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71" r:id="rId2"/>
    <p:sldId id="325" r:id="rId3"/>
    <p:sldId id="259" r:id="rId4"/>
    <p:sldId id="257" r:id="rId5"/>
    <p:sldId id="260" r:id="rId6"/>
    <p:sldId id="326" r:id="rId7"/>
    <p:sldId id="341" r:id="rId8"/>
    <p:sldId id="261" r:id="rId9"/>
    <p:sldId id="266" r:id="rId10"/>
    <p:sldId id="284" r:id="rId11"/>
    <p:sldId id="269" r:id="rId12"/>
    <p:sldId id="272" r:id="rId13"/>
    <p:sldId id="340" r:id="rId14"/>
    <p:sldId id="285" r:id="rId15"/>
    <p:sldId id="276" r:id="rId16"/>
    <p:sldId id="280" r:id="rId17"/>
    <p:sldId id="282" r:id="rId18"/>
    <p:sldId id="354" r:id="rId19"/>
    <p:sldId id="361" r:id="rId20"/>
    <p:sldId id="355" r:id="rId21"/>
    <p:sldId id="357" r:id="rId22"/>
    <p:sldId id="281" r:id="rId23"/>
    <p:sldId id="288" r:id="rId24"/>
    <p:sldId id="287" r:id="rId25"/>
    <p:sldId id="289" r:id="rId26"/>
    <p:sldId id="291" r:id="rId27"/>
    <p:sldId id="290" r:id="rId28"/>
    <p:sldId id="358" r:id="rId29"/>
    <p:sldId id="359" r:id="rId30"/>
    <p:sldId id="303" r:id="rId31"/>
    <p:sldId id="298" r:id="rId32"/>
    <p:sldId id="301" r:id="rId33"/>
    <p:sldId id="268" r:id="rId34"/>
    <p:sldId id="265" r:id="rId35"/>
    <p:sldId id="302" r:id="rId36"/>
    <p:sldId id="304" r:id="rId37"/>
    <p:sldId id="300" r:id="rId38"/>
    <p:sldId id="306" r:id="rId39"/>
    <p:sldId id="297" r:id="rId40"/>
    <p:sldId id="363" r:id="rId41"/>
    <p:sldId id="307" r:id="rId42"/>
    <p:sldId id="308" r:id="rId43"/>
    <p:sldId id="309" r:id="rId44"/>
    <p:sldId id="311" r:id="rId45"/>
    <p:sldId id="318" r:id="rId46"/>
    <p:sldId id="310" r:id="rId47"/>
    <p:sldId id="320" r:id="rId48"/>
    <p:sldId id="321" r:id="rId49"/>
    <p:sldId id="322" r:id="rId50"/>
    <p:sldId id="360" r:id="rId51"/>
    <p:sldId id="313" r:id="rId52"/>
    <p:sldId id="314" r:id="rId53"/>
    <p:sldId id="374" r:id="rId54"/>
    <p:sldId id="315" r:id="rId55"/>
    <p:sldId id="327" r:id="rId56"/>
    <p:sldId id="364" r:id="rId57"/>
    <p:sldId id="324" r:id="rId58"/>
    <p:sldId id="373" r:id="rId59"/>
    <p:sldId id="372" r:id="rId60"/>
    <p:sldId id="365" r:id="rId61"/>
    <p:sldId id="347" r:id="rId62"/>
    <p:sldId id="366" r:id="rId63"/>
    <p:sldId id="345" r:id="rId64"/>
    <p:sldId id="329" r:id="rId65"/>
    <p:sldId id="331" r:id="rId66"/>
    <p:sldId id="367" r:id="rId67"/>
    <p:sldId id="332" r:id="rId68"/>
    <p:sldId id="334" r:id="rId69"/>
    <p:sldId id="348" r:id="rId70"/>
    <p:sldId id="312" r:id="rId71"/>
    <p:sldId id="369" r:id="rId72"/>
    <p:sldId id="336" r:id="rId73"/>
    <p:sldId id="370" r:id="rId74"/>
    <p:sldId id="316" r:id="rId7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3" autoAdjust="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210B2F-AA55-4E00-9F74-E5729EE6FDB4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944925-F273-4FCA-A672-AD691A38DC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B1FF4-5093-4D99-9B70-995723CE5DA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8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9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40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1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5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64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5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66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C0EEA-DEC3-43A3-A210-C25F5A43499F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BBC9A-F238-4192-B030-D793E23AB1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2937-92B3-4D4B-BAAD-D92424ACCF9C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9DA5-9BA9-40AC-9390-8712010C09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4E8C-CD51-4D6C-8369-A9B8744744A6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44DC-9593-455E-B80C-EDDAD1A5BC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1215-0510-45C2-B016-659784553F3A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AFE5-28B1-4323-9B26-5D2F7D0078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4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25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7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8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9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0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11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63838-88A5-4FC3-80D2-B7154394F8A6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F895DE-DB21-43ED-81E2-A79A4BD831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DB8BB-DBC6-4330-8329-0D12F8B6A886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0E874-7432-4786-BAD4-1C8D5AA33D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5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6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7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8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9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20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1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8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2752C-854B-488E-8D23-E0F664C8E530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005D5D-F7DB-447F-A0DE-8135FD1940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5EF2-7424-42FB-AE06-97BE3ECF6AD1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0691-2160-4FC1-9AE0-C9A2B13330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BB4402-5C9D-4C3B-A9EE-4E5A93D0F140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BBD3D0-55B5-44F4-9CC7-55162897A2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0DA4-0F82-4E18-AD27-BF6F8C274A55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3070-8425-40CF-997A-6147AB85B6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8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Conector recto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Conector recto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Conector recto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Conector recto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Conector recto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Conector recto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3F972-98DF-4906-82E3-18AF2CBC566D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F63C03-3BA5-453C-93F7-0AE3C5A71C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FCD58B-064E-4A3D-9711-E51B54E18F63}" type="datetimeFigureOut">
              <a:rPr lang="es-ES"/>
              <a:pPr>
                <a:defRPr/>
              </a:pPr>
              <a:t>28/07/2014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705708E-F1E2-4A35-98B6-382E42E078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alt1040.com/2011/07/cables-submarinos-autopistas-informacion/africa-cabl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witter.com/thewomble_za" TargetMode="External"/><Relationship Id="rId4" Type="http://schemas.openxmlformats.org/officeDocument/2006/relationships/hyperlink" Target="http://www.cablemap.info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 flipV="1">
            <a:off x="1763713" y="5805488"/>
            <a:ext cx="144462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4 Imagen" descr="portada 1_edit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848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ortar rectángulo de esquina sencilla"/>
          <p:cNvSpPr/>
          <p:nvPr/>
        </p:nvSpPr>
        <p:spPr>
          <a:xfrm>
            <a:off x="323850" y="188913"/>
            <a:ext cx="8569325" cy="6408737"/>
          </a:xfrm>
          <a:prstGeom prst="snip1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179388" y="6488113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www.datadipuy.com</a:t>
            </a:r>
            <a:endParaRPr lang="es-E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rectángulo de esquina diagonal"/>
          <p:cNvSpPr/>
          <p:nvPr/>
        </p:nvSpPr>
        <p:spPr>
          <a:xfrm>
            <a:off x="3132138" y="1484313"/>
            <a:ext cx="5472112" cy="4105275"/>
          </a:xfrm>
          <a:prstGeom prst="snip2Diag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395536" y="332656"/>
            <a:ext cx="3384376" cy="1368152"/>
          </a:xfrm>
          <a:prstGeom prst="snip2DiagRect">
            <a:avLst/>
          </a:prstGeom>
          <a:solidFill>
            <a:srgbClr val="00B0F0"/>
          </a:soli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55" name="2 Rectángulo"/>
          <p:cNvSpPr>
            <a:spLocks noChangeArrowheads="1"/>
          </p:cNvSpPr>
          <p:nvPr/>
        </p:nvSpPr>
        <p:spPr bwMode="auto">
          <a:xfrm>
            <a:off x="3348038" y="4292600"/>
            <a:ext cx="5111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/>
              <a:t>Espacio aéreo  </a:t>
            </a:r>
          </a:p>
          <a:p>
            <a:r>
              <a:rPr lang="en-US" sz="2800" b="1"/>
              <a:t>   suprayacente.</a:t>
            </a:r>
            <a:endParaRPr lang="es-ES" sz="2800"/>
          </a:p>
        </p:txBody>
      </p: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1187450" y="549275"/>
            <a:ext cx="1338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ZEE</a:t>
            </a:r>
            <a:endParaRPr lang="es-ES" sz="5400">
              <a:solidFill>
                <a:schemeClr val="bg1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3557" name="4 CuadroTexto"/>
          <p:cNvSpPr txBox="1">
            <a:spLocks noChangeArrowheads="1"/>
          </p:cNvSpPr>
          <p:nvPr/>
        </p:nvSpPr>
        <p:spPr bwMode="auto">
          <a:xfrm>
            <a:off x="755650" y="3141663"/>
            <a:ext cx="2225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dobe Gothic Std B"/>
                <a:ea typeface="Adobe Gothic Std B"/>
                <a:cs typeface="Adobe Gothic Std B"/>
              </a:rPr>
              <a:t>Comprende:</a:t>
            </a:r>
            <a:endParaRPr lang="es-ES" sz="28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3558" name="6 CuadroTexto"/>
          <p:cNvSpPr txBox="1">
            <a:spLocks noChangeArrowheads="1"/>
          </p:cNvSpPr>
          <p:nvPr/>
        </p:nvSpPr>
        <p:spPr bwMode="auto">
          <a:xfrm>
            <a:off x="3419475" y="2060575"/>
            <a:ext cx="1963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/>
              <a:t>Espejo.</a:t>
            </a:r>
            <a:endParaRPr lang="es-ES" sz="3200" b="1"/>
          </a:p>
        </p:txBody>
      </p:sp>
      <p:sp>
        <p:nvSpPr>
          <p:cNvPr id="23559" name="7 CuadroTexto"/>
          <p:cNvSpPr txBox="1">
            <a:spLocks noChangeArrowheads="1"/>
          </p:cNvSpPr>
          <p:nvPr/>
        </p:nvSpPr>
        <p:spPr bwMode="auto">
          <a:xfrm>
            <a:off x="3348038" y="2997200"/>
            <a:ext cx="46085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/>
              <a:t>Volúmen o masa de  </a:t>
            </a:r>
          </a:p>
          <a:p>
            <a:r>
              <a:rPr lang="en-US" sz="2800" b="1"/>
              <a:t>   agua.</a:t>
            </a:r>
            <a:endParaRPr lang="es-ES" sz="2800" b="1"/>
          </a:p>
        </p:txBody>
      </p:sp>
      <p:sp>
        <p:nvSpPr>
          <p:cNvPr id="23560" name="9 Rectángulo"/>
          <p:cNvSpPr>
            <a:spLocks noChangeArrowheads="1"/>
          </p:cNvSpPr>
          <p:nvPr/>
        </p:nvSpPr>
        <p:spPr bwMode="auto">
          <a:xfrm>
            <a:off x="684213" y="6237288"/>
            <a:ext cx="7704137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Lecho y subsuelo                    PC  (Regulado  por  la  PARTE VI  de  la  Conven</a:t>
            </a:r>
            <a:r>
              <a:rPr lang="es-ES" b="1">
                <a:latin typeface="Arial Narrow" pitchFamily="34" charset="0"/>
              </a:rPr>
              <a:t>ción</a:t>
            </a:r>
            <a:r>
              <a:rPr lang="en-US" b="1">
                <a:latin typeface="Arial Narrow" pitchFamily="34" charset="0"/>
              </a:rPr>
              <a:t>)</a:t>
            </a:r>
            <a:endParaRPr lang="es-ES" b="1">
              <a:latin typeface="Arial Narrow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627313" y="6453188"/>
            <a:ext cx="6492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1 Imagen" descr="ZONA CON AEREO 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900113" y="5732463"/>
            <a:ext cx="4967287" cy="64928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CuadroTexto"/>
          <p:cNvSpPr txBox="1">
            <a:spLocks noChangeArrowheads="1"/>
          </p:cNvSpPr>
          <p:nvPr/>
        </p:nvSpPr>
        <p:spPr bwMode="auto">
          <a:xfrm>
            <a:off x="539750" y="549275"/>
            <a:ext cx="7920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latin typeface="Adobe Gothic Std B"/>
                <a:ea typeface="Adobe Gothic Std B"/>
                <a:cs typeface="Adobe Gothic Std B"/>
              </a:rPr>
              <a:t>DERECHOS     DEL   ESTADO  RIBERE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ÑO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   EN   LA    ZEE.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450" y="1773238"/>
            <a:ext cx="653415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Derechos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soberanía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Derechos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jurisdicción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Otros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250825" y="260350"/>
            <a:ext cx="8208963" cy="1081088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04" name="6 Rectángulo"/>
          <p:cNvSpPr>
            <a:spLocks noChangeArrowheads="1"/>
          </p:cNvSpPr>
          <p:nvPr/>
        </p:nvSpPr>
        <p:spPr bwMode="auto">
          <a:xfrm>
            <a:off x="1258888" y="5589588"/>
            <a:ext cx="6697662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>
                <a:latin typeface="Adobe Gothic Std B"/>
                <a:ea typeface="Adobe Gothic Std B"/>
                <a:cs typeface="Adobe Gothic Std B"/>
              </a:rPr>
              <a:t>Complejo  conjunto  de  Derechos,  calific</a:t>
            </a:r>
            <a:r>
              <a:rPr lang="en-US" sz="2000" b="1">
                <a:latin typeface="Adobe Gothic Std B"/>
                <a:ea typeface="Adobe Gothic Std B"/>
                <a:cs typeface="Adobe Gothic Std B"/>
              </a:rPr>
              <a:t>á</a:t>
            </a:r>
            <a:r>
              <a:rPr lang="en-US" sz="2000">
                <a:latin typeface="Adobe Gothic Std B"/>
                <a:ea typeface="Adobe Gothic Std B"/>
                <a:cs typeface="Adobe Gothic Std B"/>
              </a:rPr>
              <a:t>ndose  unos como “derechos  de  soberan</a:t>
            </a:r>
            <a:r>
              <a:rPr lang="en-US" sz="2000" b="1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n-US" sz="2000">
                <a:latin typeface="Adobe Gothic Std B"/>
                <a:ea typeface="Adobe Gothic Std B"/>
                <a:cs typeface="Adobe Gothic Std B"/>
              </a:rPr>
              <a:t>a  y  otros  como jurisdicci</a:t>
            </a:r>
            <a:r>
              <a:rPr lang="en-US" sz="20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000">
                <a:latin typeface="Adobe Gothic Std B"/>
                <a:ea typeface="Adobe Gothic Std B"/>
                <a:cs typeface="Adobe Gothic Std B"/>
              </a:rPr>
              <a:t>n”</a:t>
            </a:r>
          </a:p>
        </p:txBody>
      </p:sp>
      <p:sp>
        <p:nvSpPr>
          <p:cNvPr id="25605" name="7 Rectángulo"/>
          <p:cNvSpPr>
            <a:spLocks noChangeArrowheads="1"/>
          </p:cNvSpPr>
          <p:nvPr/>
        </p:nvSpPr>
        <p:spPr bwMode="auto">
          <a:xfrm>
            <a:off x="395288" y="1412875"/>
            <a:ext cx="213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 u="sng">
                <a:latin typeface="Arial Narrow" pitchFamily="34" charset="0"/>
              </a:rPr>
              <a:t>Artículo 56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19475" y="549275"/>
            <a:ext cx="3384550" cy="4318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628800"/>
            <a:ext cx="727280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 Narrow" pitchFamily="34" charset="0"/>
                <a:cs typeface="+mn-cs"/>
              </a:rPr>
              <a:t>1. En la zona económica exclusiva, el Estado ribereño tiene: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 Narrow" pitchFamily="34" charset="0"/>
                <a:cs typeface="+mn-cs"/>
              </a:rPr>
              <a:t>a) Derechos de soberanía para los fines de exploración 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Arial Narrow" pitchFamily="34" charset="0"/>
                <a:cs typeface="+mn-cs"/>
              </a:rPr>
              <a:t>explotación, conservación y administración de los recursos naturales, tanto vivos como no vivos, de las aguas </a:t>
            </a:r>
            <a:r>
              <a:rPr lang="es-ES" sz="2400" b="1" dirty="0" err="1">
                <a:latin typeface="Arial Narrow" pitchFamily="34" charset="0"/>
                <a:cs typeface="+mn-cs"/>
              </a:rPr>
              <a:t>suprayacentes</a:t>
            </a:r>
            <a:r>
              <a:rPr lang="es-ES" sz="2400" b="1" dirty="0">
                <a:latin typeface="Arial Narrow" pitchFamily="34" charset="0"/>
                <a:cs typeface="+mn-cs"/>
              </a:rPr>
              <a:t> al lecho </a:t>
            </a:r>
            <a:r>
              <a:rPr lang="es-ES" sz="3200" b="1" strike="sngStrike" dirty="0">
                <a:latin typeface="Arial Narrow" pitchFamily="34" charset="0"/>
                <a:cs typeface="+mn-cs"/>
              </a:rPr>
              <a:t>y del lecho y el subsuelo del mar</a:t>
            </a:r>
            <a:r>
              <a:rPr lang="es-ES" sz="3200" b="1" dirty="0">
                <a:latin typeface="Arial Narrow" pitchFamily="34" charset="0"/>
                <a:cs typeface="+mn-cs"/>
              </a:rPr>
              <a:t>,</a:t>
            </a:r>
            <a:r>
              <a:rPr lang="es-ES" sz="2400" b="1" dirty="0">
                <a:latin typeface="Arial Narrow" pitchFamily="34" charset="0"/>
                <a:cs typeface="+mn-cs"/>
              </a:rPr>
              <a:t> y con respecto a otras actividades con miras a la exploración y explotación económicas de la zona, tal como la producción de energía derivada del agua, de las corrientes y de los vientos;</a:t>
            </a:r>
          </a:p>
        </p:txBody>
      </p:sp>
      <p:sp>
        <p:nvSpPr>
          <p:cNvPr id="26626" name="2 CuadroTexto"/>
          <p:cNvSpPr txBox="1">
            <a:spLocks noChangeArrowheads="1"/>
          </p:cNvSpPr>
          <p:nvPr/>
        </p:nvSpPr>
        <p:spPr bwMode="auto">
          <a:xfrm>
            <a:off x="468313" y="333375"/>
            <a:ext cx="4032250" cy="522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Art.56     Aclaración</a:t>
            </a:r>
            <a:endParaRPr lang="es-ES" sz="2800" b="1"/>
          </a:p>
        </p:txBody>
      </p:sp>
      <p:sp>
        <p:nvSpPr>
          <p:cNvPr id="4" name="3 Forma libre"/>
          <p:cNvSpPr/>
          <p:nvPr/>
        </p:nvSpPr>
        <p:spPr>
          <a:xfrm>
            <a:off x="8507413" y="3141663"/>
            <a:ext cx="636587" cy="1000125"/>
          </a:xfrm>
          <a:custGeom>
            <a:avLst/>
            <a:gdLst>
              <a:gd name="connsiteX0" fmla="*/ 117987 w 636639"/>
              <a:gd name="connsiteY0" fmla="*/ 459657 h 1000431"/>
              <a:gd name="connsiteX1" fmla="*/ 73742 w 636639"/>
              <a:gd name="connsiteY1" fmla="*/ 946354 h 1000431"/>
              <a:gd name="connsiteX2" fmla="*/ 560439 w 636639"/>
              <a:gd name="connsiteY2" fmla="*/ 135193 h 1000431"/>
              <a:gd name="connsiteX3" fmla="*/ 530942 w 636639"/>
              <a:gd name="connsiteY3" fmla="*/ 135193 h 1000431"/>
              <a:gd name="connsiteX4" fmla="*/ 530942 w 636639"/>
              <a:gd name="connsiteY4" fmla="*/ 135193 h 10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9" h="1000431">
                <a:moveTo>
                  <a:pt x="117987" y="459657"/>
                </a:moveTo>
                <a:cubicBezTo>
                  <a:pt x="58993" y="730044"/>
                  <a:pt x="0" y="1000431"/>
                  <a:pt x="73742" y="946354"/>
                </a:cubicBezTo>
                <a:cubicBezTo>
                  <a:pt x="147484" y="892277"/>
                  <a:pt x="484239" y="270386"/>
                  <a:pt x="560439" y="135193"/>
                </a:cubicBezTo>
                <a:cubicBezTo>
                  <a:pt x="636639" y="0"/>
                  <a:pt x="530942" y="135193"/>
                  <a:pt x="530942" y="135193"/>
                </a:cubicBezTo>
                <a:lnTo>
                  <a:pt x="530942" y="13519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CuadroTexto"/>
          <p:cNvSpPr txBox="1">
            <a:spLocks noChangeArrowheads="1"/>
          </p:cNvSpPr>
          <p:nvPr/>
        </p:nvSpPr>
        <p:spPr bwMode="auto">
          <a:xfrm>
            <a:off x="250825" y="0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dobe Gothic Std B"/>
                <a:ea typeface="Adobe Gothic Std B"/>
                <a:cs typeface="Adobe Gothic Std B"/>
              </a:rPr>
              <a:t>An</a:t>
            </a:r>
            <a:r>
              <a:rPr lang="en-US" sz="2800" b="1">
                <a:latin typeface="Adobe Gothic Std B"/>
                <a:ea typeface="Adobe Gothic Std B"/>
                <a:cs typeface="Adobe Gothic Std B"/>
              </a:rPr>
              <a:t>á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lisis del art</a:t>
            </a:r>
            <a:r>
              <a:rPr lang="en-US" sz="2400" b="1">
                <a:ea typeface="Adobe Gothic Std B"/>
                <a:cs typeface="Adobe Gothic Std B"/>
              </a:rPr>
              <a:t>. 56 :</a:t>
            </a:r>
            <a:endParaRPr lang="es-ES" sz="2400" b="1">
              <a:ea typeface="Adobe Gothic Std B"/>
              <a:cs typeface="Adobe Gothic Std B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2780928"/>
            <a:ext cx="1015312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7">
              <a:defRPr/>
            </a:pPr>
            <a:endParaRPr lang="en-US" b="1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 Narrow" pitchFamily="34" charset="0"/>
                <a:cs typeface="+mn-cs"/>
              </a:rPr>
              <a:t>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Arial Narrow" pitchFamily="34" charset="0"/>
              <a:cs typeface="+mn-cs"/>
            </a:endParaRPr>
          </a:p>
        </p:txBody>
      </p:sp>
      <p:sp>
        <p:nvSpPr>
          <p:cNvPr id="27651" name="4 Rectángulo"/>
          <p:cNvSpPr>
            <a:spLocks noChangeArrowheads="1"/>
          </p:cNvSpPr>
          <p:nvPr/>
        </p:nvSpPr>
        <p:spPr bwMode="auto">
          <a:xfrm>
            <a:off x="539750" y="5445125"/>
            <a:ext cx="78486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latin typeface="Adobe Gothic Std B"/>
              <a:ea typeface="Adobe Gothic Std B"/>
              <a:cs typeface="Adobe Gothic Std B"/>
            </a:endParaRPr>
          </a:p>
          <a:p>
            <a:r>
              <a:rPr lang="en-US" b="1">
                <a:latin typeface="Adobe Gothic Std B"/>
                <a:ea typeface="Adobe Gothic Std B"/>
                <a:cs typeface="Adobe Gothic Std B"/>
              </a:rPr>
              <a:t>Principio General</a:t>
            </a:r>
            <a:r>
              <a:rPr lang="en-US">
                <a:latin typeface="Corbel" pitchFamily="34" charset="0"/>
              </a:rPr>
              <a:t>:  </a:t>
            </a:r>
            <a:r>
              <a:rPr lang="en-US" b="1">
                <a:latin typeface="Arial Narrow" pitchFamily="34" charset="0"/>
              </a:rPr>
              <a:t>S</a:t>
            </a:r>
            <a:r>
              <a:rPr lang="es-ES" b="1">
                <a:latin typeface="Arial Narrow" pitchFamily="34" charset="0"/>
              </a:rPr>
              <a:t>oberanía</a:t>
            </a:r>
            <a:r>
              <a:rPr lang="en-US" b="1">
                <a:latin typeface="Arial Narrow" pitchFamily="34" charset="0"/>
              </a:rPr>
              <a:t> permanente sobre los recursos naturales.                    </a:t>
            </a:r>
          </a:p>
          <a:p>
            <a:r>
              <a:rPr lang="en-US" b="1">
                <a:latin typeface="Arial Narrow" pitchFamily="34" charset="0"/>
              </a:rPr>
              <a:t>                                      Resol. AG 1803/1962 .  Resol. AG 3201/74</a:t>
            </a:r>
          </a:p>
          <a:p>
            <a:r>
              <a:rPr lang="en-US" b="1">
                <a:latin typeface="Arial Narrow" pitchFamily="34" charset="0"/>
              </a:rPr>
              <a:t>                                      Extendida a los Recursos marinos por Resol. AG  3016/73</a:t>
            </a:r>
            <a:endParaRPr lang="es-ES" b="1">
              <a:latin typeface="Arial Narrow" pitchFamily="34" charset="0"/>
            </a:endParaRPr>
          </a:p>
          <a:p>
            <a:endParaRPr lang="es-ES">
              <a:latin typeface="Corbel" pitchFamily="34" charset="0"/>
            </a:endParaRPr>
          </a:p>
        </p:txBody>
      </p:sp>
      <p:sp>
        <p:nvSpPr>
          <p:cNvPr id="27652" name="5 CuadroTexto"/>
          <p:cNvSpPr txBox="1">
            <a:spLocks noChangeArrowheads="1"/>
          </p:cNvSpPr>
          <p:nvPr/>
        </p:nvSpPr>
        <p:spPr bwMode="auto">
          <a:xfrm>
            <a:off x="323850" y="476250"/>
            <a:ext cx="8299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  <a:p>
            <a:endParaRPr lang="en-US">
              <a:latin typeface="Corbel" pitchFamily="34" charset="0"/>
            </a:endParaRPr>
          </a:p>
          <a:p>
            <a:pPr>
              <a:buFontTx/>
              <a:buAutoNum type="alphaLcParenR"/>
            </a:pPr>
            <a:r>
              <a:rPr lang="en-US" sz="2400">
                <a:latin typeface="Adobe Gothic Std B"/>
                <a:ea typeface="Adobe Gothic Std B"/>
                <a:cs typeface="Adobe Gothic Std B"/>
              </a:rPr>
              <a:t> Derechos de soberan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a</a:t>
            </a:r>
            <a:r>
              <a:rPr lang="en-US">
                <a:latin typeface="Corbel" pitchFamily="34" charset="0"/>
              </a:rPr>
              <a:t>:   </a:t>
            </a:r>
          </a:p>
          <a:p>
            <a:r>
              <a:rPr lang="en-US">
                <a:latin typeface="Corbel" pitchFamily="34" charset="0"/>
              </a:rPr>
              <a:t> </a:t>
            </a:r>
          </a:p>
          <a:p>
            <a:r>
              <a:rPr lang="en-US" b="1">
                <a:latin typeface="Arial Narrow" pitchFamily="34" charset="0"/>
              </a:rPr>
              <a:t>         * en lo relativo a los recursos   naturales vivos  y  no   vivos del mar (pesqueros y   </a:t>
            </a:r>
          </a:p>
          <a:p>
            <a:r>
              <a:rPr lang="en-US" b="1">
                <a:latin typeface="Arial Narrow" pitchFamily="34" charset="0"/>
              </a:rPr>
              <a:t>          minerales)  y de producción de energía en sus diversas formas.</a:t>
            </a:r>
          </a:p>
          <a:p>
            <a:endParaRPr lang="en-US">
              <a:latin typeface="Corbel" pitchFamily="34" charset="0"/>
            </a:endParaRPr>
          </a:p>
          <a:p>
            <a:endParaRPr lang="en-US">
              <a:latin typeface="Corbel" pitchFamily="34" charset="0"/>
            </a:endParaRPr>
          </a:p>
          <a:p>
            <a:r>
              <a:rPr lang="en-US">
                <a:latin typeface="Corbel" pitchFamily="34" charset="0"/>
              </a:rPr>
              <a:t> </a:t>
            </a:r>
            <a:endParaRPr lang="es-ES">
              <a:latin typeface="Corbel" pitchFamily="34" charset="0"/>
            </a:endParaRPr>
          </a:p>
        </p:txBody>
      </p:sp>
      <p:sp>
        <p:nvSpPr>
          <p:cNvPr id="27653" name="7 CuadroTexto"/>
          <p:cNvSpPr txBox="1">
            <a:spLocks noChangeArrowheads="1"/>
          </p:cNvSpPr>
          <p:nvPr/>
        </p:nvSpPr>
        <p:spPr bwMode="auto">
          <a:xfrm>
            <a:off x="1258888" y="2924175"/>
            <a:ext cx="6900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latin typeface="Corbel" pitchFamily="34" charset="0"/>
              </a:rPr>
              <a:t> </a:t>
            </a:r>
            <a:r>
              <a:rPr lang="en-US">
                <a:latin typeface="Adobe Gothic Std B"/>
                <a:ea typeface="Adobe Gothic Std B"/>
                <a:cs typeface="Adobe Gothic Std B"/>
              </a:rPr>
              <a:t>Diferenciar  entre                 derechos de los  Estados  ribere</a:t>
            </a:r>
            <a:r>
              <a:rPr lang="en-US" b="1">
                <a:latin typeface="Adobe Gothic Std B"/>
                <a:ea typeface="Adobe Gothic Std B"/>
                <a:cs typeface="Adobe Gothic Std B"/>
              </a:rPr>
              <a:t>ñ</a:t>
            </a:r>
            <a:r>
              <a:rPr lang="en-US">
                <a:latin typeface="Adobe Gothic Std B"/>
                <a:ea typeface="Adobe Gothic Std B"/>
                <a:cs typeface="Adobe Gothic Std B"/>
              </a:rPr>
              <a:t>os</a:t>
            </a:r>
          </a:p>
          <a:p>
            <a:r>
              <a:rPr lang="en-US">
                <a:latin typeface="Adobe Gothic Std B"/>
                <a:ea typeface="Adobe Gothic Std B"/>
                <a:cs typeface="Adobe Gothic Std B"/>
              </a:rPr>
              <a:t>                                       </a:t>
            </a:r>
          </a:p>
          <a:p>
            <a:r>
              <a:rPr lang="en-US">
                <a:latin typeface="Adobe Gothic Std B"/>
                <a:ea typeface="Adobe Gothic Std B"/>
                <a:cs typeface="Adobe Gothic Std B"/>
              </a:rPr>
              <a:t>                                                      derechos de los terceros Estados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7654" name="8 Rectángulo"/>
          <p:cNvSpPr>
            <a:spLocks noChangeArrowheads="1"/>
          </p:cNvSpPr>
          <p:nvPr/>
        </p:nvSpPr>
        <p:spPr bwMode="auto">
          <a:xfrm>
            <a:off x="2268538" y="42926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>
              <a:latin typeface="Corbe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latin typeface="Adobe Garamond Pro Bold"/>
              </a:rPr>
              <a:t>la diferente terminología se vincula al principio general del NOEI 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3635375" y="2708275"/>
            <a:ext cx="431800" cy="1225550"/>
          </a:xfrm>
          <a:prstGeom prst="leftBrace">
            <a:avLst>
              <a:gd name="adj1" fmla="val 8333"/>
              <a:gd name="adj2" fmla="val 3098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051050" y="4437063"/>
            <a:ext cx="5113338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Flecha curvada hacia la derecha"/>
          <p:cNvSpPr/>
          <p:nvPr/>
        </p:nvSpPr>
        <p:spPr>
          <a:xfrm rot="3597303">
            <a:off x="1229519" y="4353719"/>
            <a:ext cx="347663" cy="14636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0" y="0"/>
            <a:ext cx="3492500" cy="4762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250825" y="908050"/>
            <a:ext cx="4392613" cy="6492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0825" y="1052513"/>
            <a:ext cx="8893175" cy="5545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4213" y="692150"/>
            <a:ext cx="8396287" cy="6432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        “se </a:t>
            </a:r>
            <a:r>
              <a:rPr lang="en-US" sz="2400" b="1" dirty="0" err="1">
                <a:latin typeface="+mn-lt"/>
                <a:cs typeface="+mn-cs"/>
              </a:rPr>
              <a:t>agrupan</a:t>
            </a:r>
            <a:r>
              <a:rPr lang="en-US" sz="2400" b="1" dirty="0">
                <a:latin typeface="+mn-lt"/>
                <a:cs typeface="+mn-cs"/>
              </a:rPr>
              <a:t> un </a:t>
            </a:r>
            <a:r>
              <a:rPr lang="en-US" sz="2400" b="1" dirty="0" err="1">
                <a:latin typeface="+mn-lt"/>
                <a:cs typeface="+mn-cs"/>
              </a:rPr>
              <a:t>conjunto</a:t>
            </a:r>
            <a:r>
              <a:rPr lang="en-US" sz="2400" b="1" dirty="0">
                <a:latin typeface="+mn-lt"/>
                <a:cs typeface="+mn-cs"/>
              </a:rPr>
              <a:t> de </a:t>
            </a:r>
            <a:r>
              <a:rPr lang="en-US" sz="2400" b="1" dirty="0" err="1">
                <a:latin typeface="+mn-lt"/>
                <a:cs typeface="+mn-cs"/>
              </a:rPr>
              <a:t>competencias</a:t>
            </a:r>
            <a:r>
              <a:rPr lang="en-US" sz="2400" b="1" dirty="0">
                <a:latin typeface="+mn-lt"/>
                <a:cs typeface="+mn-cs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1)   </a:t>
            </a:r>
            <a:r>
              <a:rPr lang="en-US" sz="2400" b="1" dirty="0" err="1">
                <a:latin typeface="+mn-lt"/>
                <a:cs typeface="+mn-cs"/>
              </a:rPr>
              <a:t>Establecimiento</a:t>
            </a:r>
            <a:r>
              <a:rPr lang="en-US" sz="2400" b="1" dirty="0">
                <a:latin typeface="+mn-lt"/>
                <a:cs typeface="+mn-cs"/>
              </a:rPr>
              <a:t> y la </a:t>
            </a:r>
            <a:r>
              <a:rPr lang="en-US" sz="2400" b="1" dirty="0" err="1">
                <a:latin typeface="+mn-lt"/>
                <a:cs typeface="+mn-cs"/>
              </a:rPr>
              <a:t>utilización</a:t>
            </a:r>
            <a:r>
              <a:rPr lang="en-US" sz="2400" b="1" dirty="0">
                <a:latin typeface="+mn-lt"/>
                <a:cs typeface="+mn-cs"/>
              </a:rPr>
              <a:t>  de Islas </a:t>
            </a:r>
            <a:r>
              <a:rPr lang="en-US" sz="2400" b="1" dirty="0" err="1">
                <a:latin typeface="+mn-lt"/>
                <a:cs typeface="+mn-cs"/>
              </a:rPr>
              <a:t>artificiales</a:t>
            </a:r>
            <a:r>
              <a:rPr lang="en-US" sz="2400" b="1" dirty="0">
                <a:latin typeface="+mn-lt"/>
                <a:cs typeface="+mn-cs"/>
              </a:rPr>
              <a:t>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</a:t>
            </a:r>
            <a:r>
              <a:rPr lang="en-US" sz="2400" b="1" dirty="0" err="1">
                <a:latin typeface="+mn-lt"/>
                <a:cs typeface="+mn-cs"/>
              </a:rPr>
              <a:t>instalaciones</a:t>
            </a:r>
            <a:r>
              <a:rPr lang="en-US" sz="2400" b="1" dirty="0">
                <a:latin typeface="+mn-lt"/>
                <a:cs typeface="+mn-cs"/>
              </a:rPr>
              <a:t> y </a:t>
            </a:r>
            <a:r>
              <a:rPr lang="en-US" sz="2400" b="1" dirty="0" err="1">
                <a:latin typeface="+mn-lt"/>
                <a:cs typeface="+mn-cs"/>
              </a:rPr>
              <a:t>estructuras</a:t>
            </a:r>
            <a:endParaRPr lang="en-US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  <a:cs typeface="+mn-cs"/>
              </a:rPr>
              <a:t>2)</a:t>
            </a:r>
            <a:r>
              <a:rPr lang="es-ES" sz="2400" b="1" dirty="0">
                <a:latin typeface="+mn-lt"/>
                <a:cs typeface="+mn-cs"/>
              </a:rPr>
              <a:t>   La investigación científica marina: </a:t>
            </a:r>
            <a:r>
              <a:rPr lang="en-US" sz="2400" b="1" dirty="0">
                <a:latin typeface="+mn-lt"/>
                <a:cs typeface="+mn-cs"/>
              </a:rPr>
              <a:t>a </a:t>
            </a:r>
            <a:r>
              <a:rPr lang="en-US" sz="2400" b="1" dirty="0" err="1">
                <a:latin typeface="+mn-lt"/>
                <a:cs typeface="+mn-cs"/>
              </a:rPr>
              <a:t>impulso</a:t>
            </a:r>
            <a:r>
              <a:rPr lang="en-US" sz="2400" b="1" dirty="0">
                <a:latin typeface="+mn-lt"/>
                <a:cs typeface="+mn-cs"/>
              </a:rPr>
              <a:t> del </a:t>
            </a:r>
            <a:r>
              <a:rPr lang="en-US" sz="2400" b="1" dirty="0" err="1">
                <a:latin typeface="+mn-lt"/>
                <a:cs typeface="+mn-cs"/>
              </a:rPr>
              <a:t>Grupo</a:t>
            </a:r>
            <a:r>
              <a:rPr lang="en-US" sz="2400" b="1" dirty="0">
                <a:latin typeface="+mn-lt"/>
                <a:cs typeface="+mn-cs"/>
              </a:rPr>
              <a:t> 77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                                                                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                                                                    </a:t>
            </a:r>
            <a:endParaRPr lang="es-ES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28675" name="3 CuadroTexto"/>
          <p:cNvSpPr txBox="1">
            <a:spLocks noChangeArrowheads="1"/>
          </p:cNvSpPr>
          <p:nvPr/>
        </p:nvSpPr>
        <p:spPr bwMode="auto">
          <a:xfrm>
            <a:off x="3492500" y="2997200"/>
            <a:ext cx="5183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(Relacionar con art 60.1 y 60.2 con la </a:t>
            </a:r>
          </a:p>
          <a:p>
            <a:r>
              <a:rPr lang="en-US" sz="2000">
                <a:latin typeface="Arial Narrow" pitchFamily="34" charset="0"/>
              </a:rPr>
              <a:t>limitación  del art.60.7): </a:t>
            </a:r>
            <a:r>
              <a:rPr lang="en-US" sz="2000" u="sng">
                <a:latin typeface="Arial Narrow" pitchFamily="34" charset="0"/>
              </a:rPr>
              <a:t>no obstaculizar vias marítimas esenciales para navegación Internacional.</a:t>
            </a:r>
            <a:endParaRPr lang="es-ES" sz="2000" u="sng">
              <a:latin typeface="Arial Narrow" pitchFamily="34" charset="0"/>
            </a:endParaRPr>
          </a:p>
        </p:txBody>
      </p:sp>
      <p:sp>
        <p:nvSpPr>
          <p:cNvPr id="28676" name="10 Rectángulo"/>
          <p:cNvSpPr>
            <a:spLocks noChangeArrowheads="1"/>
          </p:cNvSpPr>
          <p:nvPr/>
        </p:nvSpPr>
        <p:spPr bwMode="auto">
          <a:xfrm>
            <a:off x="323850" y="333375"/>
            <a:ext cx="4183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b) Derechos  de  jurisdicci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850" y="260350"/>
            <a:ext cx="4392613" cy="6477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678" name="6 Rectángulo"/>
          <p:cNvSpPr>
            <a:spLocks noChangeArrowheads="1"/>
          </p:cNvSpPr>
          <p:nvPr/>
        </p:nvSpPr>
        <p:spPr bwMode="auto">
          <a:xfrm>
            <a:off x="611188" y="5373688"/>
            <a:ext cx="77057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orbel" pitchFamily="34" charset="0"/>
                <a:ea typeface="Adobe Gothic Std B"/>
                <a:cs typeface="Adobe Gothic Std B"/>
              </a:rPr>
              <a:t> 3)   La protección y preservación del medio marino;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8532813" y="5949950"/>
            <a:ext cx="395287" cy="503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CuadroTexto"/>
          <p:cNvSpPr txBox="1">
            <a:spLocks noChangeArrowheads="1"/>
          </p:cNvSpPr>
          <p:nvPr/>
        </p:nvSpPr>
        <p:spPr bwMode="auto">
          <a:xfrm>
            <a:off x="755650" y="1484313"/>
            <a:ext cx="5976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Art.60.8</a:t>
            </a:r>
            <a:endParaRPr lang="es-ES" sz="3200"/>
          </a:p>
        </p:txBody>
      </p:sp>
      <p:sp>
        <p:nvSpPr>
          <p:cNvPr id="29698" name="2 Rectángulo"/>
          <p:cNvSpPr>
            <a:spLocks noChangeArrowheads="1"/>
          </p:cNvSpPr>
          <p:nvPr/>
        </p:nvSpPr>
        <p:spPr bwMode="auto">
          <a:xfrm>
            <a:off x="1692275" y="2420938"/>
            <a:ext cx="6119813" cy="31702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8. </a:t>
            </a:r>
            <a:r>
              <a:rPr lang="es-ES" sz="3200" b="1"/>
              <a:t>Las islas artificiales</a:t>
            </a:r>
            <a:r>
              <a:rPr lang="es-ES" sz="2400" b="1"/>
              <a:t>, instalaciones y estructuras </a:t>
            </a:r>
            <a:r>
              <a:rPr lang="es-ES" sz="2400" b="1" u="sng"/>
              <a:t>no poseen la condición jurídica de islas</a:t>
            </a:r>
            <a:r>
              <a:rPr lang="es-ES" sz="2400" b="1"/>
              <a:t>. </a:t>
            </a:r>
          </a:p>
          <a:p>
            <a:endParaRPr lang="es-ES" sz="2400" b="1"/>
          </a:p>
          <a:p>
            <a:r>
              <a:rPr lang="es-ES" sz="2400" b="1"/>
              <a:t>No tienen mar territorial propio y su presencia no afecta a la delimitación del mar territorial, de la zona económica exclusiva o de la plataforma continental</a:t>
            </a:r>
          </a:p>
        </p:txBody>
      </p:sp>
      <p:sp>
        <p:nvSpPr>
          <p:cNvPr id="29699" name="3 Rectángulo"/>
          <p:cNvSpPr>
            <a:spLocks noChangeArrowheads="1"/>
          </p:cNvSpPr>
          <p:nvPr/>
        </p:nvSpPr>
        <p:spPr bwMode="auto">
          <a:xfrm>
            <a:off x="2771775" y="260350"/>
            <a:ext cx="4572000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60</a:t>
            </a:r>
          </a:p>
          <a:p>
            <a:r>
              <a:rPr lang="es-ES" b="1" i="1">
                <a:latin typeface="Corbel" pitchFamily="34" charset="0"/>
              </a:rPr>
              <a:t>Islas artificiales, instalaciones y estructuras en la zona  económica exclusiva</a:t>
            </a:r>
            <a:endParaRPr lang="es-ES" b="1">
              <a:latin typeface="Corbe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39750" y="1412875"/>
            <a:ext cx="2232025" cy="720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701" name="5 CuadroTexto"/>
          <p:cNvSpPr txBox="1">
            <a:spLocks noChangeArrowheads="1"/>
          </p:cNvSpPr>
          <p:nvPr/>
        </p:nvSpPr>
        <p:spPr bwMode="auto">
          <a:xfrm>
            <a:off x="971550" y="404813"/>
            <a:ext cx="528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orbel" pitchFamily="34" charset="0"/>
              </a:rPr>
              <a:t>1)</a:t>
            </a:r>
            <a:endParaRPr lang="es-ES" sz="3600">
              <a:latin typeface="Corbe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92275" y="765175"/>
            <a:ext cx="719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1 Imagen" descr="plataform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73350"/>
            <a:ext cx="55800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ortar rectángulo de esquina sencilla"/>
          <p:cNvSpPr/>
          <p:nvPr/>
        </p:nvSpPr>
        <p:spPr>
          <a:xfrm>
            <a:off x="0" y="2349500"/>
            <a:ext cx="6048375" cy="4508500"/>
          </a:xfrm>
          <a:prstGeom prst="snip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7677150" y="825500"/>
            <a:ext cx="920750" cy="927100"/>
          </a:xfrm>
          <a:custGeom>
            <a:avLst/>
            <a:gdLst>
              <a:gd name="connsiteX0" fmla="*/ 258097 w 921775"/>
              <a:gd name="connsiteY0" fmla="*/ 339213 h 926691"/>
              <a:gd name="connsiteX1" fmla="*/ 110613 w 921775"/>
              <a:gd name="connsiteY1" fmla="*/ 870155 h 926691"/>
              <a:gd name="connsiteX2" fmla="*/ 921775 w 921775"/>
              <a:gd name="connsiteY2" fmla="*/ 0 h 926691"/>
              <a:gd name="connsiteX3" fmla="*/ 921775 w 921775"/>
              <a:gd name="connsiteY3" fmla="*/ 0 h 92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75" h="926691">
                <a:moveTo>
                  <a:pt x="258097" y="339213"/>
                </a:moveTo>
                <a:cubicBezTo>
                  <a:pt x="129048" y="632952"/>
                  <a:pt x="0" y="926691"/>
                  <a:pt x="110613" y="870155"/>
                </a:cubicBezTo>
                <a:cubicBezTo>
                  <a:pt x="221226" y="813620"/>
                  <a:pt x="921775" y="0"/>
                  <a:pt x="921775" y="0"/>
                </a:cubicBezTo>
                <a:lnTo>
                  <a:pt x="921775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179388" y="188913"/>
            <a:ext cx="1287462" cy="36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Ejemplos:</a:t>
            </a:r>
            <a:endParaRPr lang="es-ES" b="1"/>
          </a:p>
        </p:txBody>
      </p:sp>
      <p:pic>
        <p:nvPicPr>
          <p:cNvPr id="30725" name="7 Imagen" descr="MAR ISLAS ARTIFICIA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7620000" cy="299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Recortar rectángulo de esquina diagonal"/>
          <p:cNvSpPr/>
          <p:nvPr/>
        </p:nvSpPr>
        <p:spPr>
          <a:xfrm>
            <a:off x="3924300" y="5516563"/>
            <a:ext cx="5040313" cy="1196975"/>
          </a:xfrm>
          <a:prstGeom prst="snip2Diag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27" name="2 CuadroTexto"/>
          <p:cNvSpPr txBox="1">
            <a:spLocks noChangeArrowheads="1"/>
          </p:cNvSpPr>
          <p:nvPr/>
        </p:nvSpPr>
        <p:spPr bwMode="auto">
          <a:xfrm>
            <a:off x="4140200" y="5732463"/>
            <a:ext cx="46386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dobe Gothic Std B"/>
                <a:ea typeface="Adobe Gothic Std B"/>
                <a:cs typeface="Adobe Gothic Std B"/>
              </a:rPr>
              <a:t>Plataforma Centenario PEMEX </a:t>
            </a:r>
          </a:p>
          <a:p>
            <a:r>
              <a:rPr lang="en-US" sz="2000">
                <a:latin typeface="Adobe Gothic Std B"/>
                <a:ea typeface="Adobe Gothic Std B"/>
                <a:cs typeface="Adobe Gothic Std B"/>
              </a:rPr>
              <a:t> 30 millas del Puerto Veracruz Mexico</a:t>
            </a:r>
            <a:r>
              <a:rPr lang="en-US">
                <a:latin typeface="Corbel" pitchFamily="34" charset="0"/>
              </a:rPr>
              <a:t>.</a:t>
            </a:r>
            <a:endParaRPr lang="es-E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981075"/>
            <a:ext cx="8893175" cy="554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4213" y="692150"/>
            <a:ext cx="7439025" cy="384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1)   </a:t>
            </a:r>
            <a:r>
              <a:rPr lang="en-US" sz="2400" b="1" dirty="0" err="1">
                <a:latin typeface="+mn-lt"/>
                <a:cs typeface="+mn-cs"/>
              </a:rPr>
              <a:t>Establecimiento</a:t>
            </a:r>
            <a:r>
              <a:rPr lang="en-US" sz="2400" b="1" dirty="0">
                <a:latin typeface="+mn-lt"/>
                <a:cs typeface="+mn-cs"/>
              </a:rPr>
              <a:t> y la </a:t>
            </a:r>
            <a:r>
              <a:rPr lang="en-US" sz="2400" b="1" dirty="0" err="1">
                <a:latin typeface="+mn-lt"/>
                <a:cs typeface="+mn-cs"/>
              </a:rPr>
              <a:t>utilización</a:t>
            </a:r>
            <a:r>
              <a:rPr lang="en-US" sz="2400" b="1" dirty="0">
                <a:latin typeface="+mn-lt"/>
                <a:cs typeface="+mn-cs"/>
              </a:rPr>
              <a:t>  de Islas </a:t>
            </a:r>
            <a:r>
              <a:rPr lang="en-US" sz="2400" b="1" dirty="0" err="1">
                <a:latin typeface="+mn-lt"/>
                <a:cs typeface="+mn-cs"/>
              </a:rPr>
              <a:t>artificiales</a:t>
            </a:r>
            <a:r>
              <a:rPr lang="en-US" sz="2400" b="1" dirty="0">
                <a:latin typeface="+mn-lt"/>
                <a:cs typeface="+mn-cs"/>
              </a:rPr>
              <a:t>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</a:t>
            </a:r>
            <a:r>
              <a:rPr lang="en-US" sz="2400" b="1" dirty="0" err="1">
                <a:latin typeface="+mn-lt"/>
                <a:cs typeface="+mn-cs"/>
              </a:rPr>
              <a:t>instalaciones</a:t>
            </a:r>
            <a:r>
              <a:rPr lang="en-US" sz="2400" b="1" dirty="0">
                <a:latin typeface="+mn-lt"/>
                <a:cs typeface="+mn-cs"/>
              </a:rPr>
              <a:t> y </a:t>
            </a:r>
            <a:r>
              <a:rPr lang="en-US" sz="2400" b="1" dirty="0" err="1">
                <a:latin typeface="+mn-lt"/>
                <a:cs typeface="+mn-cs"/>
              </a:rPr>
              <a:t>estructuras</a:t>
            </a:r>
            <a:endParaRPr lang="en-US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  <a:cs typeface="+mn-cs"/>
              </a:rPr>
              <a:t>2)</a:t>
            </a:r>
            <a:r>
              <a:rPr lang="es-ES" sz="2400" b="1" dirty="0">
                <a:latin typeface="+mn-lt"/>
                <a:cs typeface="+mn-cs"/>
              </a:rPr>
              <a:t>   La investigación científica marina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32771" name="10 Rectángulo"/>
          <p:cNvSpPr>
            <a:spLocks noChangeArrowheads="1"/>
          </p:cNvSpPr>
          <p:nvPr/>
        </p:nvSpPr>
        <p:spPr bwMode="auto">
          <a:xfrm>
            <a:off x="323850" y="333375"/>
            <a:ext cx="4183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b) Derechos  de  jurisdicci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850" y="260350"/>
            <a:ext cx="4392613" cy="6477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773" name="6 Rectángulo"/>
          <p:cNvSpPr>
            <a:spLocks noChangeArrowheads="1"/>
          </p:cNvSpPr>
          <p:nvPr/>
        </p:nvSpPr>
        <p:spPr bwMode="auto">
          <a:xfrm>
            <a:off x="684213" y="3933825"/>
            <a:ext cx="77041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orbel" pitchFamily="34" charset="0"/>
                <a:ea typeface="Adobe Gothic Std B"/>
                <a:cs typeface="Adobe Gothic Std B"/>
              </a:rPr>
              <a:t> 3)   La protección y preservación del medio marino;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8532813" y="5949950"/>
            <a:ext cx="395287" cy="503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Forma libre"/>
          <p:cNvSpPr/>
          <p:nvPr/>
        </p:nvSpPr>
        <p:spPr>
          <a:xfrm rot="20137467">
            <a:off x="7918450" y="1727200"/>
            <a:ext cx="904875" cy="361950"/>
          </a:xfrm>
          <a:custGeom>
            <a:avLst/>
            <a:gdLst>
              <a:gd name="connsiteX0" fmla="*/ 244839 w 904406"/>
              <a:gd name="connsiteY0" fmla="*/ 104932 h 362263"/>
              <a:gd name="connsiteX1" fmla="*/ 109928 w 904406"/>
              <a:gd name="connsiteY1" fmla="*/ 344774 h 362263"/>
              <a:gd name="connsiteX2" fmla="*/ 904406 w 904406"/>
              <a:gd name="connsiteY2" fmla="*/ 0 h 362263"/>
              <a:gd name="connsiteX3" fmla="*/ 904406 w 904406"/>
              <a:gd name="connsiteY3" fmla="*/ 0 h 362263"/>
              <a:gd name="connsiteX4" fmla="*/ 904406 w 904406"/>
              <a:gd name="connsiteY4" fmla="*/ 0 h 3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406" h="362263">
                <a:moveTo>
                  <a:pt x="244839" y="104932"/>
                </a:moveTo>
                <a:cubicBezTo>
                  <a:pt x="122419" y="233597"/>
                  <a:pt x="0" y="362263"/>
                  <a:pt x="109928" y="344774"/>
                </a:cubicBezTo>
                <a:cubicBezTo>
                  <a:pt x="219856" y="327285"/>
                  <a:pt x="904406" y="0"/>
                  <a:pt x="904406" y="0"/>
                </a:cubicBezTo>
                <a:lnTo>
                  <a:pt x="904406" y="0"/>
                </a:lnTo>
                <a:lnTo>
                  <a:pt x="904406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50825" y="188913"/>
            <a:ext cx="8642350" cy="48958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794" name="2 CuadroTexto"/>
          <p:cNvSpPr txBox="1">
            <a:spLocks noChangeArrowheads="1"/>
          </p:cNvSpPr>
          <p:nvPr/>
        </p:nvSpPr>
        <p:spPr bwMode="auto">
          <a:xfrm>
            <a:off x="539750" y="188913"/>
            <a:ext cx="657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       La investigación científica marina</a:t>
            </a:r>
            <a:endParaRPr lang="es-ES" sz="2800" b="1"/>
          </a:p>
        </p:txBody>
      </p:sp>
      <p:sp>
        <p:nvSpPr>
          <p:cNvPr id="33795" name="3 CuadroTexto"/>
          <p:cNvSpPr txBox="1">
            <a:spLocks noChangeArrowheads="1"/>
          </p:cNvSpPr>
          <p:nvPr/>
        </p:nvSpPr>
        <p:spPr bwMode="auto">
          <a:xfrm>
            <a:off x="2411413" y="836613"/>
            <a:ext cx="3244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Principios Generales</a:t>
            </a:r>
            <a:endParaRPr lang="es-ES" sz="2400" b="1"/>
          </a:p>
        </p:txBody>
      </p:sp>
      <p:sp>
        <p:nvSpPr>
          <p:cNvPr id="33796" name="4 Rectángulo"/>
          <p:cNvSpPr>
            <a:spLocks noChangeArrowheads="1"/>
          </p:cNvSpPr>
          <p:nvPr/>
        </p:nvSpPr>
        <p:spPr bwMode="auto">
          <a:xfrm>
            <a:off x="971550" y="148431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La investigación científica marina se realizará  </a:t>
            </a:r>
          </a:p>
          <a:p>
            <a:r>
              <a:rPr lang="es-ES" b="1"/>
              <a:t>   exclusivamente con fines pacíficos.</a:t>
            </a:r>
          </a:p>
        </p:txBody>
      </p:sp>
      <p:sp>
        <p:nvSpPr>
          <p:cNvPr id="33797" name="5 Rectángulo"/>
          <p:cNvSpPr>
            <a:spLocks noChangeArrowheads="1"/>
          </p:cNvSpPr>
          <p:nvPr/>
        </p:nvSpPr>
        <p:spPr bwMode="auto">
          <a:xfrm>
            <a:off x="971550" y="2349500"/>
            <a:ext cx="70564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La investigación se realizará con métodos y medios  </a:t>
            </a:r>
          </a:p>
          <a:p>
            <a:r>
              <a:rPr lang="es-ES" b="1"/>
              <a:t>   científicos adecuados que sean compatibles con esta  </a:t>
            </a:r>
          </a:p>
          <a:p>
            <a:r>
              <a:rPr lang="es-ES" b="1"/>
              <a:t>   Convención.</a:t>
            </a:r>
          </a:p>
        </p:txBody>
      </p:sp>
      <p:sp>
        <p:nvSpPr>
          <p:cNvPr id="33798" name="6 Rectángulo"/>
          <p:cNvSpPr>
            <a:spLocks noChangeArrowheads="1"/>
          </p:cNvSpPr>
          <p:nvPr/>
        </p:nvSpPr>
        <p:spPr bwMode="auto">
          <a:xfrm>
            <a:off x="900113" y="3357563"/>
            <a:ext cx="691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La investigación no interferirá injustificadamente otros  </a:t>
            </a:r>
          </a:p>
          <a:p>
            <a:r>
              <a:rPr lang="es-ES" b="1"/>
              <a:t>   usos legítimos del mar.</a:t>
            </a:r>
          </a:p>
        </p:txBody>
      </p:sp>
      <p:sp>
        <p:nvSpPr>
          <p:cNvPr id="33799" name="7 Rectángulo"/>
          <p:cNvSpPr>
            <a:spLocks noChangeArrowheads="1"/>
          </p:cNvSpPr>
          <p:nvPr/>
        </p:nvSpPr>
        <p:spPr bwMode="auto">
          <a:xfrm>
            <a:off x="971550" y="4292600"/>
            <a:ext cx="6840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latin typeface="Corbel" pitchFamily="34" charset="0"/>
              </a:rPr>
              <a:t> </a:t>
            </a:r>
            <a:r>
              <a:rPr lang="es-ES" b="1"/>
              <a:t>Respeto a todos los reglamentos destinados a la  </a:t>
            </a:r>
          </a:p>
          <a:p>
            <a:r>
              <a:rPr lang="es-ES" b="1"/>
              <a:t>    protección y preservación del medio marino.</a:t>
            </a:r>
          </a:p>
        </p:txBody>
      </p:sp>
      <p:sp>
        <p:nvSpPr>
          <p:cNvPr id="33800" name="8 CuadroTexto"/>
          <p:cNvSpPr txBox="1">
            <a:spLocks noChangeArrowheads="1"/>
          </p:cNvSpPr>
          <p:nvPr/>
        </p:nvSpPr>
        <p:spPr bwMode="auto">
          <a:xfrm>
            <a:off x="5940425" y="908050"/>
            <a:ext cx="1439863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Art. 240</a:t>
            </a:r>
            <a:endParaRPr lang="es-ES" sz="2000" b="1"/>
          </a:p>
        </p:txBody>
      </p:sp>
      <p:sp>
        <p:nvSpPr>
          <p:cNvPr id="33801" name="10 Rectángulo"/>
          <p:cNvSpPr>
            <a:spLocks noChangeArrowheads="1"/>
          </p:cNvSpPr>
          <p:nvPr/>
        </p:nvSpPr>
        <p:spPr bwMode="auto">
          <a:xfrm>
            <a:off x="2268538" y="5373688"/>
            <a:ext cx="6659562" cy="14763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241</a:t>
            </a:r>
          </a:p>
          <a:p>
            <a:r>
              <a:rPr lang="es-ES" b="1"/>
              <a:t>“Las actividades de investigación científica marina no constituirán fundamento jurídico para ninguna reivindicación</a:t>
            </a:r>
            <a:r>
              <a:rPr lang="es-ES" b="1" u="sng"/>
              <a:t> </a:t>
            </a:r>
            <a:r>
              <a:rPr lang="es-ES" b="1"/>
              <a:t>sobre parte alguna del medio marino o sus recursos”..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2 Imagen" descr="zonas todas nuevo aAE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CuadroTexto"/>
          <p:cNvSpPr txBox="1">
            <a:spLocks noChangeArrowheads="1"/>
          </p:cNvSpPr>
          <p:nvPr/>
        </p:nvSpPr>
        <p:spPr bwMode="auto">
          <a:xfrm>
            <a:off x="250825" y="981075"/>
            <a:ext cx="81375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s-ES" sz="3200" b="1">
                <a:latin typeface="Corbel" pitchFamily="34" charset="0"/>
              </a:rPr>
              <a:t>2)   La investigación científica marina en la ZEE   y  (PC).</a:t>
            </a:r>
            <a:endParaRPr lang="en-US" sz="3200">
              <a:latin typeface="Corbel" pitchFamily="34" charset="0"/>
            </a:endParaRPr>
          </a:p>
          <a:p>
            <a:pPr marL="457200" indent="-457200"/>
            <a:r>
              <a:rPr lang="en-US" sz="3600">
                <a:latin typeface="Corbel" pitchFamily="34" charset="0"/>
              </a:rPr>
              <a:t>               </a:t>
            </a:r>
            <a:endParaRPr lang="es-ES" sz="3600">
              <a:latin typeface="Corbel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 rot="12623346">
            <a:off x="7980363" y="203200"/>
            <a:ext cx="1027112" cy="817563"/>
          </a:xfrm>
          <a:custGeom>
            <a:avLst/>
            <a:gdLst>
              <a:gd name="connsiteX0" fmla="*/ 0 w 6530715"/>
              <a:gd name="connsiteY0" fmla="*/ 3440242 h 3440242"/>
              <a:gd name="connsiteX1" fmla="*/ 5846164 w 6530715"/>
              <a:gd name="connsiteY1" fmla="*/ 37475 h 3440242"/>
              <a:gd name="connsiteX2" fmla="*/ 4107305 w 6530715"/>
              <a:gd name="connsiteY2" fmla="*/ 3215389 h 3440242"/>
              <a:gd name="connsiteX3" fmla="*/ 4107305 w 6530715"/>
              <a:gd name="connsiteY3" fmla="*/ 3215389 h 34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0715" h="3440242">
                <a:moveTo>
                  <a:pt x="0" y="3440242"/>
                </a:moveTo>
                <a:cubicBezTo>
                  <a:pt x="2580806" y="1757596"/>
                  <a:pt x="5161613" y="74950"/>
                  <a:pt x="5846164" y="37475"/>
                </a:cubicBezTo>
                <a:cubicBezTo>
                  <a:pt x="6530715" y="0"/>
                  <a:pt x="4107305" y="3215389"/>
                  <a:pt x="4107305" y="3215389"/>
                </a:cubicBezTo>
                <a:lnTo>
                  <a:pt x="4107305" y="3215389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900113" y="2366963"/>
            <a:ext cx="7343775" cy="399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Requiere el consentimiento del Estado ribereño para  </a:t>
            </a:r>
          </a:p>
          <a:p>
            <a:r>
              <a:rPr lang="es-ES" sz="2000" b="1"/>
              <a:t>   realizar actividades de investigación científica marina en  </a:t>
            </a:r>
          </a:p>
          <a:p>
            <a:r>
              <a:rPr lang="es-ES" sz="2000" b="1"/>
              <a:t>   su </a:t>
            </a:r>
            <a:r>
              <a:rPr lang="es-ES" b="1"/>
              <a:t>ZEE  (</a:t>
            </a:r>
            <a:r>
              <a:rPr lang="es-ES"/>
              <a:t>y </a:t>
            </a:r>
            <a:r>
              <a:rPr lang="es-ES" b="1"/>
              <a:t>PC).</a:t>
            </a:r>
          </a:p>
          <a:p>
            <a:endParaRPr lang="es-ES" b="1"/>
          </a:p>
          <a:p>
            <a:pPr eaLnBrk="0" hangingPunct="0">
              <a:buFont typeface="Wingdings" pitchFamily="2" charset="2"/>
              <a:buChar char="ü"/>
            </a:pPr>
            <a:r>
              <a:rPr lang="es-ES" sz="2000" b="1"/>
              <a:t>investigaciones pueden ser realizadas por O.I.I  </a:t>
            </a:r>
          </a:p>
          <a:p>
            <a:pPr eaLnBrk="0" hangingPunct="0"/>
            <a:r>
              <a:rPr lang="es-ES" sz="2000" b="1"/>
              <a:t>   competentes u otros Estados interesados   </a:t>
            </a:r>
          </a:p>
          <a:p>
            <a:pPr eaLnBrk="0" hangingPunct="0"/>
            <a:r>
              <a:rPr lang="es-ES" sz="2000" b="1"/>
              <a:t>   exclusivamente con fines pacíficos, en beneficio del  </a:t>
            </a:r>
          </a:p>
          <a:p>
            <a:pPr eaLnBrk="0" hangingPunct="0"/>
            <a:r>
              <a:rPr lang="es-ES" sz="2000" b="1"/>
              <a:t>   conocimiento científico y de toda la humanidad.</a:t>
            </a:r>
          </a:p>
          <a:p>
            <a:pPr eaLnBrk="0" hangingPunct="0"/>
            <a:endParaRPr lang="es-ES" sz="2000"/>
          </a:p>
          <a:p>
            <a:pPr eaLnBrk="0" hangingPunct="0">
              <a:buFont typeface="Wingdings" pitchFamily="2" charset="2"/>
              <a:buChar char="ü"/>
            </a:pPr>
            <a:r>
              <a:rPr lang="es-ES" sz="2000" b="1"/>
              <a:t>Sin embargo, los Estados ribereños podrán rehusar</a:t>
            </a:r>
            <a:endParaRPr lang="es-ES" sz="2000"/>
          </a:p>
          <a:p>
            <a:pPr eaLnBrk="0" hangingPunct="0"/>
            <a:r>
              <a:rPr lang="es-ES" sz="2000" b="1"/>
              <a:t>   discrecionalmente su consentimiento si consideran que  </a:t>
            </a:r>
          </a:p>
          <a:p>
            <a:pPr eaLnBrk="0" hangingPunct="0"/>
            <a:r>
              <a:rPr lang="es-ES" sz="2000" b="1"/>
              <a:t>   afecta el medio marino.</a:t>
            </a:r>
            <a:endParaRPr lang="es-ES" sz="2000"/>
          </a:p>
          <a:p>
            <a:pPr eaLnBrk="0" hangingPunct="0"/>
            <a:r>
              <a:rPr lang="en-US"/>
              <a:t> </a:t>
            </a:r>
            <a:endParaRPr lang="es-ES"/>
          </a:p>
        </p:txBody>
      </p:sp>
      <p:sp>
        <p:nvSpPr>
          <p:cNvPr id="34820" name="13 Rectángulo"/>
          <p:cNvSpPr>
            <a:spLocks noChangeArrowheads="1"/>
          </p:cNvSpPr>
          <p:nvPr/>
        </p:nvSpPr>
        <p:spPr bwMode="auto">
          <a:xfrm>
            <a:off x="611188" y="188913"/>
            <a:ext cx="1946275" cy="4619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i="1"/>
              <a:t>Artículo 246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981075"/>
            <a:ext cx="8893175" cy="554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84213" y="692150"/>
            <a:ext cx="7439025" cy="384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1)   </a:t>
            </a:r>
            <a:r>
              <a:rPr lang="en-US" sz="2400" b="1" dirty="0" err="1">
                <a:latin typeface="+mn-lt"/>
                <a:cs typeface="+mn-cs"/>
              </a:rPr>
              <a:t>Establecimiento</a:t>
            </a:r>
            <a:r>
              <a:rPr lang="en-US" sz="2400" b="1" dirty="0">
                <a:latin typeface="+mn-lt"/>
                <a:cs typeface="+mn-cs"/>
              </a:rPr>
              <a:t> y la </a:t>
            </a:r>
            <a:r>
              <a:rPr lang="en-US" sz="2400" b="1" dirty="0" err="1">
                <a:latin typeface="+mn-lt"/>
                <a:cs typeface="+mn-cs"/>
              </a:rPr>
              <a:t>utilización</a:t>
            </a:r>
            <a:r>
              <a:rPr lang="en-US" sz="2400" b="1" dirty="0">
                <a:latin typeface="+mn-lt"/>
                <a:cs typeface="+mn-cs"/>
              </a:rPr>
              <a:t>  de Islas </a:t>
            </a:r>
            <a:r>
              <a:rPr lang="en-US" sz="2400" b="1" dirty="0" err="1">
                <a:latin typeface="+mn-lt"/>
                <a:cs typeface="+mn-cs"/>
              </a:rPr>
              <a:t>artificiales</a:t>
            </a:r>
            <a:r>
              <a:rPr lang="en-US" sz="2400" b="1" dirty="0">
                <a:latin typeface="+mn-lt"/>
                <a:cs typeface="+mn-cs"/>
              </a:rPr>
              <a:t>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        </a:t>
            </a:r>
            <a:r>
              <a:rPr lang="en-US" sz="2400" b="1" dirty="0" err="1">
                <a:latin typeface="+mn-lt"/>
                <a:cs typeface="+mn-cs"/>
              </a:rPr>
              <a:t>instalaciones</a:t>
            </a:r>
            <a:r>
              <a:rPr lang="en-US" sz="2400" b="1" dirty="0">
                <a:latin typeface="+mn-lt"/>
                <a:cs typeface="+mn-cs"/>
              </a:rPr>
              <a:t> y </a:t>
            </a:r>
            <a:r>
              <a:rPr lang="en-US" sz="2400" b="1" dirty="0" err="1">
                <a:latin typeface="+mn-lt"/>
                <a:cs typeface="+mn-cs"/>
              </a:rPr>
              <a:t>estructuras</a:t>
            </a:r>
            <a:endParaRPr lang="en-US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  <a:cs typeface="+mn-cs"/>
              </a:rPr>
              <a:t>2)</a:t>
            </a:r>
            <a:r>
              <a:rPr lang="es-ES" sz="2400" b="1" dirty="0">
                <a:latin typeface="+mn-lt"/>
                <a:cs typeface="+mn-cs"/>
              </a:rPr>
              <a:t>   La investigación científica marina</a:t>
            </a:r>
            <a:endParaRPr lang="en-U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              </a:t>
            </a: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35843" name="10 Rectángulo"/>
          <p:cNvSpPr>
            <a:spLocks noChangeArrowheads="1"/>
          </p:cNvSpPr>
          <p:nvPr/>
        </p:nvSpPr>
        <p:spPr bwMode="auto">
          <a:xfrm>
            <a:off x="323850" y="333375"/>
            <a:ext cx="4183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b) Derechos  de  jurisdicci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850" y="260350"/>
            <a:ext cx="4392613" cy="6477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5845" name="6 Rectángulo"/>
          <p:cNvSpPr>
            <a:spLocks noChangeArrowheads="1"/>
          </p:cNvSpPr>
          <p:nvPr/>
        </p:nvSpPr>
        <p:spPr bwMode="auto">
          <a:xfrm>
            <a:off x="684213" y="3933825"/>
            <a:ext cx="77041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Corbel" pitchFamily="34" charset="0"/>
                <a:ea typeface="Adobe Gothic Std B"/>
                <a:cs typeface="Adobe Gothic Std B"/>
              </a:rPr>
              <a:t> 3)   La protección y preservación del medio marino;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8532813" y="5949950"/>
            <a:ext cx="395287" cy="503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Forma libre"/>
          <p:cNvSpPr/>
          <p:nvPr/>
        </p:nvSpPr>
        <p:spPr>
          <a:xfrm rot="20137467">
            <a:off x="7918450" y="1727200"/>
            <a:ext cx="904875" cy="361950"/>
          </a:xfrm>
          <a:custGeom>
            <a:avLst/>
            <a:gdLst>
              <a:gd name="connsiteX0" fmla="*/ 244839 w 904406"/>
              <a:gd name="connsiteY0" fmla="*/ 104932 h 362263"/>
              <a:gd name="connsiteX1" fmla="*/ 109928 w 904406"/>
              <a:gd name="connsiteY1" fmla="*/ 344774 h 362263"/>
              <a:gd name="connsiteX2" fmla="*/ 904406 w 904406"/>
              <a:gd name="connsiteY2" fmla="*/ 0 h 362263"/>
              <a:gd name="connsiteX3" fmla="*/ 904406 w 904406"/>
              <a:gd name="connsiteY3" fmla="*/ 0 h 362263"/>
              <a:gd name="connsiteX4" fmla="*/ 904406 w 904406"/>
              <a:gd name="connsiteY4" fmla="*/ 0 h 3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406" h="362263">
                <a:moveTo>
                  <a:pt x="244839" y="104932"/>
                </a:moveTo>
                <a:cubicBezTo>
                  <a:pt x="122419" y="233597"/>
                  <a:pt x="0" y="362263"/>
                  <a:pt x="109928" y="344774"/>
                </a:cubicBezTo>
                <a:cubicBezTo>
                  <a:pt x="219856" y="327285"/>
                  <a:pt x="904406" y="0"/>
                  <a:pt x="904406" y="0"/>
                </a:cubicBezTo>
                <a:lnTo>
                  <a:pt x="904406" y="0"/>
                </a:lnTo>
                <a:lnTo>
                  <a:pt x="904406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Forma libre"/>
          <p:cNvSpPr/>
          <p:nvPr/>
        </p:nvSpPr>
        <p:spPr>
          <a:xfrm rot="20137467">
            <a:off x="5902325" y="2879725"/>
            <a:ext cx="904875" cy="361950"/>
          </a:xfrm>
          <a:custGeom>
            <a:avLst/>
            <a:gdLst>
              <a:gd name="connsiteX0" fmla="*/ 244839 w 904406"/>
              <a:gd name="connsiteY0" fmla="*/ 104932 h 362263"/>
              <a:gd name="connsiteX1" fmla="*/ 109928 w 904406"/>
              <a:gd name="connsiteY1" fmla="*/ 344774 h 362263"/>
              <a:gd name="connsiteX2" fmla="*/ 904406 w 904406"/>
              <a:gd name="connsiteY2" fmla="*/ 0 h 362263"/>
              <a:gd name="connsiteX3" fmla="*/ 904406 w 904406"/>
              <a:gd name="connsiteY3" fmla="*/ 0 h 362263"/>
              <a:gd name="connsiteX4" fmla="*/ 904406 w 904406"/>
              <a:gd name="connsiteY4" fmla="*/ 0 h 3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406" h="362263">
                <a:moveTo>
                  <a:pt x="244839" y="104932"/>
                </a:moveTo>
                <a:cubicBezTo>
                  <a:pt x="122419" y="233597"/>
                  <a:pt x="0" y="362263"/>
                  <a:pt x="109928" y="344774"/>
                </a:cubicBezTo>
                <a:cubicBezTo>
                  <a:pt x="219856" y="327285"/>
                  <a:pt x="904406" y="0"/>
                  <a:pt x="904406" y="0"/>
                </a:cubicBezTo>
                <a:lnTo>
                  <a:pt x="904406" y="0"/>
                </a:lnTo>
                <a:lnTo>
                  <a:pt x="904406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4 CuadroTexto"/>
          <p:cNvSpPr txBox="1">
            <a:spLocks noChangeArrowheads="1"/>
          </p:cNvSpPr>
          <p:nvPr/>
        </p:nvSpPr>
        <p:spPr bwMode="auto">
          <a:xfrm>
            <a:off x="3924300" y="549275"/>
            <a:ext cx="5472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 </a:t>
            </a:r>
            <a:endParaRPr lang="es-ES">
              <a:latin typeface="Corbel" pitchFamily="34" charset="0"/>
            </a:endParaRPr>
          </a:p>
        </p:txBody>
      </p:sp>
      <p:sp>
        <p:nvSpPr>
          <p:cNvPr id="36866" name="6 Rectángulo"/>
          <p:cNvSpPr>
            <a:spLocks noChangeArrowheads="1"/>
          </p:cNvSpPr>
          <p:nvPr/>
        </p:nvSpPr>
        <p:spPr bwMode="auto">
          <a:xfrm>
            <a:off x="827088" y="198913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Adobe Gothic Std B"/>
                <a:ea typeface="Adobe Gothic Std B"/>
                <a:cs typeface="Adobe Gothic Std B"/>
              </a:rPr>
              <a:t>3) La protecci</a:t>
            </a:r>
            <a:r>
              <a:rPr lang="es-E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s-ES" sz="2400">
                <a:latin typeface="Adobe Gothic Std B"/>
                <a:ea typeface="Adobe Gothic Std B"/>
                <a:cs typeface="Adobe Gothic Std B"/>
              </a:rPr>
              <a:t>n y </a:t>
            </a:r>
            <a:r>
              <a:rPr lang="es-ES" sz="2400" b="1">
                <a:latin typeface="Adobe Gothic Std B"/>
                <a:ea typeface="Adobe Gothic Std B"/>
                <a:cs typeface="Adobe Gothic Std B"/>
              </a:rPr>
              <a:t>preservación</a:t>
            </a:r>
            <a:r>
              <a:rPr lang="es-ES" sz="2400">
                <a:latin typeface="Adobe Gothic Std B"/>
                <a:ea typeface="Adobe Gothic Std B"/>
                <a:cs typeface="Adobe Gothic Std B"/>
              </a:rPr>
              <a:t> del medio marino;</a:t>
            </a:r>
          </a:p>
        </p:txBody>
      </p:sp>
      <p:sp>
        <p:nvSpPr>
          <p:cNvPr id="36867" name="9 CuadroTexto"/>
          <p:cNvSpPr txBox="1">
            <a:spLocks noChangeArrowheads="1"/>
          </p:cNvSpPr>
          <p:nvPr/>
        </p:nvSpPr>
        <p:spPr bwMode="auto">
          <a:xfrm>
            <a:off x="1042988" y="2997200"/>
            <a:ext cx="6878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ea typeface="Adobe Heiti Std R"/>
                <a:cs typeface="Adobe Heiti Std R"/>
              </a:rPr>
              <a:t>Especial  inter</a:t>
            </a:r>
            <a:r>
              <a:rPr lang="en-US" sz="2400">
                <a:ea typeface="Adobe Gothic Std B"/>
                <a:cs typeface="Adobe Gothic Std B"/>
              </a:rPr>
              <a:t>é</a:t>
            </a:r>
            <a:r>
              <a:rPr lang="en-US" sz="2400">
                <a:ea typeface="Adobe Heiti Std R"/>
                <a:cs typeface="Adobe Heiti Std R"/>
              </a:rPr>
              <a:t>s del Estado ribereño </a:t>
            </a:r>
          </a:p>
          <a:p>
            <a:r>
              <a:rPr lang="en-US" sz="2400">
                <a:ea typeface="Adobe Heiti Std R"/>
                <a:cs typeface="Adobe Heiti Std R"/>
              </a:rPr>
              <a:t>de preservar  de  las  sustancias  nocivas,</a:t>
            </a:r>
          </a:p>
          <a:p>
            <a:r>
              <a:rPr lang="en-US" sz="2400">
                <a:ea typeface="Adobe Heiti Std R"/>
                <a:cs typeface="Adobe Heiti Std R"/>
              </a:rPr>
              <a:t>vertidos  de los buques y otras contaminaciones </a:t>
            </a:r>
          </a:p>
          <a:p>
            <a:r>
              <a:rPr lang="en-US" sz="2400">
                <a:ea typeface="Adobe Heiti Std R"/>
                <a:cs typeface="Adobe Heiti Std R"/>
              </a:rPr>
              <a:t>que  alteren  equilibrio  ecol</a:t>
            </a:r>
            <a:r>
              <a:rPr lang="es-E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ea typeface="Adobe Heiti Std R"/>
                <a:cs typeface="Adobe Heiti Std R"/>
              </a:rPr>
              <a:t>gico.</a:t>
            </a:r>
            <a:endParaRPr lang="es-ES" sz="2400">
              <a:ea typeface="Adobe Heiti Std R"/>
              <a:cs typeface="Adobe Heiti Std R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79388" y="549275"/>
            <a:ext cx="5307012" cy="4603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  (b)   Derechos  de  jurisdicci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n </a:t>
            </a:r>
            <a:r>
              <a:rPr lang="en-US">
                <a:latin typeface="Adobe Gothic Std B"/>
                <a:ea typeface="Adobe Gothic Std B"/>
                <a:cs typeface="Adobe Gothic Std B"/>
              </a:rPr>
              <a:t>(cont.) </a:t>
            </a:r>
          </a:p>
        </p:txBody>
      </p:sp>
      <p:sp>
        <p:nvSpPr>
          <p:cNvPr id="36869" name="11 CuadroTexto"/>
          <p:cNvSpPr txBox="1">
            <a:spLocks noChangeArrowheads="1"/>
          </p:cNvSpPr>
          <p:nvPr/>
        </p:nvSpPr>
        <p:spPr bwMode="auto">
          <a:xfrm>
            <a:off x="900113" y="5516563"/>
            <a:ext cx="2808287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Tema General : Parte XII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nta perforada"/>
          <p:cNvSpPr/>
          <p:nvPr/>
        </p:nvSpPr>
        <p:spPr>
          <a:xfrm>
            <a:off x="2268538" y="5013325"/>
            <a:ext cx="4606925" cy="792163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890" name="1 Rectángulo"/>
          <p:cNvSpPr>
            <a:spLocks noChangeArrowheads="1"/>
          </p:cNvSpPr>
          <p:nvPr/>
        </p:nvSpPr>
        <p:spPr bwMode="auto">
          <a:xfrm>
            <a:off x="1547813" y="836613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Adobe Gothic Std B"/>
                <a:ea typeface="Adobe Gothic Std B"/>
                <a:cs typeface="Adobe Gothic Std B"/>
              </a:rPr>
              <a:t>c) Otros  derechos  y  deberes  previstos    </a:t>
            </a:r>
          </a:p>
          <a:p>
            <a:r>
              <a:rPr lang="es-ES" sz="2400">
                <a:latin typeface="Adobe Gothic Std B"/>
                <a:ea typeface="Adobe Gothic Std B"/>
                <a:cs typeface="Adobe Gothic Std B"/>
              </a:rPr>
              <a:t>     en esta Convención.</a:t>
            </a:r>
          </a:p>
        </p:txBody>
      </p:sp>
      <p:sp>
        <p:nvSpPr>
          <p:cNvPr id="37891" name="2 Rectángulo"/>
          <p:cNvSpPr>
            <a:spLocks noChangeArrowheads="1"/>
          </p:cNvSpPr>
          <p:nvPr/>
        </p:nvSpPr>
        <p:spPr bwMode="auto">
          <a:xfrm>
            <a:off x="2555875" y="1989138"/>
            <a:ext cx="370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Relacionarlo   con   art.73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37892" name="3 CuadroTexto"/>
          <p:cNvSpPr txBox="1">
            <a:spLocks noChangeArrowheads="1"/>
          </p:cNvSpPr>
          <p:nvPr/>
        </p:nvSpPr>
        <p:spPr bwMode="auto">
          <a:xfrm>
            <a:off x="1908175" y="2852738"/>
            <a:ext cx="4876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latin typeface="Arial Narrow" pitchFamily="34" charset="0"/>
              </a:rPr>
              <a:t>Visita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Arial Narrow" pitchFamily="34" charset="0"/>
              </a:rPr>
              <a:t>Inspección 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Arial Narrow" pitchFamily="34" charset="0"/>
              </a:rPr>
              <a:t>Apresamiento</a:t>
            </a:r>
          </a:p>
          <a:p>
            <a:pPr>
              <a:buFont typeface="Wingdings" pitchFamily="2" charset="2"/>
              <a:buChar char="ü"/>
            </a:pPr>
            <a:r>
              <a:rPr lang="en-US" sz="2400">
                <a:latin typeface="Arial Narrow" pitchFamily="34" charset="0"/>
              </a:rPr>
              <a:t>Iniciación de procedimientos judiciales</a:t>
            </a:r>
            <a:endParaRPr lang="es-ES" sz="2400">
              <a:latin typeface="Arial Narrow" pitchFamily="34" charset="0"/>
            </a:endParaRPr>
          </a:p>
        </p:txBody>
      </p:sp>
      <p:sp>
        <p:nvSpPr>
          <p:cNvPr id="37893" name="4 CuadroTexto"/>
          <p:cNvSpPr txBox="1">
            <a:spLocks noChangeArrowheads="1"/>
          </p:cNvSpPr>
          <p:nvPr/>
        </p:nvSpPr>
        <p:spPr bwMode="auto">
          <a:xfrm>
            <a:off x="2700338" y="5229225"/>
            <a:ext cx="375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dobe Gothic Std B"/>
                <a:ea typeface="Adobe Gothic Std B"/>
                <a:cs typeface="Adobe Gothic Std B"/>
              </a:rPr>
              <a:t>Potestad  del  Estado  ribere</a:t>
            </a:r>
            <a:r>
              <a:rPr lang="en-US" sz="2000" b="1">
                <a:latin typeface="Adobe Gothic Std B"/>
                <a:ea typeface="Adobe Gothic Std B"/>
                <a:cs typeface="Adobe Gothic Std B"/>
              </a:rPr>
              <a:t>ñ</a:t>
            </a:r>
            <a:r>
              <a:rPr lang="en-US" sz="2000">
                <a:latin typeface="Adobe Gothic Std B"/>
                <a:ea typeface="Adobe Gothic Std B"/>
                <a:cs typeface="Adobe Gothic Std B"/>
              </a:rPr>
              <a:t>o</a:t>
            </a:r>
            <a:endParaRPr lang="es-ES" sz="20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6" name="5 Abrir llave"/>
          <p:cNvSpPr/>
          <p:nvPr/>
        </p:nvSpPr>
        <p:spPr>
          <a:xfrm rot="16200000">
            <a:off x="4103688" y="2312987"/>
            <a:ext cx="433388" cy="4824413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895" name="7 CuadroTexto"/>
          <p:cNvSpPr txBox="1">
            <a:spLocks noChangeArrowheads="1"/>
          </p:cNvSpPr>
          <p:nvPr/>
        </p:nvSpPr>
        <p:spPr bwMode="auto">
          <a:xfrm>
            <a:off x="179388" y="6021388"/>
            <a:ext cx="6432550" cy="646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>
                <a:latin typeface="Arial Narrow" pitchFamily="34" charset="0"/>
              </a:rPr>
              <a:t>No se admite el uso de la fuerza:  </a:t>
            </a:r>
          </a:p>
          <a:p>
            <a:pPr>
              <a:buFont typeface="Wingdings" pitchFamily="2" charset="2"/>
              <a:buChar char="ü"/>
            </a:pPr>
            <a:r>
              <a:rPr lang="en-US" b="1">
                <a:latin typeface="Arial Narrow" pitchFamily="34" charset="0"/>
              </a:rPr>
              <a:t>ejemplo caso del buque “Valle de Atxondo” y “Burgoamendi” -1984</a:t>
            </a:r>
            <a:endParaRPr lang="es-ES" b="1"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350" y="692150"/>
            <a:ext cx="5905500" cy="11525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897" name="9 Rectángulo"/>
          <p:cNvSpPr>
            <a:spLocks noChangeArrowheads="1"/>
          </p:cNvSpPr>
          <p:nvPr/>
        </p:nvSpPr>
        <p:spPr bwMode="auto">
          <a:xfrm>
            <a:off x="0" y="0"/>
            <a:ext cx="698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1400">
                <a:latin typeface="Adobe Gothic Std B"/>
                <a:ea typeface="Adobe Gothic Std B"/>
                <a:cs typeface="Adobe Gothic Std B"/>
              </a:rPr>
              <a:t>DERECHOS     DEL    ESTADO  RIBERE</a:t>
            </a:r>
            <a:r>
              <a:rPr lang="en-US" sz="1400" b="1">
                <a:latin typeface="Adobe Gothic Std B"/>
                <a:ea typeface="Adobe Gothic Std B"/>
                <a:cs typeface="Adobe Gothic Std B"/>
              </a:rPr>
              <a:t>ÑO</a:t>
            </a:r>
            <a:r>
              <a:rPr lang="en-US" sz="1400">
                <a:latin typeface="Adobe Gothic Std B"/>
                <a:ea typeface="Adobe Gothic Std B"/>
                <a:cs typeface="Adobe Gothic Std B"/>
              </a:rPr>
              <a:t>    EN   LA    ZEE.</a:t>
            </a:r>
            <a:endParaRPr lang="es-ES" sz="1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flipH="1">
            <a:off x="2195513" y="0"/>
            <a:ext cx="1728787" cy="404813"/>
          </a:xfrm>
          <a:prstGeom prst="rect">
            <a:avLst/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cs typeface="+mn-cs"/>
              </a:rPr>
              <a:t>   </a:t>
            </a:r>
            <a:endParaRPr lang="es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2 Rectángulo"/>
          <p:cNvSpPr>
            <a:spLocks noChangeArrowheads="1"/>
          </p:cNvSpPr>
          <p:nvPr/>
        </p:nvSpPr>
        <p:spPr bwMode="auto">
          <a:xfrm>
            <a:off x="755650" y="404813"/>
            <a:ext cx="792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DERECHOS     DE  </a:t>
            </a:r>
            <a:r>
              <a:rPr lang="en-US" sz="2400" u="sng">
                <a:latin typeface="Adobe Gothic Std B"/>
                <a:ea typeface="Adobe Gothic Std B"/>
                <a:cs typeface="Adobe Gothic Std B"/>
              </a:rPr>
              <a:t>TERCEROS  ESTADOS  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EN   LA   ZEE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38914" name="3 CuadroTexto"/>
          <p:cNvSpPr txBox="1">
            <a:spLocks noChangeArrowheads="1"/>
          </p:cNvSpPr>
          <p:nvPr/>
        </p:nvSpPr>
        <p:spPr bwMode="auto">
          <a:xfrm>
            <a:off x="1692275" y="1628775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latin typeface="Adobe Gothic Std B"/>
                <a:ea typeface="Adobe Gothic Std B"/>
                <a:cs typeface="Adobe Gothic Std B"/>
              </a:rPr>
              <a:t>Soberan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a exclusiva  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38915" name="4 CuadroTexto"/>
          <p:cNvSpPr txBox="1">
            <a:spLocks noChangeArrowheads="1"/>
          </p:cNvSpPr>
          <p:nvPr/>
        </p:nvSpPr>
        <p:spPr bwMode="auto">
          <a:xfrm>
            <a:off x="6516688" y="1557338"/>
            <a:ext cx="115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dobe Gothic Std B"/>
                <a:ea typeface="Adobe Gothic Std B"/>
                <a:cs typeface="Adobe Gothic Std B"/>
              </a:rPr>
              <a:t>?</a:t>
            </a:r>
            <a:endParaRPr lang="es-ES" sz="4000" b="1">
              <a:latin typeface="Adobe Gothic Std B"/>
              <a:ea typeface="Adobe Gothic Std B"/>
              <a:cs typeface="Adobe Gothic Std B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076825" y="1916113"/>
            <a:ext cx="13668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8 CuadroTexto"/>
          <p:cNvSpPr txBox="1">
            <a:spLocks noChangeArrowheads="1"/>
          </p:cNvSpPr>
          <p:nvPr/>
        </p:nvSpPr>
        <p:spPr bwMode="auto">
          <a:xfrm>
            <a:off x="755650" y="3213100"/>
            <a:ext cx="7661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Derechos resultaron de las diferencias  entre        Estados costeros</a:t>
            </a:r>
          </a:p>
          <a:p>
            <a:r>
              <a:rPr lang="en-US" sz="2400">
                <a:latin typeface="Arial Narrow" pitchFamily="34" charset="0"/>
              </a:rPr>
              <a:t>             </a:t>
            </a:r>
          </a:p>
          <a:p>
            <a:r>
              <a:rPr lang="en-US" sz="2400">
                <a:latin typeface="Arial Narrow" pitchFamily="34" charset="0"/>
              </a:rPr>
              <a:t>                                                                                 Grupo de los 53</a:t>
            </a:r>
            <a:endParaRPr lang="es-ES" sz="2400">
              <a:latin typeface="Arial Narrow" pitchFamily="34" charset="0"/>
            </a:endParaRPr>
          </a:p>
        </p:txBody>
      </p:sp>
      <p:sp>
        <p:nvSpPr>
          <p:cNvPr id="38918" name="9 CuadroTexto"/>
          <p:cNvSpPr txBox="1">
            <a:spLocks noChangeArrowheads="1"/>
          </p:cNvSpPr>
          <p:nvPr/>
        </p:nvSpPr>
        <p:spPr bwMode="auto">
          <a:xfrm>
            <a:off x="5364163" y="5084763"/>
            <a:ext cx="360045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Estados sin litoral  y Estados de características geográficas especiales</a:t>
            </a:r>
            <a:endParaRPr lang="es-ES" b="1"/>
          </a:p>
        </p:txBody>
      </p:sp>
      <p:sp>
        <p:nvSpPr>
          <p:cNvPr id="8" name="7 Abrir llave"/>
          <p:cNvSpPr/>
          <p:nvPr/>
        </p:nvSpPr>
        <p:spPr>
          <a:xfrm>
            <a:off x="6011863" y="3141663"/>
            <a:ext cx="504825" cy="1295400"/>
          </a:xfrm>
          <a:prstGeom prst="leftBrace">
            <a:avLst>
              <a:gd name="adj1" fmla="val 8333"/>
              <a:gd name="adj2" fmla="val 28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Abrir llave"/>
          <p:cNvSpPr/>
          <p:nvPr/>
        </p:nvSpPr>
        <p:spPr>
          <a:xfrm rot="16200000">
            <a:off x="7055644" y="3969544"/>
            <a:ext cx="576263" cy="1368425"/>
          </a:xfrm>
          <a:prstGeom prst="leftBrace">
            <a:avLst>
              <a:gd name="adj1" fmla="val 2881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68313" y="188913"/>
            <a:ext cx="7991475" cy="9366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132138" y="404813"/>
            <a:ext cx="3024187" cy="5032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CuadroTexto"/>
          <p:cNvSpPr txBox="1">
            <a:spLocks noChangeArrowheads="1"/>
          </p:cNvSpPr>
          <p:nvPr/>
        </p:nvSpPr>
        <p:spPr bwMode="auto">
          <a:xfrm>
            <a:off x="323850" y="260350"/>
            <a:ext cx="6696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Distinguen 2 situaciones:</a:t>
            </a:r>
          </a:p>
          <a:p>
            <a:endParaRPr lang="en-US" b="1"/>
          </a:p>
          <a:p>
            <a:r>
              <a:rPr lang="en-US" b="1"/>
              <a:t>    1) Derechos de los terceros Estados en general</a:t>
            </a:r>
          </a:p>
          <a:p>
            <a:r>
              <a:rPr lang="en-US" b="1"/>
              <a:t>    2) Derechos de los Estados sin litoral  y los   Estados de    </a:t>
            </a:r>
          </a:p>
          <a:p>
            <a:r>
              <a:rPr lang="en-US" b="1"/>
              <a:t>        características especiales. </a:t>
            </a:r>
            <a:endParaRPr lang="es-ES" b="1"/>
          </a:p>
        </p:txBody>
      </p:sp>
      <p:sp>
        <p:nvSpPr>
          <p:cNvPr id="3" name="2 CuadroTexto"/>
          <p:cNvSpPr txBox="1"/>
          <p:nvPr/>
        </p:nvSpPr>
        <p:spPr>
          <a:xfrm>
            <a:off x="395288" y="3141663"/>
            <a:ext cx="8424862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Para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Estados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(sin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distinción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se les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reconoce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el  </a:t>
            </a:r>
            <a:r>
              <a:rPr lang="en-US" sz="2400" b="1" dirty="0">
                <a:latin typeface="Chaparral Pro Light" pitchFamily="18" charset="0"/>
                <a:cs typeface="Arial" pitchFamily="34" charset="0"/>
              </a:rPr>
              <a:t>“ jus </a:t>
            </a:r>
            <a:r>
              <a:rPr lang="en-US" sz="2400" b="1" dirty="0" err="1">
                <a:latin typeface="Chaparral Pro Light" pitchFamily="18" charset="0"/>
                <a:cs typeface="Arial" pitchFamily="34" charset="0"/>
              </a:rPr>
              <a:t>communicationis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                  -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libertad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navegación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                      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Sobrevuelo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-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Tendido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 cables y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-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tuberías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submarinas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y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funcionamiento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</p:txBody>
      </p:sp>
      <p:sp>
        <p:nvSpPr>
          <p:cNvPr id="39939" name="3 CuadroTexto"/>
          <p:cNvSpPr txBox="1">
            <a:spLocks noChangeArrowheads="1"/>
          </p:cNvSpPr>
          <p:nvPr/>
        </p:nvSpPr>
        <p:spPr bwMode="auto">
          <a:xfrm>
            <a:off x="5940425" y="26368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Art.58</a:t>
            </a:r>
            <a:endParaRPr lang="es-ES" b="1"/>
          </a:p>
        </p:txBody>
      </p:sp>
      <p:sp>
        <p:nvSpPr>
          <p:cNvPr id="39940" name="4 CuadroTexto"/>
          <p:cNvSpPr txBox="1">
            <a:spLocks noChangeArrowheads="1"/>
          </p:cNvSpPr>
          <p:nvPr/>
        </p:nvSpPr>
        <p:spPr bwMode="auto">
          <a:xfrm>
            <a:off x="611188" y="5661025"/>
            <a:ext cx="76327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Importante:</a:t>
            </a:r>
            <a:r>
              <a:rPr lang="en-US" b="1"/>
              <a:t>  se aplican los arts. 88 al 115  de Alta Mar siempre que no sean incompatibles con las Reglamentaciones del Estado Ribereño.</a:t>
            </a:r>
            <a:endParaRPr lang="es-ES" b="1"/>
          </a:p>
        </p:txBody>
      </p:sp>
      <p:sp>
        <p:nvSpPr>
          <p:cNvPr id="6" name="5 Rectángulo redondeado"/>
          <p:cNvSpPr/>
          <p:nvPr/>
        </p:nvSpPr>
        <p:spPr>
          <a:xfrm>
            <a:off x="179388" y="0"/>
            <a:ext cx="7056437" cy="208756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724525" y="2565400"/>
            <a:ext cx="1439863" cy="57626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23850" y="3068638"/>
            <a:ext cx="431800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CuadroTexto"/>
          <p:cNvSpPr txBox="1">
            <a:spLocks noChangeArrowheads="1"/>
          </p:cNvSpPr>
          <p:nvPr/>
        </p:nvSpPr>
        <p:spPr bwMode="auto">
          <a:xfrm>
            <a:off x="468313" y="1052513"/>
            <a:ext cx="867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2) Derechos de los  Estados sin litoral y con   </a:t>
            </a:r>
          </a:p>
          <a:p>
            <a:r>
              <a:rPr lang="en-US" sz="2000" b="1"/>
              <a:t>     caracte</a:t>
            </a:r>
            <a:r>
              <a:rPr lang="es-ES" sz="2000" b="1"/>
              <a:t>rí</a:t>
            </a:r>
            <a:r>
              <a:rPr lang="en-US" sz="2000" b="1"/>
              <a:t>sticas especiales o situación geográfica desventajosa.</a:t>
            </a:r>
            <a:endParaRPr lang="es-ES" sz="2000" b="1"/>
          </a:p>
        </p:txBody>
      </p:sp>
      <p:sp>
        <p:nvSpPr>
          <p:cNvPr id="40962" name="3 CuadroTexto"/>
          <p:cNvSpPr txBox="1">
            <a:spLocks noChangeArrowheads="1"/>
          </p:cNvSpPr>
          <p:nvPr/>
        </p:nvSpPr>
        <p:spPr bwMode="auto">
          <a:xfrm>
            <a:off x="2627313" y="5300663"/>
            <a:ext cx="4032250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Tratamiento casi idéntico en dos art</a:t>
            </a:r>
            <a:r>
              <a:rPr lang="es-ES" b="1">
                <a:latin typeface="Corbel" pitchFamily="34" charset="0"/>
              </a:rPr>
              <a:t>í</a:t>
            </a:r>
            <a:r>
              <a:rPr lang="en-US" b="1"/>
              <a:t>culos -69 y 70.</a:t>
            </a:r>
            <a:endParaRPr lang="es-ES" b="1"/>
          </a:p>
        </p:txBody>
      </p:sp>
      <p:sp>
        <p:nvSpPr>
          <p:cNvPr id="40963" name="5 CuadroTexto"/>
          <p:cNvSpPr txBox="1">
            <a:spLocks noChangeArrowheads="1"/>
          </p:cNvSpPr>
          <p:nvPr/>
        </p:nvSpPr>
        <p:spPr bwMode="auto">
          <a:xfrm>
            <a:off x="3924300" y="2636838"/>
            <a:ext cx="417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Art.124.a “Estado que no tiene costa mar</a:t>
            </a:r>
            <a:r>
              <a:rPr lang="es-ES" b="1">
                <a:latin typeface="Corbel" pitchFamily="34" charset="0"/>
              </a:rPr>
              <a:t>í</a:t>
            </a:r>
            <a:r>
              <a:rPr lang="en-US" b="1"/>
              <a:t>tima”</a:t>
            </a:r>
            <a:endParaRPr lang="es-ES" b="1"/>
          </a:p>
        </p:txBody>
      </p:sp>
      <p:sp>
        <p:nvSpPr>
          <p:cNvPr id="40964" name="6 CuadroTexto"/>
          <p:cNvSpPr txBox="1">
            <a:spLocks noChangeArrowheads="1"/>
          </p:cNvSpPr>
          <p:nvPr/>
        </p:nvSpPr>
        <p:spPr bwMode="auto">
          <a:xfrm>
            <a:off x="468313" y="2708275"/>
            <a:ext cx="279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ESTADOS SIN LITORAL</a:t>
            </a:r>
            <a:endParaRPr lang="es-ES" b="1"/>
          </a:p>
        </p:txBody>
      </p:sp>
      <p:sp>
        <p:nvSpPr>
          <p:cNvPr id="40965" name="7 CuadroTexto"/>
          <p:cNvSpPr txBox="1">
            <a:spLocks noChangeArrowheads="1"/>
          </p:cNvSpPr>
          <p:nvPr/>
        </p:nvSpPr>
        <p:spPr bwMode="auto">
          <a:xfrm>
            <a:off x="0" y="6092825"/>
            <a:ext cx="91440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/>
              <a:t>Conv./58 s/Alta Mar: reconoce  acceso al mar previa celebración de acuerdos  (art.3) </a:t>
            </a:r>
            <a:endParaRPr lang="es-ES" sz="1600" b="1"/>
          </a:p>
        </p:txBody>
      </p:sp>
      <p:sp>
        <p:nvSpPr>
          <p:cNvPr id="40966" name="9 CuadroTexto"/>
          <p:cNvSpPr txBox="1">
            <a:spLocks noChangeArrowheads="1"/>
          </p:cNvSpPr>
          <p:nvPr/>
        </p:nvSpPr>
        <p:spPr bwMode="auto">
          <a:xfrm>
            <a:off x="0" y="6488113"/>
            <a:ext cx="40116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/>
              <a:t>En general: PARTE X – arts.124 a 132</a:t>
            </a:r>
            <a:r>
              <a:rPr lang="en-US" b="1"/>
              <a:t>.</a:t>
            </a:r>
            <a:endParaRPr lang="es-ES" b="1"/>
          </a:p>
        </p:txBody>
      </p:sp>
      <p:sp>
        <p:nvSpPr>
          <p:cNvPr id="12" name="11 Abrir llave"/>
          <p:cNvSpPr/>
          <p:nvPr/>
        </p:nvSpPr>
        <p:spPr>
          <a:xfrm>
            <a:off x="3348038" y="2492375"/>
            <a:ext cx="647700" cy="86518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23850" y="981075"/>
            <a:ext cx="503238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23850" y="404813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1) Derechos de los terceros Estados en general </a:t>
            </a:r>
            <a:r>
              <a:rPr lang="en-US" b="1">
                <a:solidFill>
                  <a:srgbClr val="FF0000"/>
                </a:solidFill>
                <a:latin typeface="Blackoak Std"/>
                <a:cs typeface="Aharoni" pitchFamily="2" charset="-79"/>
              </a:rPr>
              <a:t>/</a:t>
            </a:r>
            <a:endParaRPr lang="es-ES">
              <a:solidFill>
                <a:srgbClr val="FF0000"/>
              </a:solidFill>
              <a:latin typeface="Blackoak Std"/>
              <a:cs typeface="Aharoni" pitchFamily="2" charset="-79"/>
            </a:endParaRPr>
          </a:p>
        </p:txBody>
      </p:sp>
      <p:sp>
        <p:nvSpPr>
          <p:cNvPr id="40970" name="14 Rectángulo"/>
          <p:cNvSpPr>
            <a:spLocks noChangeArrowheads="1"/>
          </p:cNvSpPr>
          <p:nvPr/>
        </p:nvSpPr>
        <p:spPr bwMode="auto">
          <a:xfrm>
            <a:off x="3851275" y="3860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Estados ribereños de mares cerrados  </a:t>
            </a:r>
          </a:p>
          <a:p>
            <a:r>
              <a:rPr lang="es-ES" b="1"/>
              <a:t>   o semicerrados, (Art.122)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Estados ribereños que no puedan </a:t>
            </a:r>
          </a:p>
          <a:p>
            <a:r>
              <a:rPr lang="es-ES" b="1"/>
              <a:t>   reivindicar ZEE.</a:t>
            </a:r>
          </a:p>
        </p:txBody>
      </p:sp>
      <p:sp>
        <p:nvSpPr>
          <p:cNvPr id="40971" name="15 CuadroTexto"/>
          <p:cNvSpPr txBox="1">
            <a:spLocks noChangeArrowheads="1"/>
          </p:cNvSpPr>
          <p:nvPr/>
        </p:nvSpPr>
        <p:spPr bwMode="auto">
          <a:xfrm>
            <a:off x="395288" y="3860800"/>
            <a:ext cx="2376487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ESTADOS EN SITUACIÓN GEOGRÁFICA DESVENTAJOSA </a:t>
            </a:r>
            <a:endParaRPr lang="es-ES" sz="1600" b="1"/>
          </a:p>
        </p:txBody>
      </p:sp>
      <p:sp>
        <p:nvSpPr>
          <p:cNvPr id="17" name="16 Abrir llave"/>
          <p:cNvSpPr/>
          <p:nvPr/>
        </p:nvSpPr>
        <p:spPr>
          <a:xfrm>
            <a:off x="3563938" y="3933825"/>
            <a:ext cx="215900" cy="100806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7 Rectángulo"/>
          <p:cNvSpPr>
            <a:spLocks noChangeArrowheads="1"/>
          </p:cNvSpPr>
          <p:nvPr/>
        </p:nvSpPr>
        <p:spPr bwMode="auto">
          <a:xfrm>
            <a:off x="179388" y="5373688"/>
            <a:ext cx="84963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Estados desarrollados.  (Derechos en ZEE de otro E. desarrollado).</a:t>
            </a:r>
          </a:p>
          <a:p>
            <a:pPr>
              <a:buFont typeface="Wingdings" pitchFamily="2" charset="2"/>
              <a:buChar char="Ø"/>
            </a:pPr>
            <a:r>
              <a:rPr lang="en-US" b="1"/>
              <a:t> Estados en desarrollo (art.62 - </a:t>
            </a:r>
            <a:r>
              <a:rPr lang="en-US" sz="1600" b="1"/>
              <a:t>2 y 3)</a:t>
            </a:r>
          </a:p>
          <a:p>
            <a:pPr>
              <a:buFont typeface="Wingdings" pitchFamily="2" charset="2"/>
              <a:buChar char="Ø"/>
            </a:pPr>
            <a:r>
              <a:rPr lang="en-US" b="1"/>
              <a:t> Estados  que pescan  habitualmente en la zona  (art. 62. 3 in fine)</a:t>
            </a:r>
          </a:p>
          <a:p>
            <a:r>
              <a:rPr lang="en-US" b="1"/>
              <a:t>            (en la misma región o subregIón)</a:t>
            </a:r>
            <a:endParaRPr lang="es-ES" b="1"/>
          </a:p>
        </p:txBody>
      </p:sp>
      <p:sp>
        <p:nvSpPr>
          <p:cNvPr id="21" name="20 Rectángulo redondeado"/>
          <p:cNvSpPr/>
          <p:nvPr/>
        </p:nvSpPr>
        <p:spPr>
          <a:xfrm>
            <a:off x="827088" y="188913"/>
            <a:ext cx="3313112" cy="50323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7056438" y="6237288"/>
            <a:ext cx="2087562" cy="6207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988" name="1 CuadroTexto"/>
          <p:cNvSpPr txBox="1">
            <a:spLocks noChangeArrowheads="1"/>
          </p:cNvSpPr>
          <p:nvPr/>
        </p:nvSpPr>
        <p:spPr bwMode="auto">
          <a:xfrm>
            <a:off x="827088" y="260350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dobe Gothic Std B"/>
                <a:ea typeface="Adobe Gothic Std B"/>
                <a:cs typeface="Adobe Gothic Std B"/>
              </a:rPr>
              <a:t>Pesca  - terceros Estados</a:t>
            </a:r>
            <a:endParaRPr lang="es-ES" sz="20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41989" name="2 CuadroTexto"/>
          <p:cNvSpPr txBox="1">
            <a:spLocks noChangeArrowheads="1"/>
          </p:cNvSpPr>
          <p:nvPr/>
        </p:nvSpPr>
        <p:spPr bwMode="auto">
          <a:xfrm>
            <a:off x="395288" y="1628775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Condiciones</a:t>
            </a:r>
            <a:endParaRPr lang="es-ES" b="1"/>
          </a:p>
        </p:txBody>
      </p:sp>
      <p:sp>
        <p:nvSpPr>
          <p:cNvPr id="41990" name="3 CuadroTexto"/>
          <p:cNvSpPr txBox="1">
            <a:spLocks noChangeArrowheads="1"/>
          </p:cNvSpPr>
          <p:nvPr/>
        </p:nvSpPr>
        <p:spPr bwMode="auto">
          <a:xfrm>
            <a:off x="3059113" y="765175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Estado ribereño   determina “captura      </a:t>
            </a:r>
          </a:p>
          <a:p>
            <a:r>
              <a:rPr lang="en-US" b="1"/>
              <a:t>   permisible”.</a:t>
            </a:r>
            <a:endParaRPr lang="es-ES" b="1"/>
          </a:p>
        </p:txBody>
      </p:sp>
      <p:sp>
        <p:nvSpPr>
          <p:cNvPr id="41991" name="4 CuadroTexto"/>
          <p:cNvSpPr txBox="1">
            <a:spLocks noChangeArrowheads="1"/>
          </p:cNvSpPr>
          <p:nvPr/>
        </p:nvSpPr>
        <p:spPr bwMode="auto">
          <a:xfrm>
            <a:off x="3059113" y="1557338"/>
            <a:ext cx="5473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Si carece de  “capacidad de explotación  de </a:t>
            </a:r>
          </a:p>
          <a:p>
            <a:r>
              <a:rPr lang="en-US" b="1"/>
              <a:t>   toda la captura permisible  -   </a:t>
            </a:r>
            <a:r>
              <a:rPr lang="en-US" b="1" u="sng">
                <a:ea typeface="Adobe Gothic Std B"/>
                <a:cs typeface="Adobe Gothic Std B"/>
              </a:rPr>
              <a:t>DARÁ</a:t>
            </a:r>
            <a:r>
              <a:rPr lang="en-US" b="1"/>
              <a:t>  acceso   </a:t>
            </a:r>
          </a:p>
          <a:p>
            <a:r>
              <a:rPr lang="en-US" b="1"/>
              <a:t>   al excedente.</a:t>
            </a:r>
            <a:endParaRPr lang="es-ES">
              <a:latin typeface="Corbe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2636912"/>
            <a:ext cx="7704856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5">
              <a:buFont typeface="Wingdings" pitchFamily="2" charset="2"/>
              <a:buChar char="Ø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Establecer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Acuerdo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arreglos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previos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sobre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bases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equitativas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6 CuadroTexto"/>
          <p:cNvSpPr txBox="1">
            <a:spLocks noChangeArrowheads="1"/>
          </p:cNvSpPr>
          <p:nvPr/>
        </p:nvSpPr>
        <p:spPr bwMode="auto">
          <a:xfrm>
            <a:off x="0" y="3573463"/>
            <a:ext cx="6875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Elección según criterios determinados por la Convención: 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600" b="1"/>
              <a:t>   ESTADOS CARENTES DE LITORAL  </a:t>
            </a:r>
            <a:r>
              <a:rPr lang="en-US" b="1"/>
              <a:t>(a.69) </a:t>
            </a:r>
          </a:p>
          <a:p>
            <a:pPr>
              <a:buFont typeface="Wingdings" pitchFamily="2" charset="2"/>
              <a:buChar char="Ø"/>
            </a:pPr>
            <a:r>
              <a:rPr lang="en-US" sz="1600" b="1"/>
              <a:t>   ESTADOS EN SITUACION GEOGRÁFICA DESVENTAJOSA </a:t>
            </a:r>
            <a:r>
              <a:rPr lang="en-US" b="1"/>
              <a:t>(a. 70)</a:t>
            </a:r>
          </a:p>
        </p:txBody>
      </p:sp>
      <p:sp>
        <p:nvSpPr>
          <p:cNvPr id="41994" name="7 CuadroTexto"/>
          <p:cNvSpPr txBox="1">
            <a:spLocks noChangeArrowheads="1"/>
          </p:cNvSpPr>
          <p:nvPr/>
        </p:nvSpPr>
        <p:spPr bwMode="auto">
          <a:xfrm>
            <a:off x="6869113" y="0"/>
            <a:ext cx="2351087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Arts.61.1 y 62.2 </a:t>
            </a:r>
          </a:p>
          <a:p>
            <a:r>
              <a:rPr lang="en-US" b="1"/>
              <a:t>Relación arts.69 -70</a:t>
            </a:r>
            <a:endParaRPr lang="es-ES" b="1"/>
          </a:p>
        </p:txBody>
      </p:sp>
      <p:sp>
        <p:nvSpPr>
          <p:cNvPr id="10" name="9 Abrir llave"/>
          <p:cNvSpPr/>
          <p:nvPr/>
        </p:nvSpPr>
        <p:spPr>
          <a:xfrm>
            <a:off x="2124075" y="765175"/>
            <a:ext cx="792163" cy="2376488"/>
          </a:xfrm>
          <a:prstGeom prst="leftBrace">
            <a:avLst>
              <a:gd name="adj1" fmla="val 0"/>
              <a:gd name="adj2" fmla="val 477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996" name="15 CuadroTexto"/>
          <p:cNvSpPr txBox="1">
            <a:spLocks noChangeArrowheads="1"/>
          </p:cNvSpPr>
          <p:nvPr/>
        </p:nvSpPr>
        <p:spPr bwMode="auto">
          <a:xfrm>
            <a:off x="7199313" y="630872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Caso Perú</a:t>
            </a:r>
            <a:endParaRPr lang="es-ES" b="1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7019925" y="1773238"/>
            <a:ext cx="144463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0" y="260350"/>
            <a:ext cx="611188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999" name="23 CuadroTexto"/>
          <p:cNvSpPr txBox="1">
            <a:spLocks noChangeArrowheads="1"/>
          </p:cNvSpPr>
          <p:nvPr/>
        </p:nvSpPr>
        <p:spPr bwMode="auto">
          <a:xfrm>
            <a:off x="0" y="260350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2</a:t>
            </a:r>
            <a:endParaRPr lang="es-ES" sz="4000" b="1"/>
          </a:p>
        </p:txBody>
      </p:sp>
      <p:sp>
        <p:nvSpPr>
          <p:cNvPr id="25" name="24 Abrir llave"/>
          <p:cNvSpPr/>
          <p:nvPr/>
        </p:nvSpPr>
        <p:spPr>
          <a:xfrm rot="16200000">
            <a:off x="3203576" y="1844675"/>
            <a:ext cx="647700" cy="6264275"/>
          </a:xfrm>
          <a:prstGeom prst="leftBrace">
            <a:avLst>
              <a:gd name="adj1" fmla="val 8333"/>
              <a:gd name="adj2" fmla="val 507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650" y="549275"/>
            <a:ext cx="73453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Que el exceso de explotación y las modalidades de pesca no  </a:t>
            </a:r>
          </a:p>
          <a:p>
            <a:r>
              <a:rPr lang="es-ES" b="1"/>
              <a:t>   constituya una amenaza para la preservación de los recursos  </a:t>
            </a:r>
          </a:p>
          <a:p>
            <a:r>
              <a:rPr lang="es-ES" b="1"/>
              <a:t>   vivos.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55650" y="162877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Las necesidades económicas de las comunidades pesqueras </a:t>
            </a:r>
          </a:p>
          <a:p>
            <a:r>
              <a:rPr lang="es-ES" b="1"/>
              <a:t>   ribereñas y las necesidades especiales de los Estados en desarrollo,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5650" y="2565400"/>
            <a:ext cx="860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b="1"/>
              <a:t>Reducir al mínimo la perturbación económica de los Estados cuyos nacionales</a:t>
            </a:r>
          </a:p>
          <a:p>
            <a:pPr eaLnBrk="0" hangingPunct="0"/>
            <a:r>
              <a:rPr lang="es-ES" sz="1600" b="1"/>
              <a:t>   hayan pescado habitualmente en la zona o hayan hecho esfuerzos</a:t>
            </a:r>
          </a:p>
          <a:p>
            <a:pPr eaLnBrk="0" hangingPunct="0"/>
            <a:r>
              <a:rPr lang="es-ES" sz="1600" b="1"/>
              <a:t>   sustanciales de investigación e identificación de las poblaciones.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55650" y="3573463"/>
            <a:ext cx="7667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Investigaciones cient</a:t>
            </a:r>
            <a:r>
              <a:rPr lang="es-ES" b="1">
                <a:latin typeface="Corbel" pitchFamily="34" charset="0"/>
              </a:rPr>
              <a:t>í</a:t>
            </a:r>
            <a:r>
              <a:rPr lang="es-ES" b="1"/>
              <a:t>ficas conjuntas entre OII y Estados  </a:t>
            </a:r>
          </a:p>
          <a:p>
            <a:r>
              <a:rPr lang="es-ES" b="1"/>
              <a:t>   interesados e intercambio de información tendientes a  la   </a:t>
            </a:r>
          </a:p>
          <a:p>
            <a:r>
              <a:rPr lang="es-ES" b="1"/>
              <a:t>   conservación de las poblaciones de peces</a:t>
            </a:r>
            <a:r>
              <a:rPr lang="es-ES" sz="11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s-E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55650" y="4652963"/>
            <a:ext cx="81375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b="1"/>
              <a:t>El Estado ribereño, podrá embarcar  observadores o personal</a:t>
            </a:r>
          </a:p>
          <a:p>
            <a:pPr eaLnBrk="0" hangingPunct="0"/>
            <a:r>
              <a:rPr lang="es-ES" sz="1600" b="1"/>
              <a:t>   en formación en buques que realicen investigaciones.</a:t>
            </a:r>
          </a:p>
        </p:txBody>
      </p:sp>
      <p:sp>
        <p:nvSpPr>
          <p:cNvPr id="43014" name="15 Rectángulo"/>
          <p:cNvSpPr>
            <a:spLocks noChangeArrowheads="1"/>
          </p:cNvSpPr>
          <p:nvPr/>
        </p:nvSpPr>
        <p:spPr bwMode="auto">
          <a:xfrm>
            <a:off x="0" y="5489575"/>
            <a:ext cx="8675688" cy="9810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/>
              <a:t>Excep</a:t>
            </a:r>
            <a:r>
              <a:rPr lang="es-ES" sz="1400" b="1"/>
              <a:t>ción</a:t>
            </a:r>
            <a:r>
              <a:rPr lang="en-US" sz="1400" b="1"/>
              <a:t>: art.71                     inaplicabilidad de los arts. 69 y 70  </a:t>
            </a:r>
            <a:endParaRPr lang="es-ES" sz="1400" b="1"/>
          </a:p>
          <a:p>
            <a:pPr>
              <a:buFont typeface="Wingdings" pitchFamily="2" charset="2"/>
              <a:buChar char="ü"/>
            </a:pPr>
            <a:r>
              <a:rPr lang="es-ES" sz="1400" b="1"/>
              <a:t> No se aplica en Estado ribereño cuya economía dependa  de la explotación de  los recursos vivos   </a:t>
            </a:r>
          </a:p>
          <a:p>
            <a:r>
              <a:rPr lang="es-ES" sz="1400" b="1"/>
              <a:t>    de su ZEE . </a:t>
            </a:r>
          </a:p>
          <a:p>
            <a:pPr>
              <a:buFont typeface="Wingdings" pitchFamily="2" charset="2"/>
              <a:buChar char="ü"/>
            </a:pPr>
            <a:r>
              <a:rPr lang="es-ES" sz="1400" b="1"/>
              <a:t>Se  prohíbe transferencia de derechos a  terceros Estados.</a:t>
            </a:r>
            <a:endParaRPr lang="es-ES" sz="1400"/>
          </a:p>
        </p:txBody>
      </p:sp>
      <p:sp>
        <p:nvSpPr>
          <p:cNvPr id="43015" name="16 CuadroTexto"/>
          <p:cNvSpPr txBox="1">
            <a:spLocks noChangeArrowheads="1"/>
          </p:cNvSpPr>
          <p:nvPr/>
        </p:nvSpPr>
        <p:spPr bwMode="auto">
          <a:xfrm>
            <a:off x="179388" y="0"/>
            <a:ext cx="32766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TENIENDO EN CUENTA:</a:t>
            </a:r>
            <a:endParaRPr lang="es-ES" b="1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835150" y="5661025"/>
            <a:ext cx="7207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CuadroTexto"/>
          <p:cNvSpPr txBox="1">
            <a:spLocks noChangeArrowheads="1"/>
          </p:cNvSpPr>
          <p:nvPr/>
        </p:nvSpPr>
        <p:spPr bwMode="auto">
          <a:xfrm>
            <a:off x="1547813" y="1773238"/>
            <a:ext cx="6119812" cy="2954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Criterio delimitación: </a:t>
            </a:r>
          </a:p>
          <a:p>
            <a:r>
              <a:rPr lang="en-US" sz="2400" b="1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2400" b="1"/>
              <a:t>Acuerdo entre Partes en base a   </a:t>
            </a:r>
          </a:p>
          <a:p>
            <a:r>
              <a:rPr lang="en-US" sz="2400" b="1"/>
              <a:t>   la Equidistancia.</a:t>
            </a:r>
          </a:p>
          <a:p>
            <a:endParaRPr lang="en-US" sz="2400" b="1"/>
          </a:p>
          <a:p>
            <a:pPr>
              <a:buFont typeface="Wingdings" pitchFamily="2" charset="2"/>
              <a:buChar char="ü"/>
            </a:pPr>
            <a:r>
              <a:rPr lang="en-US" sz="2400" b="1"/>
              <a:t>Si no hay acuerdo: </a:t>
            </a:r>
            <a:r>
              <a:rPr lang="es-ES" sz="2400" b="1"/>
              <a:t>procedimientos   </a:t>
            </a:r>
          </a:p>
          <a:p>
            <a:r>
              <a:rPr lang="es-ES" sz="2400" b="1"/>
              <a:t>   previstos en la Parte XV s/SPC.</a:t>
            </a:r>
          </a:p>
          <a:p>
            <a:endParaRPr lang="es-ES" b="1"/>
          </a:p>
        </p:txBody>
      </p:sp>
      <p:sp>
        <p:nvSpPr>
          <p:cNvPr id="44034" name="3 Rectángulo"/>
          <p:cNvSpPr>
            <a:spLocks noChangeArrowheads="1"/>
          </p:cNvSpPr>
          <p:nvPr/>
        </p:nvSpPr>
        <p:spPr bwMode="auto">
          <a:xfrm>
            <a:off x="900113" y="5157788"/>
            <a:ext cx="7559675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/>
              <a:t>Período de Transi</a:t>
            </a:r>
            <a:r>
              <a:rPr lang="en-US" b="1" u="sng"/>
              <a:t>ción</a:t>
            </a:r>
            <a:r>
              <a:rPr lang="en-US" b="1"/>
              <a:t>:  </a:t>
            </a:r>
            <a:r>
              <a:rPr lang="es-ES" b="1"/>
              <a:t>concertar arreglos provisionales de carácter práctico. </a:t>
            </a:r>
          </a:p>
        </p:txBody>
      </p:sp>
      <p:sp>
        <p:nvSpPr>
          <p:cNvPr id="44035" name="4 Rectángulo"/>
          <p:cNvSpPr>
            <a:spLocks noChangeArrowheads="1"/>
          </p:cNvSpPr>
          <p:nvPr/>
        </p:nvSpPr>
        <p:spPr bwMode="auto">
          <a:xfrm>
            <a:off x="323850" y="188913"/>
            <a:ext cx="8208963" cy="1292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Artículo 74</a:t>
            </a:r>
          </a:p>
          <a:p>
            <a:endParaRPr lang="es-ES" b="1"/>
          </a:p>
          <a:p>
            <a:r>
              <a:rPr lang="es-ES" b="1"/>
              <a:t>Delimitación de la zona económica exclusiva entre Estados con costas adyacentes o situadas frente a frente</a:t>
            </a:r>
          </a:p>
        </p:txBody>
      </p:sp>
      <p:sp>
        <p:nvSpPr>
          <p:cNvPr id="44036" name="5 CuadroTexto"/>
          <p:cNvSpPr txBox="1">
            <a:spLocks noChangeArrowheads="1"/>
          </p:cNvSpPr>
          <p:nvPr/>
        </p:nvSpPr>
        <p:spPr bwMode="auto">
          <a:xfrm>
            <a:off x="250825" y="6211888"/>
            <a:ext cx="74898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>
                <a:latin typeface="Corbel" pitchFamily="34" charset="0"/>
              </a:rPr>
              <a:t>Fallo de CIJ sobre delimitación de la Plataforma Continental y ZEE en el Mar Negro Rumania/Ucrania-2009.</a:t>
            </a:r>
            <a:endParaRPr lang="es-ES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CuadroTexto"/>
          <p:cNvSpPr txBox="1">
            <a:spLocks noChangeArrowheads="1"/>
          </p:cNvSpPr>
          <p:nvPr/>
        </p:nvSpPr>
        <p:spPr bwMode="auto">
          <a:xfrm>
            <a:off x="2916238" y="404813"/>
            <a:ext cx="1008062" cy="369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dobe Gothic Std B"/>
                <a:ea typeface="Adobe Gothic Std B"/>
                <a:cs typeface="Adobe Gothic Std B"/>
              </a:rPr>
              <a:t>Art . 24</a:t>
            </a:r>
            <a:endParaRPr lang="es-ES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395288" y="404813"/>
            <a:ext cx="1800225" cy="369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DEFINICION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971550" y="1268413"/>
            <a:ext cx="6696075" cy="4710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Arial Narrow" pitchFamily="34" charset="0"/>
              </a:rPr>
              <a:t>PARTE II</a:t>
            </a:r>
            <a:br>
              <a:rPr lang="es-ES" sz="2000" b="1">
                <a:latin typeface="Arial Narrow" pitchFamily="34" charset="0"/>
              </a:rPr>
            </a:br>
            <a:r>
              <a:rPr lang="es-ES" sz="2000" b="1">
                <a:latin typeface="Arial Narrow" pitchFamily="34" charset="0"/>
              </a:rPr>
              <a:t/>
            </a:r>
            <a:br>
              <a:rPr lang="es-ES" sz="2000" b="1">
                <a:latin typeface="Arial Narrow" pitchFamily="34" charset="0"/>
              </a:rPr>
            </a:br>
            <a:r>
              <a:rPr lang="es-ES" sz="2000" b="1">
                <a:latin typeface="Arial Narrow" pitchFamily="34" charset="0"/>
              </a:rPr>
              <a:t>Zona contigua</a:t>
            </a:r>
          </a:p>
          <a:p>
            <a:r>
              <a:rPr lang="es-ES" sz="2000">
                <a:latin typeface="Arial Narrow" pitchFamily="34" charset="0"/>
              </a:rPr>
              <a:t> </a:t>
            </a:r>
          </a:p>
          <a:p>
            <a:r>
              <a:rPr lang="es-ES" sz="2000" b="1">
                <a:latin typeface="Arial Narrow" pitchFamily="34" charset="0"/>
              </a:rPr>
              <a:t>1. </a:t>
            </a:r>
            <a:r>
              <a:rPr lang="es-ES" sz="2000">
                <a:latin typeface="Arial Narrow" pitchFamily="34" charset="0"/>
              </a:rPr>
              <a:t>En una zona de alta mar contigua a su mar territorial, el Estado ribereño podrá </a:t>
            </a:r>
            <a:r>
              <a:rPr lang="es-ES" sz="2000" b="1">
                <a:latin typeface="Arial Narrow" pitchFamily="34" charset="0"/>
              </a:rPr>
              <a:t>adoptar las medidas de fiscalización </a:t>
            </a:r>
            <a:r>
              <a:rPr lang="es-ES" sz="2000">
                <a:latin typeface="Arial Narrow" pitchFamily="34" charset="0"/>
              </a:rPr>
              <a:t>necesarias para: </a:t>
            </a:r>
          </a:p>
          <a:p>
            <a:r>
              <a:rPr lang="es-ES" sz="2000" b="1">
                <a:latin typeface="Arial Narrow" pitchFamily="34" charset="0"/>
              </a:rPr>
              <a:t>a) </a:t>
            </a:r>
            <a:r>
              <a:rPr lang="es-ES" sz="2000">
                <a:latin typeface="Arial Narrow" pitchFamily="34" charset="0"/>
              </a:rPr>
              <a:t>Evitar las infracciones a sus leyes de policía aduanera, fiscal, de inmigración y sanitaria que pudieran cometerse en su territorio o en su mar territorial. </a:t>
            </a:r>
          </a:p>
          <a:p>
            <a:r>
              <a:rPr lang="es-ES" sz="2000" b="1">
                <a:latin typeface="Arial Narrow" pitchFamily="34" charset="0"/>
              </a:rPr>
              <a:t>b) </a:t>
            </a:r>
            <a:r>
              <a:rPr lang="es-ES" sz="2000">
                <a:latin typeface="Arial Narrow" pitchFamily="34" charset="0"/>
              </a:rPr>
              <a:t>Reprimir las infracciones de esas leyes, cometidas en su territorio o en su mar territorial. </a:t>
            </a:r>
          </a:p>
          <a:p>
            <a:r>
              <a:rPr lang="es-ES" sz="2000" b="1">
                <a:latin typeface="Arial Narrow" pitchFamily="34" charset="0"/>
              </a:rPr>
              <a:t>2. </a:t>
            </a:r>
            <a:r>
              <a:rPr lang="es-ES" sz="2000">
                <a:latin typeface="Arial Narrow" pitchFamily="34" charset="0"/>
              </a:rPr>
              <a:t>La zona contigua no se puede extender más allá de doce millas contadas desde la línea de base desde donde se mide la anchura del mar territorial. </a:t>
            </a:r>
          </a:p>
        </p:txBody>
      </p:sp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5435600" y="47625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Adobe Gothic Std B"/>
                <a:ea typeface="Adobe Gothic Std B"/>
                <a:cs typeface="Adobe Gothic Std B"/>
              </a:rPr>
              <a:t>Convención  </a:t>
            </a:r>
            <a:r>
              <a:rPr lang="en-US" sz="2800">
                <a:latin typeface="Adobe Gothic Std B"/>
                <a:ea typeface="Adobe Gothic Std B"/>
                <a:cs typeface="Adobe Gothic Std B"/>
              </a:rPr>
              <a:t>1958</a:t>
            </a:r>
            <a:endParaRPr lang="es-ES" sz="2800">
              <a:latin typeface="Adobe Gothic Std B"/>
              <a:ea typeface="Adobe Gothic Std B"/>
              <a:cs typeface="Adobe Gothic Std B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268538" y="549275"/>
            <a:ext cx="5032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ortar rectángulo de esquina diagonal"/>
          <p:cNvSpPr/>
          <p:nvPr/>
        </p:nvSpPr>
        <p:spPr>
          <a:xfrm>
            <a:off x="5219700" y="333375"/>
            <a:ext cx="3529013" cy="792163"/>
          </a:xfrm>
          <a:prstGeom prst="snip2Diag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ultidocumento"/>
          <p:cNvSpPr/>
          <p:nvPr/>
        </p:nvSpPr>
        <p:spPr>
          <a:xfrm>
            <a:off x="2051720" y="1844824"/>
            <a:ext cx="5112568" cy="2376264"/>
          </a:xfrm>
          <a:prstGeom prst="flowChartMultidocument">
            <a:avLst/>
          </a:prstGeom>
          <a:solidFill>
            <a:srgbClr val="00B0F0"/>
          </a:solidFill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95536" y="332656"/>
            <a:ext cx="5040560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atin typeface="Adobe Naskh Medium" pitchFamily="50" charset="-78"/>
                <a:ea typeface="Adobe Gothic Std B" pitchFamily="34" charset="-128"/>
                <a:cs typeface="Adobe Naskh Medium" pitchFamily="50" charset="-78"/>
              </a:rPr>
              <a:t>URUGUAY</a:t>
            </a:r>
            <a:r>
              <a:rPr lang="en-US" sz="4800" b="1" dirty="0">
                <a:latin typeface="Adobe Naskh Medium" pitchFamily="50" charset="-78"/>
                <a:ea typeface="Adobe Gothic Std B" pitchFamily="34" charset="-128"/>
                <a:cs typeface="Adobe Naskh Medium" pitchFamily="50" charset="-78"/>
              </a:rPr>
              <a:t>  </a:t>
            </a:r>
            <a:endParaRPr lang="es-ES" sz="4800" b="1" dirty="0">
              <a:latin typeface="Adobe Naskh Medium" pitchFamily="50" charset="-78"/>
              <a:ea typeface="Adobe Gothic Std B" pitchFamily="34" charset="-128"/>
              <a:cs typeface="Adobe Naskh Medium" pitchFamily="50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35164" y="2588716"/>
            <a:ext cx="2880320" cy="120032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dobe Caslon Pro Bold" pitchFamily="18" charset="0"/>
                <a:cs typeface="+mn-cs"/>
              </a:rPr>
              <a:t>DOMINIO MARITIMO</a:t>
            </a:r>
            <a:endParaRPr lang="es-ES" sz="3600" b="1" dirty="0">
              <a:solidFill>
                <a:schemeClr val="bg1"/>
              </a:solidFill>
              <a:latin typeface="Adobe Caslon Pro Bold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2263775" y="53975"/>
            <a:ext cx="4221163" cy="798513"/>
          </a:xfrm>
          <a:custGeom>
            <a:avLst/>
            <a:gdLst>
              <a:gd name="connsiteX0" fmla="*/ 376083 w 4220496"/>
              <a:gd name="connsiteY0" fmla="*/ 196646 h 798872"/>
              <a:gd name="connsiteX1" fmla="*/ 1128251 w 4220496"/>
              <a:gd name="connsiteY1" fmla="*/ 653846 h 798872"/>
              <a:gd name="connsiteX2" fmla="*/ 3576483 w 4220496"/>
              <a:gd name="connsiteY2" fmla="*/ 727588 h 798872"/>
              <a:gd name="connsiteX3" fmla="*/ 4136922 w 4220496"/>
              <a:gd name="connsiteY3" fmla="*/ 226142 h 798872"/>
              <a:gd name="connsiteX4" fmla="*/ 3075038 w 4220496"/>
              <a:gd name="connsiteY4" fmla="*/ 93407 h 798872"/>
              <a:gd name="connsiteX5" fmla="*/ 1305232 w 4220496"/>
              <a:gd name="connsiteY5" fmla="*/ 93407 h 798872"/>
              <a:gd name="connsiteX6" fmla="*/ 597309 w 4220496"/>
              <a:gd name="connsiteY6" fmla="*/ 580104 h 798872"/>
              <a:gd name="connsiteX7" fmla="*/ 110612 w 4220496"/>
              <a:gd name="connsiteY7" fmla="*/ 668594 h 798872"/>
              <a:gd name="connsiteX8" fmla="*/ 125361 w 4220496"/>
              <a:gd name="connsiteY8" fmla="*/ 255639 h 798872"/>
              <a:gd name="connsiteX9" fmla="*/ 862780 w 4220496"/>
              <a:gd name="connsiteY9" fmla="*/ 358878 h 798872"/>
              <a:gd name="connsiteX10" fmla="*/ 907025 w 4220496"/>
              <a:gd name="connsiteY10" fmla="*/ 19665 h 798872"/>
              <a:gd name="connsiteX11" fmla="*/ 995516 w 4220496"/>
              <a:gd name="connsiteY11" fmla="*/ 240891 h 798872"/>
              <a:gd name="connsiteX12" fmla="*/ 995516 w 4220496"/>
              <a:gd name="connsiteY12" fmla="*/ 240891 h 7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0496" h="798872">
                <a:moveTo>
                  <a:pt x="376083" y="196646"/>
                </a:moveTo>
                <a:cubicBezTo>
                  <a:pt x="485467" y="381001"/>
                  <a:pt x="594851" y="565356"/>
                  <a:pt x="1128251" y="653846"/>
                </a:cubicBezTo>
                <a:cubicBezTo>
                  <a:pt x="1661651" y="742336"/>
                  <a:pt x="3075038" y="798872"/>
                  <a:pt x="3576483" y="727588"/>
                </a:cubicBezTo>
                <a:cubicBezTo>
                  <a:pt x="4077928" y="656304"/>
                  <a:pt x="4220496" y="331839"/>
                  <a:pt x="4136922" y="226142"/>
                </a:cubicBezTo>
                <a:cubicBezTo>
                  <a:pt x="4053348" y="120445"/>
                  <a:pt x="3546986" y="115529"/>
                  <a:pt x="3075038" y="93407"/>
                </a:cubicBezTo>
                <a:cubicBezTo>
                  <a:pt x="2603090" y="71285"/>
                  <a:pt x="1718187" y="12291"/>
                  <a:pt x="1305232" y="93407"/>
                </a:cubicBezTo>
                <a:cubicBezTo>
                  <a:pt x="892277" y="174523"/>
                  <a:pt x="796412" y="484240"/>
                  <a:pt x="597309" y="580104"/>
                </a:cubicBezTo>
                <a:cubicBezTo>
                  <a:pt x="398206" y="675968"/>
                  <a:pt x="189270" y="722671"/>
                  <a:pt x="110612" y="668594"/>
                </a:cubicBezTo>
                <a:cubicBezTo>
                  <a:pt x="31954" y="614517"/>
                  <a:pt x="0" y="307258"/>
                  <a:pt x="125361" y="255639"/>
                </a:cubicBezTo>
                <a:cubicBezTo>
                  <a:pt x="250722" y="204020"/>
                  <a:pt x="732503" y="398207"/>
                  <a:pt x="862780" y="358878"/>
                </a:cubicBezTo>
                <a:cubicBezTo>
                  <a:pt x="993057" y="319549"/>
                  <a:pt x="884902" y="39330"/>
                  <a:pt x="907025" y="19665"/>
                </a:cubicBezTo>
                <a:cubicBezTo>
                  <a:pt x="929148" y="0"/>
                  <a:pt x="995516" y="240891"/>
                  <a:pt x="995516" y="240891"/>
                </a:cubicBezTo>
                <a:lnTo>
                  <a:pt x="995516" y="240891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082" name="1 CuadroTexto"/>
          <p:cNvSpPr txBox="1">
            <a:spLocks noChangeArrowheads="1"/>
          </p:cNvSpPr>
          <p:nvPr/>
        </p:nvSpPr>
        <p:spPr bwMode="auto">
          <a:xfrm>
            <a:off x="2051050" y="3357563"/>
            <a:ext cx="3889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rbel" pitchFamily="34" charset="0"/>
            </a:endParaRPr>
          </a:p>
          <a:p>
            <a:endParaRPr lang="en-US">
              <a:latin typeface="Corbel" pitchFamily="34" charset="0"/>
            </a:endParaRPr>
          </a:p>
          <a:p>
            <a:endParaRPr lang="es-ES">
              <a:latin typeface="Corbel" pitchFamily="34" charset="0"/>
            </a:endParaRPr>
          </a:p>
        </p:txBody>
      </p:sp>
      <p:sp>
        <p:nvSpPr>
          <p:cNvPr id="46083" name="3 CuadroTexto"/>
          <p:cNvSpPr txBox="1">
            <a:spLocks noChangeArrowheads="1"/>
          </p:cNvSpPr>
          <p:nvPr/>
        </p:nvSpPr>
        <p:spPr bwMode="auto">
          <a:xfrm>
            <a:off x="3348038" y="188913"/>
            <a:ext cx="2097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URUGUAY</a:t>
            </a:r>
            <a:endParaRPr lang="es-ES" sz="3200">
              <a:solidFill>
                <a:schemeClr val="bg1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46084" name="6 CuadroTexto"/>
          <p:cNvSpPr txBox="1">
            <a:spLocks noChangeArrowheads="1"/>
          </p:cNvSpPr>
          <p:nvPr/>
        </p:nvSpPr>
        <p:spPr bwMode="auto">
          <a:xfrm>
            <a:off x="1331913" y="2852738"/>
            <a:ext cx="4608512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Ley de pesca -17033 /95</a:t>
            </a:r>
          </a:p>
        </p:txBody>
      </p:sp>
      <p:sp>
        <p:nvSpPr>
          <p:cNvPr id="46085" name="7 CuadroTexto"/>
          <p:cNvSpPr txBox="1">
            <a:spLocks noChangeArrowheads="1"/>
          </p:cNvSpPr>
          <p:nvPr/>
        </p:nvSpPr>
        <p:spPr bwMode="auto">
          <a:xfrm>
            <a:off x="1331913" y="3933825"/>
            <a:ext cx="2087562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DINARA</a:t>
            </a:r>
          </a:p>
        </p:txBody>
      </p:sp>
      <p:sp>
        <p:nvSpPr>
          <p:cNvPr id="46086" name="8 CuadroTexto"/>
          <p:cNvSpPr txBox="1">
            <a:spLocks noChangeArrowheads="1"/>
          </p:cNvSpPr>
          <p:nvPr/>
        </p:nvSpPr>
        <p:spPr bwMode="auto">
          <a:xfrm>
            <a:off x="1331913" y="5013325"/>
            <a:ext cx="6696075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Comisión   Técnica  Mixta  del Frente Marítimo.</a:t>
            </a:r>
          </a:p>
        </p:txBody>
      </p:sp>
      <p:sp>
        <p:nvSpPr>
          <p:cNvPr id="46087" name="9 CuadroTexto"/>
          <p:cNvSpPr txBox="1">
            <a:spLocks noChangeArrowheads="1"/>
          </p:cNvSpPr>
          <p:nvPr/>
        </p:nvSpPr>
        <p:spPr bwMode="auto">
          <a:xfrm>
            <a:off x="1331913" y="1341438"/>
            <a:ext cx="6553200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/>
              <a:t>Tratado del Río de la Plata y su Frente Marítimo 1973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CuadroTexto"/>
          <p:cNvSpPr txBox="1">
            <a:spLocks noChangeArrowheads="1"/>
          </p:cNvSpPr>
          <p:nvPr/>
        </p:nvSpPr>
        <p:spPr bwMode="auto">
          <a:xfrm>
            <a:off x="323850" y="1628775"/>
            <a:ext cx="8604250" cy="399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/>
              <a:t>Regula Frente Marítimo;</a:t>
            </a:r>
          </a:p>
          <a:p>
            <a:endParaRPr lang="en-US" sz="3200"/>
          </a:p>
          <a:p>
            <a:pPr>
              <a:buFont typeface="Wingdings" pitchFamily="2" charset="2"/>
              <a:buChar char="Ø"/>
            </a:pPr>
            <a:r>
              <a:rPr lang="en-US" sz="3200"/>
              <a:t>Establece una </a:t>
            </a:r>
            <a:r>
              <a:rPr lang="en-US" sz="2800"/>
              <a:t>ZONA COMÚN DE PESCA</a:t>
            </a:r>
            <a:r>
              <a:rPr lang="en-US" sz="3200"/>
              <a:t>;</a:t>
            </a:r>
          </a:p>
          <a:p>
            <a:endParaRPr lang="en-US" sz="3200"/>
          </a:p>
          <a:p>
            <a:pPr>
              <a:buFont typeface="Wingdings" pitchFamily="2" charset="2"/>
              <a:buChar char="Ø"/>
            </a:pPr>
            <a:r>
              <a:rPr lang="en-US" sz="3200"/>
              <a:t>Establece una </a:t>
            </a:r>
            <a:r>
              <a:rPr lang="en-US" sz="2800"/>
              <a:t>ZONA  DE PROHIBICIÓN DE  </a:t>
            </a:r>
          </a:p>
          <a:p>
            <a:r>
              <a:rPr lang="en-US" sz="2800"/>
              <a:t>    ACCIÓN CONTAMINANTE</a:t>
            </a:r>
            <a:r>
              <a:rPr lang="en-US" sz="3200"/>
              <a:t>;</a:t>
            </a:r>
          </a:p>
          <a:p>
            <a:endParaRPr lang="en-US" sz="3200"/>
          </a:p>
          <a:p>
            <a:pPr>
              <a:buFont typeface="Wingdings" pitchFamily="2" charset="2"/>
              <a:buChar char="Ø"/>
            </a:pPr>
            <a:r>
              <a:rPr lang="en-US" sz="3200"/>
              <a:t>Crea  la  </a:t>
            </a:r>
            <a:r>
              <a:rPr lang="en-US" sz="2800"/>
              <a:t>CTMFM</a:t>
            </a:r>
            <a:endParaRPr lang="es-ES" sz="2800"/>
          </a:p>
        </p:txBody>
      </p:sp>
      <p:sp>
        <p:nvSpPr>
          <p:cNvPr id="47106" name="3 CuadroTexto"/>
          <p:cNvSpPr txBox="1">
            <a:spLocks noChangeArrowheads="1"/>
          </p:cNvSpPr>
          <p:nvPr/>
        </p:nvSpPr>
        <p:spPr bwMode="auto">
          <a:xfrm>
            <a:off x="1042988" y="692150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Tratado del R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o de la Plata y su Frente Mar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timo /73.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" name="4 Esquina doblada"/>
          <p:cNvSpPr/>
          <p:nvPr/>
        </p:nvSpPr>
        <p:spPr>
          <a:xfrm>
            <a:off x="323850" y="333375"/>
            <a:ext cx="8569325" cy="6264275"/>
          </a:xfrm>
          <a:prstGeom prst="foldedCorner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900113" y="620713"/>
            <a:ext cx="7632700" cy="647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Forma libre"/>
          <p:cNvSpPr/>
          <p:nvPr/>
        </p:nvSpPr>
        <p:spPr>
          <a:xfrm>
            <a:off x="5424488" y="1739900"/>
            <a:ext cx="327025" cy="358775"/>
          </a:xfrm>
          <a:custGeom>
            <a:avLst/>
            <a:gdLst>
              <a:gd name="connsiteX0" fmla="*/ 90948 w 326922"/>
              <a:gd name="connsiteY0" fmla="*/ 103238 h 358877"/>
              <a:gd name="connsiteX1" fmla="*/ 46703 w 326922"/>
              <a:gd name="connsiteY1" fmla="*/ 294967 h 358877"/>
              <a:gd name="connsiteX2" fmla="*/ 46703 w 326922"/>
              <a:gd name="connsiteY2" fmla="*/ 309716 h 358877"/>
              <a:gd name="connsiteX3" fmla="*/ 326922 w 326922"/>
              <a:gd name="connsiteY3" fmla="*/ 0 h 358877"/>
              <a:gd name="connsiteX4" fmla="*/ 326922 w 326922"/>
              <a:gd name="connsiteY4" fmla="*/ 0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22" h="358877">
                <a:moveTo>
                  <a:pt x="90948" y="103238"/>
                </a:moveTo>
                <a:cubicBezTo>
                  <a:pt x="76200" y="167148"/>
                  <a:pt x="54077" y="260554"/>
                  <a:pt x="46703" y="294967"/>
                </a:cubicBezTo>
                <a:cubicBezTo>
                  <a:pt x="39329" y="329380"/>
                  <a:pt x="0" y="358877"/>
                  <a:pt x="46703" y="309716"/>
                </a:cubicBezTo>
                <a:cubicBezTo>
                  <a:pt x="93406" y="260555"/>
                  <a:pt x="326922" y="0"/>
                  <a:pt x="326922" y="0"/>
                </a:cubicBezTo>
                <a:lnTo>
                  <a:pt x="32692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Forma libre"/>
          <p:cNvSpPr/>
          <p:nvPr/>
        </p:nvSpPr>
        <p:spPr>
          <a:xfrm>
            <a:off x="7954963" y="2676525"/>
            <a:ext cx="331787" cy="385763"/>
          </a:xfrm>
          <a:custGeom>
            <a:avLst/>
            <a:gdLst>
              <a:gd name="connsiteX0" fmla="*/ 54077 w 331838"/>
              <a:gd name="connsiteY0" fmla="*/ 110612 h 385915"/>
              <a:gd name="connsiteX1" fmla="*/ 39329 w 331838"/>
              <a:gd name="connsiteY1" fmla="*/ 376083 h 385915"/>
              <a:gd name="connsiteX2" fmla="*/ 290051 w 331838"/>
              <a:gd name="connsiteY2" fmla="*/ 51619 h 385915"/>
              <a:gd name="connsiteX3" fmla="*/ 290051 w 331838"/>
              <a:gd name="connsiteY3" fmla="*/ 66367 h 3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38" h="385915">
                <a:moveTo>
                  <a:pt x="54077" y="110612"/>
                </a:moveTo>
                <a:cubicBezTo>
                  <a:pt x="27038" y="248263"/>
                  <a:pt x="0" y="385915"/>
                  <a:pt x="39329" y="376083"/>
                </a:cubicBezTo>
                <a:cubicBezTo>
                  <a:pt x="78658" y="366251"/>
                  <a:pt x="248264" y="103238"/>
                  <a:pt x="290051" y="51619"/>
                </a:cubicBezTo>
                <a:cubicBezTo>
                  <a:pt x="331838" y="0"/>
                  <a:pt x="310944" y="33183"/>
                  <a:pt x="290051" y="663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5364163" y="4149725"/>
            <a:ext cx="327025" cy="358775"/>
          </a:xfrm>
          <a:custGeom>
            <a:avLst/>
            <a:gdLst>
              <a:gd name="connsiteX0" fmla="*/ 90948 w 326922"/>
              <a:gd name="connsiteY0" fmla="*/ 103238 h 358877"/>
              <a:gd name="connsiteX1" fmla="*/ 46703 w 326922"/>
              <a:gd name="connsiteY1" fmla="*/ 294967 h 358877"/>
              <a:gd name="connsiteX2" fmla="*/ 46703 w 326922"/>
              <a:gd name="connsiteY2" fmla="*/ 309716 h 358877"/>
              <a:gd name="connsiteX3" fmla="*/ 326922 w 326922"/>
              <a:gd name="connsiteY3" fmla="*/ 0 h 358877"/>
              <a:gd name="connsiteX4" fmla="*/ 326922 w 326922"/>
              <a:gd name="connsiteY4" fmla="*/ 0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22" h="358877">
                <a:moveTo>
                  <a:pt x="90948" y="103238"/>
                </a:moveTo>
                <a:cubicBezTo>
                  <a:pt x="76200" y="167148"/>
                  <a:pt x="54077" y="260554"/>
                  <a:pt x="46703" y="294967"/>
                </a:cubicBezTo>
                <a:cubicBezTo>
                  <a:pt x="39329" y="329380"/>
                  <a:pt x="0" y="358877"/>
                  <a:pt x="46703" y="309716"/>
                </a:cubicBezTo>
                <a:cubicBezTo>
                  <a:pt x="93406" y="260555"/>
                  <a:pt x="326922" y="0"/>
                  <a:pt x="326922" y="0"/>
                </a:cubicBezTo>
                <a:lnTo>
                  <a:pt x="32692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4211638" y="5084763"/>
            <a:ext cx="327025" cy="358775"/>
          </a:xfrm>
          <a:custGeom>
            <a:avLst/>
            <a:gdLst>
              <a:gd name="connsiteX0" fmla="*/ 90948 w 326922"/>
              <a:gd name="connsiteY0" fmla="*/ 103238 h 358877"/>
              <a:gd name="connsiteX1" fmla="*/ 46703 w 326922"/>
              <a:gd name="connsiteY1" fmla="*/ 294967 h 358877"/>
              <a:gd name="connsiteX2" fmla="*/ 46703 w 326922"/>
              <a:gd name="connsiteY2" fmla="*/ 309716 h 358877"/>
              <a:gd name="connsiteX3" fmla="*/ 326922 w 326922"/>
              <a:gd name="connsiteY3" fmla="*/ 0 h 358877"/>
              <a:gd name="connsiteX4" fmla="*/ 326922 w 326922"/>
              <a:gd name="connsiteY4" fmla="*/ 0 h 35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22" h="358877">
                <a:moveTo>
                  <a:pt x="90948" y="103238"/>
                </a:moveTo>
                <a:cubicBezTo>
                  <a:pt x="76200" y="167148"/>
                  <a:pt x="54077" y="260554"/>
                  <a:pt x="46703" y="294967"/>
                </a:cubicBezTo>
                <a:cubicBezTo>
                  <a:pt x="39329" y="329380"/>
                  <a:pt x="0" y="358877"/>
                  <a:pt x="46703" y="309716"/>
                </a:cubicBezTo>
                <a:cubicBezTo>
                  <a:pt x="93406" y="260555"/>
                  <a:pt x="326922" y="0"/>
                  <a:pt x="326922" y="0"/>
                </a:cubicBezTo>
                <a:lnTo>
                  <a:pt x="32692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1 Imagen" descr="ZEE URU A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67691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orma libre"/>
          <p:cNvSpPr/>
          <p:nvPr/>
        </p:nvSpPr>
        <p:spPr>
          <a:xfrm>
            <a:off x="8081963" y="304800"/>
            <a:ext cx="765175" cy="6051550"/>
          </a:xfrm>
          <a:custGeom>
            <a:avLst/>
            <a:gdLst>
              <a:gd name="connsiteX0" fmla="*/ 663678 w 764458"/>
              <a:gd name="connsiteY0" fmla="*/ 152400 h 6051755"/>
              <a:gd name="connsiteX1" fmla="*/ 103239 w 764458"/>
              <a:gd name="connsiteY1" fmla="*/ 196645 h 6051755"/>
              <a:gd name="connsiteX2" fmla="*/ 619432 w 764458"/>
              <a:gd name="connsiteY2" fmla="*/ 1332271 h 6051755"/>
              <a:gd name="connsiteX3" fmla="*/ 545690 w 764458"/>
              <a:gd name="connsiteY3" fmla="*/ 639097 h 6051755"/>
              <a:gd name="connsiteX4" fmla="*/ 103239 w 764458"/>
              <a:gd name="connsiteY4" fmla="*/ 1184787 h 6051755"/>
              <a:gd name="connsiteX5" fmla="*/ 530942 w 764458"/>
              <a:gd name="connsiteY5" fmla="*/ 2438400 h 6051755"/>
              <a:gd name="connsiteX6" fmla="*/ 693174 w 764458"/>
              <a:gd name="connsiteY6" fmla="*/ 1863213 h 6051755"/>
              <a:gd name="connsiteX7" fmla="*/ 103239 w 764458"/>
              <a:gd name="connsiteY7" fmla="*/ 1936955 h 6051755"/>
              <a:gd name="connsiteX8" fmla="*/ 294968 w 764458"/>
              <a:gd name="connsiteY8" fmla="*/ 3662516 h 6051755"/>
              <a:gd name="connsiteX9" fmla="*/ 678426 w 764458"/>
              <a:gd name="connsiteY9" fmla="*/ 2910348 h 6051755"/>
              <a:gd name="connsiteX10" fmla="*/ 501445 w 764458"/>
              <a:gd name="connsiteY10" fmla="*/ 4517923 h 6051755"/>
              <a:gd name="connsiteX11" fmla="*/ 280219 w 764458"/>
              <a:gd name="connsiteY11" fmla="*/ 4547419 h 6051755"/>
              <a:gd name="connsiteX12" fmla="*/ 604684 w 764458"/>
              <a:gd name="connsiteY12" fmla="*/ 3706761 h 6051755"/>
              <a:gd name="connsiteX13" fmla="*/ 162232 w 764458"/>
              <a:gd name="connsiteY13" fmla="*/ 3765755 h 6051755"/>
              <a:gd name="connsiteX14" fmla="*/ 176981 w 764458"/>
              <a:gd name="connsiteY14" fmla="*/ 5786284 h 6051755"/>
              <a:gd name="connsiteX15" fmla="*/ 516194 w 764458"/>
              <a:gd name="connsiteY15" fmla="*/ 5358581 h 6051755"/>
              <a:gd name="connsiteX16" fmla="*/ 280219 w 764458"/>
              <a:gd name="connsiteY16" fmla="*/ 5093110 h 6051755"/>
              <a:gd name="connsiteX17" fmla="*/ 0 w 764458"/>
              <a:gd name="connsiteY17" fmla="*/ 5270090 h 6051755"/>
              <a:gd name="connsiteX18" fmla="*/ 0 w 764458"/>
              <a:gd name="connsiteY18" fmla="*/ 5270090 h 6051755"/>
              <a:gd name="connsiteX19" fmla="*/ 471949 w 764458"/>
              <a:gd name="connsiteY19" fmla="*/ 5933768 h 6051755"/>
              <a:gd name="connsiteX20" fmla="*/ 471949 w 764458"/>
              <a:gd name="connsiteY20" fmla="*/ 5919019 h 605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458" h="6051755">
                <a:moveTo>
                  <a:pt x="663678" y="152400"/>
                </a:moveTo>
                <a:cubicBezTo>
                  <a:pt x="387145" y="76200"/>
                  <a:pt x="110613" y="0"/>
                  <a:pt x="103239" y="196645"/>
                </a:cubicBezTo>
                <a:cubicBezTo>
                  <a:pt x="95865" y="393290"/>
                  <a:pt x="545690" y="1258529"/>
                  <a:pt x="619432" y="1332271"/>
                </a:cubicBezTo>
                <a:cubicBezTo>
                  <a:pt x="693174" y="1406013"/>
                  <a:pt x="631722" y="663678"/>
                  <a:pt x="545690" y="639097"/>
                </a:cubicBezTo>
                <a:cubicBezTo>
                  <a:pt x="459658" y="614516"/>
                  <a:pt x="105697" y="884903"/>
                  <a:pt x="103239" y="1184787"/>
                </a:cubicBezTo>
                <a:cubicBezTo>
                  <a:pt x="100781" y="1484671"/>
                  <a:pt x="432620" y="2325329"/>
                  <a:pt x="530942" y="2438400"/>
                </a:cubicBezTo>
                <a:cubicBezTo>
                  <a:pt x="629264" y="2551471"/>
                  <a:pt x="764458" y="1946787"/>
                  <a:pt x="693174" y="1863213"/>
                </a:cubicBezTo>
                <a:cubicBezTo>
                  <a:pt x="621890" y="1779639"/>
                  <a:pt x="169607" y="1637071"/>
                  <a:pt x="103239" y="1936955"/>
                </a:cubicBezTo>
                <a:cubicBezTo>
                  <a:pt x="36871" y="2236839"/>
                  <a:pt x="199104" y="3500284"/>
                  <a:pt x="294968" y="3662516"/>
                </a:cubicBezTo>
                <a:cubicBezTo>
                  <a:pt x="390832" y="3824748"/>
                  <a:pt x="644013" y="2767780"/>
                  <a:pt x="678426" y="2910348"/>
                </a:cubicBezTo>
                <a:cubicBezTo>
                  <a:pt x="712839" y="3052916"/>
                  <a:pt x="567813" y="4245078"/>
                  <a:pt x="501445" y="4517923"/>
                </a:cubicBezTo>
                <a:cubicBezTo>
                  <a:pt x="435077" y="4790768"/>
                  <a:pt x="263013" y="4682613"/>
                  <a:pt x="280219" y="4547419"/>
                </a:cubicBezTo>
                <a:cubicBezTo>
                  <a:pt x="297426" y="4412225"/>
                  <a:pt x="624348" y="3837038"/>
                  <a:pt x="604684" y="3706761"/>
                </a:cubicBezTo>
                <a:cubicBezTo>
                  <a:pt x="585020" y="3576484"/>
                  <a:pt x="233516" y="3419168"/>
                  <a:pt x="162232" y="3765755"/>
                </a:cubicBezTo>
                <a:cubicBezTo>
                  <a:pt x="90948" y="4112342"/>
                  <a:pt x="117987" y="5520813"/>
                  <a:pt x="176981" y="5786284"/>
                </a:cubicBezTo>
                <a:cubicBezTo>
                  <a:pt x="235975" y="6051755"/>
                  <a:pt x="498988" y="5474110"/>
                  <a:pt x="516194" y="5358581"/>
                </a:cubicBezTo>
                <a:cubicBezTo>
                  <a:pt x="533400" y="5243052"/>
                  <a:pt x="366251" y="5107858"/>
                  <a:pt x="280219" y="5093110"/>
                </a:cubicBezTo>
                <a:cubicBezTo>
                  <a:pt x="194187" y="5078362"/>
                  <a:pt x="0" y="5270090"/>
                  <a:pt x="0" y="5270090"/>
                </a:cubicBezTo>
                <a:lnTo>
                  <a:pt x="0" y="5270090"/>
                </a:lnTo>
                <a:lnTo>
                  <a:pt x="471949" y="5933768"/>
                </a:lnTo>
                <a:cubicBezTo>
                  <a:pt x="550607" y="6041923"/>
                  <a:pt x="511278" y="5980471"/>
                  <a:pt x="471949" y="5919019"/>
                </a:cubicBezTo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FRENTE MARITI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893175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UY" sz="2800" dirty="0" smtClean="0">
                <a:solidFill>
                  <a:schemeClr val="tx1"/>
                </a:solidFill>
              </a:rPr>
              <a:t>Tratado del Río de la Plata </a:t>
            </a:r>
            <a:br>
              <a:rPr lang="es-UY" sz="2800" dirty="0" smtClean="0">
                <a:solidFill>
                  <a:schemeClr val="tx1"/>
                </a:solidFill>
              </a:rPr>
            </a:br>
            <a:r>
              <a:rPr lang="es-UY" sz="2800" dirty="0" smtClean="0">
                <a:solidFill>
                  <a:schemeClr val="tx1"/>
                </a:solidFill>
              </a:rPr>
              <a:t>Convención del mar : Jamaica 1982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  <p:sp>
        <p:nvSpPr>
          <p:cNvPr id="51203" name="4 Marcador de pie de página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cs typeface="Arial" charset="0"/>
              </a:rPr>
              <a:t>Lic.G.Aguilar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684213" cy="7029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Rectángulo"/>
          <p:cNvSpPr>
            <a:spLocks noChangeArrowheads="1"/>
          </p:cNvSpPr>
          <p:nvPr/>
        </p:nvSpPr>
        <p:spPr bwMode="auto">
          <a:xfrm>
            <a:off x="1763713" y="620713"/>
            <a:ext cx="3741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/>
              <a:t>    Ley -17033 /95</a:t>
            </a:r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1547813" y="549275"/>
            <a:ext cx="5761037" cy="1008063"/>
          </a:xfrm>
          <a:prstGeom prst="snip1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0179" name="3 CuadroTexto"/>
          <p:cNvSpPr txBox="1">
            <a:spLocks noChangeArrowheads="1"/>
          </p:cNvSpPr>
          <p:nvPr/>
        </p:nvSpPr>
        <p:spPr bwMode="auto">
          <a:xfrm>
            <a:off x="1258888" y="3500438"/>
            <a:ext cx="6337300" cy="646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dobe Gothic Std B"/>
                <a:ea typeface="Adobe Gothic Std B"/>
                <a:cs typeface="Adobe Gothic Std B"/>
              </a:rPr>
              <a:t>Normas    s/MT,  ZEE   y  PC</a:t>
            </a:r>
            <a:endParaRPr lang="es-ES" sz="36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0180" name="4 CuadroTexto"/>
          <p:cNvSpPr txBox="1">
            <a:spLocks noChangeArrowheads="1"/>
          </p:cNvSpPr>
          <p:nvPr/>
        </p:nvSpPr>
        <p:spPr bwMode="auto">
          <a:xfrm>
            <a:off x="827088" y="4724400"/>
            <a:ext cx="7345362" cy="157003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Adecua  sistema de pluralidad de regímenes  de la Ley  13.833  a la Conv. JAMAICA/82</a:t>
            </a:r>
            <a:endParaRPr lang="es-ES" sz="3200" b="1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95738" y="1700213"/>
            <a:ext cx="0" cy="13684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CuadroTexto"/>
          <p:cNvSpPr txBox="1">
            <a:spLocks noChangeArrowheads="1"/>
          </p:cNvSpPr>
          <p:nvPr/>
        </p:nvSpPr>
        <p:spPr bwMode="auto">
          <a:xfrm>
            <a:off x="395288" y="1889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dobe Gothic Std B"/>
                <a:ea typeface="Adobe Gothic Std B"/>
                <a:cs typeface="Adobe Gothic Std B"/>
              </a:rPr>
              <a:t>DINARA</a:t>
            </a:r>
            <a:endParaRPr lang="es-ES" sz="36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1202" name="2 CuadroTexto"/>
          <p:cNvSpPr txBox="1">
            <a:spLocks noChangeArrowheads="1"/>
          </p:cNvSpPr>
          <p:nvPr/>
        </p:nvSpPr>
        <p:spPr bwMode="auto">
          <a:xfrm>
            <a:off x="2447925" y="260350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Direcci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n  Nacional de  Recursos  Acu</a:t>
            </a:r>
            <a:r>
              <a:rPr lang="en-US" sz="2400" b="1">
                <a:latin typeface="Adobe Gothic Std B"/>
                <a:ea typeface="Adobe Gothic Std B"/>
                <a:cs typeface="Adobe Gothic Std B"/>
              </a:rPr>
              <a:t>á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ticos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1203" name="3 CuadroTexto"/>
          <p:cNvSpPr txBox="1">
            <a:spLocks noChangeArrowheads="1"/>
          </p:cNvSpPr>
          <p:nvPr/>
        </p:nvSpPr>
        <p:spPr bwMode="auto">
          <a:xfrm>
            <a:off x="468313" y="1052513"/>
            <a:ext cx="98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(MAGP)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1204" name="4 Rectángulo"/>
          <p:cNvSpPr>
            <a:spLocks noChangeArrowheads="1"/>
          </p:cNvSpPr>
          <p:nvPr/>
        </p:nvSpPr>
        <p:spPr bwMode="auto">
          <a:xfrm>
            <a:off x="2051050" y="2492375"/>
            <a:ext cx="6391275" cy="3970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s-ES" b="1" u="sng"/>
              <a:t>Impulsar e</a:t>
            </a:r>
            <a:r>
              <a:rPr lang="es-ES" b="1"/>
              <a:t>l desarrollo de la actividad pesquera  y de  </a:t>
            </a:r>
          </a:p>
          <a:p>
            <a:r>
              <a:rPr lang="es-ES" b="1"/>
              <a:t>   las industrias derivadas. 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 </a:t>
            </a:r>
            <a:r>
              <a:rPr lang="es-ES" b="1" u="sng"/>
              <a:t>Explotación</a:t>
            </a:r>
            <a:r>
              <a:rPr lang="es-ES" b="1"/>
              <a:t>  eficiente de las especies tradicionales,   </a:t>
            </a:r>
          </a:p>
          <a:p>
            <a:r>
              <a:rPr lang="es-ES" b="1"/>
              <a:t>   diversificación de las capturas y el desarrollo de  </a:t>
            </a:r>
          </a:p>
          <a:p>
            <a:r>
              <a:rPr lang="es-ES" b="1"/>
              <a:t>   nuevos productos, controlando la preservación de los </a:t>
            </a:r>
          </a:p>
          <a:p>
            <a:r>
              <a:rPr lang="es-ES" b="1"/>
              <a:t>   recursos acuáticos. </a:t>
            </a:r>
          </a:p>
          <a:p>
            <a:pPr>
              <a:buFont typeface="Wingdings" pitchFamily="2" charset="2"/>
              <a:buChar char="ü"/>
            </a:pPr>
            <a:r>
              <a:rPr lang="es-ES" b="1" u="sng"/>
              <a:t>Desarrollo</a:t>
            </a:r>
            <a:r>
              <a:rPr lang="es-ES" b="1"/>
              <a:t> de acuicultura como alternativa productiva.</a:t>
            </a:r>
          </a:p>
          <a:p>
            <a:pPr>
              <a:buFont typeface="Wingdings" pitchFamily="2" charset="2"/>
              <a:buChar char="ü"/>
            </a:pPr>
            <a:r>
              <a:rPr lang="es-ES" b="1" u="sng"/>
              <a:t>Manejo</a:t>
            </a:r>
            <a:r>
              <a:rPr lang="es-ES" b="1"/>
              <a:t> sustentable de las poblaciones de mamíferos </a:t>
            </a:r>
          </a:p>
          <a:p>
            <a:r>
              <a:rPr lang="es-ES" b="1"/>
              <a:t>   marinos, y las pesquerías en pequeña escala. </a:t>
            </a:r>
          </a:p>
          <a:p>
            <a:pPr>
              <a:buFont typeface="Wingdings" pitchFamily="2" charset="2"/>
              <a:buChar char="ü"/>
            </a:pPr>
            <a:r>
              <a:rPr lang="es-ES" b="1" u="sng"/>
              <a:t>Asegurar</a:t>
            </a:r>
            <a:r>
              <a:rPr lang="es-ES" b="1"/>
              <a:t> calidad y estado higiénico-sanitario de los </a:t>
            </a:r>
          </a:p>
          <a:p>
            <a:r>
              <a:rPr lang="es-ES" b="1"/>
              <a:t>   productos de la pesca uruguayos. </a:t>
            </a:r>
          </a:p>
          <a:p>
            <a:pPr>
              <a:buFont typeface="Wingdings" pitchFamily="2" charset="2"/>
              <a:buChar char="ü"/>
            </a:pPr>
            <a:r>
              <a:rPr lang="es-ES" b="1" u="sng"/>
              <a:t>Divulgación</a:t>
            </a:r>
            <a:r>
              <a:rPr lang="es-ES" b="1"/>
              <a:t> de los resultados  de investigaciones del  </a:t>
            </a:r>
          </a:p>
          <a:p>
            <a:r>
              <a:rPr lang="es-ES" b="1"/>
              <a:t>   medio acuático.</a:t>
            </a:r>
          </a:p>
        </p:txBody>
      </p:sp>
      <p:sp>
        <p:nvSpPr>
          <p:cNvPr id="51205" name="5 CuadroTexto"/>
          <p:cNvSpPr txBox="1">
            <a:spLocks noChangeArrowheads="1"/>
          </p:cNvSpPr>
          <p:nvPr/>
        </p:nvSpPr>
        <p:spPr bwMode="auto">
          <a:xfrm>
            <a:off x="323850" y="1773238"/>
            <a:ext cx="1879600" cy="400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Competencia:</a:t>
            </a:r>
            <a:endParaRPr lang="es-ES" sz="2000" b="1"/>
          </a:p>
        </p:txBody>
      </p:sp>
      <p:sp>
        <p:nvSpPr>
          <p:cNvPr id="51206" name="6 Rectángulo"/>
          <p:cNvSpPr>
            <a:spLocks noChangeArrowheads="1"/>
          </p:cNvSpPr>
          <p:nvPr/>
        </p:nvSpPr>
        <p:spPr bwMode="auto">
          <a:xfrm>
            <a:off x="2700338" y="1773238"/>
            <a:ext cx="4784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  regular el sector pesquero uruguayo</a:t>
            </a:r>
          </a:p>
        </p:txBody>
      </p:sp>
      <p:sp>
        <p:nvSpPr>
          <p:cNvPr id="51207" name="7 CuadroTexto"/>
          <p:cNvSpPr txBox="1">
            <a:spLocks noChangeArrowheads="1"/>
          </p:cNvSpPr>
          <p:nvPr/>
        </p:nvSpPr>
        <p:spPr bwMode="auto">
          <a:xfrm>
            <a:off x="323850" y="4005263"/>
            <a:ext cx="1436688" cy="400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Objetivos:</a:t>
            </a:r>
            <a:endParaRPr lang="es-ES" sz="2000" b="1"/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323850" y="0"/>
            <a:ext cx="2016125" cy="908050"/>
          </a:xfrm>
          <a:prstGeom prst="snip1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771775" y="1628775"/>
            <a:ext cx="4895850" cy="7207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2 Rectángulo"/>
          <p:cNvSpPr>
            <a:spLocks noChangeArrowheads="1"/>
          </p:cNvSpPr>
          <p:nvPr/>
        </p:nvSpPr>
        <p:spPr bwMode="auto">
          <a:xfrm>
            <a:off x="0" y="765175"/>
            <a:ext cx="9324975" cy="585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dobe Gothic Std B"/>
                <a:ea typeface="Adobe Gothic Std B"/>
                <a:cs typeface="Adobe Gothic Std B"/>
              </a:rPr>
              <a:t>Artículo 80. </a:t>
            </a:r>
          </a:p>
          <a:p>
            <a:r>
              <a:rPr lang="es-ES">
                <a:latin typeface="Corbel" pitchFamily="34" charset="0"/>
              </a:rPr>
              <a:t> </a:t>
            </a:r>
            <a:r>
              <a:rPr lang="es-ES" b="1" u="sng">
                <a:latin typeface="Corbel" pitchFamily="34" charset="0"/>
              </a:rPr>
              <a:t>Cometido  </a:t>
            </a:r>
            <a:r>
              <a:rPr lang="es-ES">
                <a:latin typeface="Corbel" pitchFamily="34" charset="0"/>
              </a:rPr>
              <a:t>:  coordinación de planes y medidas relativas a la conservación, preservación y </a:t>
            </a:r>
          </a:p>
          <a:p>
            <a:r>
              <a:rPr lang="es-ES">
                <a:latin typeface="Corbel" pitchFamily="34" charset="0"/>
              </a:rPr>
              <a:t>racional explotación de los recursos vivos y a la protección del medio marino en la zona de </a:t>
            </a:r>
          </a:p>
          <a:p>
            <a:r>
              <a:rPr lang="es-ES">
                <a:latin typeface="Corbel" pitchFamily="34" charset="0"/>
              </a:rPr>
              <a:t>interés común que se determina en el Artículo 73º. 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Adobe Gothic Std B"/>
                <a:ea typeface="Adobe Gothic Std B"/>
                <a:cs typeface="Adobe Gothic Std B"/>
              </a:rPr>
              <a:t>Artículo 81</a:t>
            </a:r>
            <a:r>
              <a:rPr lang="es-ES">
                <a:latin typeface="Corbel" pitchFamily="34" charset="0"/>
              </a:rPr>
              <a:t>:Establece que la</a:t>
            </a:r>
            <a:r>
              <a:rPr lang="es-ES" b="1">
                <a:latin typeface="Corbel" pitchFamily="34" charset="0"/>
              </a:rPr>
              <a:t>   CTMFM  </a:t>
            </a:r>
            <a:r>
              <a:rPr lang="es-ES">
                <a:latin typeface="Corbel" pitchFamily="34" charset="0"/>
              </a:rPr>
              <a:t>es Sujeto de DI.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Adobe Gothic Std B"/>
                <a:ea typeface="Adobe Gothic Std B"/>
                <a:cs typeface="Adobe Gothic Std B"/>
              </a:rPr>
              <a:t>Artículo 82</a:t>
            </a:r>
            <a:r>
              <a:rPr lang="es-ES" b="1" u="sng">
                <a:latin typeface="Corbel" pitchFamily="34" charset="0"/>
              </a:rPr>
              <a:t>: Funciones: </a:t>
            </a:r>
          </a:p>
          <a:p>
            <a:r>
              <a:rPr lang="es-ES">
                <a:latin typeface="Corbel" pitchFamily="34" charset="0"/>
              </a:rPr>
              <a:t>a) Fijar los volúmenes de captura por especie y distribuirlos entre las Partes, de conformidad a lo </a:t>
            </a:r>
          </a:p>
          <a:p>
            <a:r>
              <a:rPr lang="es-ES">
                <a:latin typeface="Corbel" pitchFamily="34" charset="0"/>
              </a:rPr>
              <a:t>      establecido en el Artículo 74º, así como ajustarlos periódicamente; 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Corbel" pitchFamily="34" charset="0"/>
              </a:rPr>
              <a:t>b) Promover  investigaciones de carácter científico,  en la </a:t>
            </a:r>
            <a:r>
              <a:rPr lang="es-ES" b="1">
                <a:latin typeface="Corbel" pitchFamily="34" charset="0"/>
              </a:rPr>
              <a:t>ZCP</a:t>
            </a:r>
            <a:r>
              <a:rPr lang="es-ES">
                <a:latin typeface="Corbel" pitchFamily="34" charset="0"/>
              </a:rPr>
              <a:t> , con especial referencia a la  </a:t>
            </a:r>
          </a:p>
          <a:p>
            <a:r>
              <a:rPr lang="es-ES">
                <a:latin typeface="Corbel" pitchFamily="34" charset="0"/>
              </a:rPr>
              <a:t>      evaluación,  conservación y preservación de los recursos  vivos y su racional explotación y a la </a:t>
            </a:r>
          </a:p>
          <a:p>
            <a:r>
              <a:rPr lang="es-ES">
                <a:latin typeface="Corbel" pitchFamily="34" charset="0"/>
              </a:rPr>
              <a:t>      prevención y  eliminación de la contaminación y otros  efectos nocivos que puedan derivar del  </a:t>
            </a:r>
          </a:p>
          <a:p>
            <a:r>
              <a:rPr lang="es-ES">
                <a:latin typeface="Corbel" pitchFamily="34" charset="0"/>
              </a:rPr>
              <a:t>      uso, exploración y  explotación del medio marino; 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Corbel" pitchFamily="34" charset="0"/>
              </a:rPr>
              <a:t>c) Formular recomendaciones y presentar proyectos tendientes a asegurar el mantenimiento del </a:t>
            </a:r>
          </a:p>
          <a:p>
            <a:r>
              <a:rPr lang="es-ES">
                <a:latin typeface="Corbel" pitchFamily="34" charset="0"/>
              </a:rPr>
              <a:t>     valor y  equilibrio en los sistemas bioecológicos; </a:t>
            </a:r>
          </a:p>
          <a:p>
            <a:endParaRPr lang="es-ES">
              <a:latin typeface="Corbel" pitchFamily="34" charset="0"/>
            </a:endParaRPr>
          </a:p>
          <a:p>
            <a:r>
              <a:rPr lang="es-ES">
                <a:latin typeface="Adobe Gothic Std B"/>
                <a:ea typeface="Adobe Gothic Std B"/>
                <a:cs typeface="Adobe Gothic Std B"/>
              </a:rPr>
              <a:t>Artículo 83: </a:t>
            </a:r>
            <a:r>
              <a:rPr lang="es-ES" b="1">
                <a:latin typeface="Corbel" pitchFamily="34" charset="0"/>
              </a:rPr>
              <a:t>sede </a:t>
            </a:r>
            <a:r>
              <a:rPr lang="es-ES">
                <a:latin typeface="Corbel" pitchFamily="34" charset="0"/>
              </a:rPr>
              <a:t> = Ciudad de Montevideo, pero podrá reunirse </a:t>
            </a:r>
          </a:p>
          <a:p>
            <a:r>
              <a:rPr lang="es-ES">
                <a:latin typeface="Corbel" pitchFamily="34" charset="0"/>
              </a:rPr>
              <a:t>                                           en los territorios de ambas partes.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0825" y="0"/>
            <a:ext cx="4572000" cy="646113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CAPÍTULO XIX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COMISIÓN TÉCNICA MIXTA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3 Rectángulo"/>
          <p:cNvSpPr>
            <a:spLocks noChangeArrowheads="1"/>
          </p:cNvSpPr>
          <p:nvPr/>
        </p:nvSpPr>
        <p:spPr bwMode="auto">
          <a:xfrm>
            <a:off x="3924300" y="2420938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Pez ángel 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Gatuzo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Besugo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Especies de rayas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Pez palo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Pescadilla 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Corvina</a:t>
            </a:r>
          </a:p>
          <a:p>
            <a:pPr>
              <a:buFont typeface="Wingdings" pitchFamily="2" charset="2"/>
              <a:buChar char="ü"/>
            </a:pPr>
            <a:r>
              <a:rPr lang="en-US">
                <a:latin typeface="Adobe Gothic Std B"/>
                <a:ea typeface="Adobe Gothic Std B"/>
                <a:cs typeface="Adobe Gothic Std B"/>
              </a:rPr>
              <a:t>    Merluza</a:t>
            </a:r>
          </a:p>
        </p:txBody>
      </p:sp>
      <p:sp>
        <p:nvSpPr>
          <p:cNvPr id="53250" name="4 Rectángulo"/>
          <p:cNvSpPr>
            <a:spLocks noChangeArrowheads="1"/>
          </p:cNvSpPr>
          <p:nvPr/>
        </p:nvSpPr>
        <p:spPr bwMode="auto">
          <a:xfrm>
            <a:off x="395288" y="1484313"/>
            <a:ext cx="25654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Resoluciones   CTMFM </a:t>
            </a:r>
            <a:endParaRPr lang="es-ES">
              <a:latin typeface="Corbel" pitchFamily="34" charset="0"/>
            </a:endParaRPr>
          </a:p>
        </p:txBody>
      </p:sp>
      <p:sp>
        <p:nvSpPr>
          <p:cNvPr id="53251" name="5 Rectángulo"/>
          <p:cNvSpPr>
            <a:spLocks noChangeArrowheads="1"/>
          </p:cNvSpPr>
          <p:nvPr/>
        </p:nvSpPr>
        <p:spPr bwMode="auto">
          <a:xfrm>
            <a:off x="179388" y="188913"/>
            <a:ext cx="1595437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dobe Gothic Std B"/>
                <a:ea typeface="Adobe Gothic Std B"/>
                <a:cs typeface="Adobe Gothic Std B"/>
              </a:rPr>
              <a:t>Año 2014 </a:t>
            </a:r>
            <a:endParaRPr lang="es-ES" sz="2400" b="1">
              <a:latin typeface="Corbel" pitchFamily="34" charset="0"/>
            </a:endParaRPr>
          </a:p>
        </p:txBody>
      </p:sp>
      <p:sp>
        <p:nvSpPr>
          <p:cNvPr id="53252" name="6 CuadroTexto"/>
          <p:cNvSpPr txBox="1">
            <a:spLocks noChangeArrowheads="1"/>
          </p:cNvSpPr>
          <p:nvPr/>
        </p:nvSpPr>
        <p:spPr bwMode="auto">
          <a:xfrm>
            <a:off x="1116013" y="2349500"/>
            <a:ext cx="800100" cy="46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CTP</a:t>
            </a:r>
            <a:endParaRPr lang="es-ES" sz="2400" b="1"/>
          </a:p>
        </p:txBody>
      </p:sp>
      <p:sp>
        <p:nvSpPr>
          <p:cNvPr id="8" name="7 Flecha curvada hacia la derecha"/>
          <p:cNvSpPr/>
          <p:nvPr/>
        </p:nvSpPr>
        <p:spPr>
          <a:xfrm rot="19803523">
            <a:off x="144463" y="1677988"/>
            <a:ext cx="585787" cy="1460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3254" name="AutoShape 2" descr="data:image/jpeg;base64,/9j/4AAQSkZJRgABAgEAlgCWAAD/4ROORXhpZgAATU0AKgAAAAgABwESAAMAAAABAAEAAAEaAAUAAAABAAAAYgEbAAUAAAABAAAAagEoAAMAAAABAAIAAAExAAIAAAAcAAAAcgEyAAIAAAAUAAAAjodpAAQAAAABAAAApAAAANAAFuNgAAAnEAAW42AAACcQQWRvYmUgUGhvdG9zaG9wIENTNCBXaW5kb3dzADIwMTQ6MDM6MjAgMDk6NTc6NDAAAAAAA6ABAAMAAAAB//8AAKACAAQAAAABAAAFmqADAAQAAAABAAAD6AAAAAAAAAAGAQMAAwAAAAEABgAAARoABQAAAAEAAAEeARsABQAAAAEAAAEmASgAAwAAAAEAAgAAAgEABAAAAAEAAAEuAgIABAAAAAEAABJYAAAAAAAAAEgAAAABAAAASAAAAAH/2P/gABBKRklGAAECAABIAEgAAP/tAAxBZG9iZV9DTQAC/+4ADkFkb2JlAGSAAAAAAf/bAIQADAgICAkIDAkJDBELCgsRFQ8MDA8VGBMTFRMTGBEMDAwMDAwRDAwMDAwMDAwMDAwMDAwMDAwMDAwMDAwMDAwMDAENCwsNDg0QDg4QFA4ODhQUDg4ODhQRDAwMDAwREQwMDAwMDBEMDAwMDAwMDAwMDAwMDAwMDAwMDAwMDAwMDAwM/8AAEQgAcA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1W1VPzMtz62ud61urgDzbdrr/VRfQx/9FX/mN/uVfKGS3K9VmRsq9a9tlQaNzgL73ex7v5vbu+nsejYpf9nYLLfWsEh9kbZMz9D832pTEiBOvSQI/wCJ6ERIBMb9VmX+N6mXoY/+ir/zG/3Jehj/AOir/wAxv9ymko17D0Mf/RV/5jf7kvQx/wDRV/5jf7lNDyKrbWBtVppdP0wJ0ILeJb7mzvYkpf0Mf/RV/wCY3+5Bycew7BjU0EGRb6jBx7fo8fm+ooOxupl7tudFZbDCawXAzyW+1vtb/hN3/WlYoZcyrbdb61kn9JAGnDfa2P6ySmFOP9MX1UkB0VljAJb4uHuRPQx/9FX/AJjf7lNJJTD0Mf8A0Vf+Y3+5BNeJjtINbXOcS4NLQTr8va1GtcW1lwcGkEakT+H7yoXv9Ww8jeZInUNH/ko2Kxy+EzuyeDrXWUflj/zmDNl4KoerpfY7rPax7tzmMHgA0AD8E3pVfuN+4Je5vEub4fnD+r+//aTghwlpkfx81oCMQKAAppmUibJJW9Kr9xv+aEvSq/cb9wUk3OnbujQ7Is92PpV/uN/zQn9Kr9xv3BSSSodk2e7XtqtNrBUyoUmPULmy4GeW/R3e1HwGPGRjG1jG2/aaILAOPWq/1/qJrG2OYRW7Y/SHETEH9385Nh05Ay8YWZBe024zTADTv9arfbXH83u/t7EyYHDLToV0Sbjr1D//0NTLqcbLLBq0W3A+Ii+5BqtNTtw17EdirNj8wZLm1VsNRuv32OP0f02R2Dmud+Z+Z/5gq6zdSx2TUK7iDvaw8GT+cC781TY+ZAh7eSPFHbTsxTwEy44S4Zb6ovtl3g37j/ep1ZcnbbDZ4cOP7SHbjPrBI9zB37j+sEFTjDgyR9AHnH5osByZoS9RPkdi6Q1EjUeI1SWaCWmWmPgjHLuIj2g+IH96glyUwfSRIePpZo81Ej1Aj/nN2CmWdvsmdzp+JTvzbK2hhO88gHUx+89/5lX8t6R5KY2kCoc1E9CHQUX2srID9JBIPw7f1lTty7SADDS7TazuTzBd+agw9xlzonsNT83uRx8nLeZrwG/2onzIHyi/EpbsjeY2xuO4NGrifo7nIbQQCT9J2p/g3+yk1obx35J1J+JTq7GIiAAKAaspGRs62pD9Sp97qWvi+trXuA5DXEhhd+a9vtRFFrM2y5oqxw7FdWXfaN7Q4vB9tVdLvdZXs9/q/Q/9GMzZ8OGIlmyRxRJ4Qch4AZLseKeQkY4mZAv0i1b4O10NJ7jj/wAxd/JcpeXgq2N1DEy21HHcbqrw/ZYGnafTO21r/UDXt/zUeHN+j7m/unn+w4/9S5SA3tqtI+jJJM1wdx25HBH9YJ0kKU8f+lY3/hij/wA/VINpsDCamh79IadAdddZanwnZRzMYXVsa024x3NPDzfVvZy/6LU2Z9Mv7pXQHqj5h//R3fzrf+Ov/wDP1ySBblivKOOKbLHWXXw5oG0fpsj6bnEbPoexEx7hfSy5rXMDxO14hwglvu+5RlckWfcKxa70/o/hP521XLt3ov28x25j87/oqgrnJQ+ad/1eH9rV5qXyxr+takvgmc9rBucYEwO5JP5rWj3OcobXWfzo2s/0Xc/8c4f+eWez/SeorrVVvNn8yRt728jTRwq/0jv5f81/ximxjWAhsyTLnHUk/vPd+cmIIJc0SPzmj8rP/IpwQRuGo5BCSlBjW/RaB8AAnSSSUpMSANfGB3JJ7ABO1r3u2Vt3vOscAD957vzGq21lGEz1bXbrDLWmNSTr6VDPl/6UWf8AEPimLlKxxBzc1PTHy8NZXL5fc/dj/wA+bb5Xkp57mT7eGPz5Zbab8LCvGaxhuzCGMbB9MnQf8aR9N3/Bf+fUO/IfeYgsq7MOhd52/wDpL/txRttsueHv0DfoMHA8/wCVZ/L/AO21FQ8n8OyzyjnPiEhl5n/JYv8AIcoP3YR/fj/L3Mn61fzHNwjA8vyo4MX6c/8AKZ/739VUk8nlJJJa7RYvGm7hw0BHPw/qpbiPpcfvDj/zBOdSB8z8v/Mk6ClKeP8A0rG/8MUf+fqlXtsFLC8Bzmt1LGiTqY/Rj97+QpYOSLczFb6T2TbjWAuAiHX1Nj2/nJsz6ZDwK6A9UfMP/9Ldk7rR29a//wA/WoeRVZcGhlz6C12/cwAkwC3Y7d+Z7kn5NFdtjHvAc66+BBP+Gv8A3Gu/dUq7K7a22VOD2O1a4cHsoyuajcHNLXC3qFpLjIDAAAATDd2ljtzf5z/oJV9NsreXfan2tLWgMsaIaRJfY1zP3/3FdSToZJwNxNLZQjIVIW5l9PpXSTuc0iHH91/t2tb+Z9JOiZ8F7oOsNHznhDPJWpiJMIk7kAloZABOQGwJClEgglzNSfpN8fMf8IpJiQ0FzjAGpJ4CesU0hwluoP5fCESmmy8+zRgMOs5GnLa/33/9Bn/QUq8Kx/6Vw2g/4InaX+HqOH83/J/P/wBL+j9is2ZVVVQ2j3fRbV9GCP3x/g2M/wDVawPiHxuUp/dfhw97PM8Hux9UIS/1X7/+1/mYOpyvw6Ij73NH28cRxcB0lL+//wB586G/Lw+nOoxYPrZZd6Tf33MAL3XXfm/611Ku5z3u9Sx25/EjQAfu1t12tTPHqkm47yXNeTqNW/QiD9Bn5rE6ufDPhUeUBy5T73N5NcmaXqri+aOPi/52T/KMHOc6c3ogPbwR+TGPTttxf96pJJJajSUkkm+l8Bz5lBSh4+P5OyRMcak8BIugwNXeH8SkBGp1J5KSlAR317nxRccn7Vjf+GKP/P1SC5zWN3PMNHJ+OnZPh5FFuXjCt4J9fHdEEGDdUGn3hqbP5Zf3SmF8UfMP/9Pc2tF1lgaPUFt4D4G6PWu03f2kmMZW0MraGMbw1ogDvwE/51v/AB1//n65JRlcpDvt9NsD6bvo+X8pK64VN8XH6I/vVB73XElxlp5P738lv8hWOX5czIlIegf8/wD9BYM2YRBiPm/6Kw9x3ngfQ/8AJ/8AkVJJQ/Tm17fa2nYPTeNX+od27cw+zYz2bFotJmJJDWguc7RrRyf9f3lcx8MVkWWw60atA1az+r+8/wD4RUcQ5OPS1j7/AFroi28sY0vP9UA7Gt/NYjHLyQ0n1CIBM7WmIH0vorF+K8v8U5oHFh9vDy5+a5/rc3+04Y+mH+rdHksvJ4CJ5OLJl6en0Q/u/wBb+s3MjIbQ0abrHT6bPGO7j+ZW3856znAvebHOJtd9KwaSB9Fm33N9Nk+xiFhue/Epssufk2PYC7IsaGvfzs3MrLmM2/uNcjKb4T8Jx8lj4pVPmJj15P3R/m8X9T/psfPc9PmJ0PTiifTHv/Wmxl4+kNw8W8/Ov/yCdrg4S0yOD/tTqnm5tWNa0WMMuaXC0P2kNBDDuhj/AG73sr/P37/oLSnkjjHFM0NmnEGRoDVuJLPq6vXY0uaG2MDnMFjbIaSxn2h/+D2+2n89nsQx17De6JZ4gueQzhr5a41e/wBr2qL75y/7/wCEv4Lvan+66RMiZho5PCWp+j7R4xr/AGWqjT1Wq+xja6y97q/WYXPj2bvTlu6sbXbvzfppWdZx6iBaGsJLmgOs1ljjS/ip3+EY9D75y+3uD7JfwV7U/wB1vgACB8U6zR17D37JYD4mwgf53oolPVq7nsrrql1jBY2Xx7SN3ev6ew79iP3zl/8AOD7Jf96r2sn7rdc1rxteA5vgRI0U8ZrftmM/aN3r47d0a7RdVDZ/dUe6Jj/0rG/8MUf+fqlNP5ZeRWw+aPmH/9TWtwsW7JN9rNz6r7ywE+3+eyPpM/O+mpVsx8OhlLTtZWIa0mXQTu/iq9+TcL72N3Q3IyAIAbxdd+e7/vqBDzq4x4hvPzefcp8fJmVGUqB1qO7BPmQLERqNPUlyb/UeNrfcBDR31/Of+61DAAAHMAD7tEmta0Q0QP8AXlOrsIiMREbBqykZEk7lSSSSchSFY+1rwGUmxrvpPDg3brHB9yKlEBBTFjnObLmljtfaSCdP5Tf3lJJMSBykpdRtw68nHfaKhde0EUMe9zGEkbYMENZv3f208E88dh/5JEsFLun3jIDnUn6YZ9KAWH2/2lBzQBxai9Ruzcv/ADn0QZnS6PRApYBYXbnCywls7T6jv0tlbXWfyv8A0V6iEOmtGRWD6QpJaXH1BuDo1ZWPU3O+i+re3/gNn+HVzqnoNxR69T7qw4RXWRuJAO3+cDt+38//ANWIVXofa2bMZxs2sJl7Ya0sdtue0t/nfSbu/wBJv/4ZZ/BD92P2BuUOyUdLwWxtY9sDaIseIb+4Id9D+SqbumgXXFoaCPUdXFjdzjLfTY7fbvY/T9Lbb/1xa6zScUX5E41lhi/1G+14iW+rZVVs3epfu9mx3qf6VLgh+7H7Aqh2Vi9Fwa6i1zQ4te4tDHGGSdW+17/e76b/APttHHS8FurWPBa3aCLHiGj3Bn0v5v8AkJ+n+l6DjTU6lpsdo8guJhonT91u1n/matdj8ClwQ/dj9gRQc62tl1ZrsktdzBg+PKWDh49GZiuqbtItxq+fzW31ObP8pSHCJj/0rG/8MUf+fqlrZAOGR8C58CbiPEP/1T5VT359zhkOrY3IyN1TdN36e/8AO/tfup6WPrqayx5te0a2EQTr/aV2/p3UjkZH6lkOab73AiskEOttexzf5LmO3If7M6kOMLJHwrP5FownARHqjsP0mjKEyT6Tuf0UKSN+zuq/9w8j51H+Bal+zuq/9wr/APtp3/kk73Ifvx/xorfbn+7L7ChSRv2d1X/uFf8A9tO/vS/Z3Vf+4eQPhUf4lL3Ifvx/xgr25/uy+woOT8EiQNCYP4/cjjpvU41wso/9bP8A32EK/pHVX7fTxsunbJIrrI3fRMO9zf3Uvch+9H/GCvbn+7L7Cx93bTzP/kUgANeT4nlFq6V1WvfOLl2BxlodW4lo/d3FzlP9n9T/AO4OT/22Uvch+9H/ABgr25/uy+woEVrnjDtNdraHidtz42sPt97tyken9UjTByZ8fTKc9P6i6l1D+n3Ppfo6t9JII00P+ao8xjOHCJx36yDJiEoSsxl/isctz2Us25H2c7gDb7vd7T7f0X+k/wBf0irm0HKoDOoO9EkfoHlxfYTv7uY36Tv+o/7ct2YXU7WhtvT7ntGoaaTHEcSk7B6k64Xu6dc65v0bDSS4dtDuVX2T+/D/ABmx7o/cn/ipVnW3kPvD+pbGN9UtrG4Gsy0NLrdr/ZRssq2Nq/7cV/7P1j/uDf8A9tH+9D/Z/Udz3fs67dYCHn0nSQ76c+787al7J/fh/jK90fuT/wAVbDNnpvFuT9rsDyHWAEAR/g2tP0diP2PwKg3F6s0bW4FzW8wKSB+VP9n6x/3Cv/7aP96Xsn9+H+Mr3f6k/wDFaFjHPqLWPNbjEPHI1+SfBptrzMUvvfaPVxmkO7uF9ZdZ/J3fRU7ekdWfYx4x8xjGAB1TGEB2s/S3N2uRsLpXVWW0Mfj5Tv09Tjc+sjaBZW5z9zy/+ba31fd/men+iVyeSBEvUNj+k1YQmDH0ncfov//Z/+0YRlBob3Rvc2hvcCAzLjAAOEJJTQQlAAAAAAAQAAAAAAAAAAAAAAAAAAAAADhCSU0D7QAAAAAAEACWAAAAAQACAJYAAAABAAI4QklNBCYAAAAAAA4AAAAAAAAAAAAAP4AAADhCSU0EDQAAAAAABAAAAB44QklNBBkAAAAAAAQAAAAeOEJJTQPzAAAAAAAJAAAAAAAAAAABADhCSU0nEAAAAAAACgABAAAAAAAAAAI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2MAAAAGAAAAAAAAAAAAAAPoAAAFmgAAABcAVgBlAGQAYQAgAE0AZQByAGwAdQB6AGEAIABvAHQAbwDxAG8AIAAyADAAMQA0AAAAAQAAAAAAAAAAAAAAAAAAAAAAAAABAAAAAAAAAAAAAAWaAAAD6AAAAAAAAAAAAAAAAAAAAAABAAAAAAAAAAAAAAAAAAAAAAAAABAAAAABAAAAAAAAbnVsbAAAAAIAAAAGYm91bmRzT2JqYwAAAAEAAAAAAABSY3QxAAAABAAAAABUb3AgbG9uZwAAAAAAAAAATGVmdGxvbmcAAAAAAAAAAEJ0b21sb25nAAAD6AAAAABSZ2h0bG9uZwAABZo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+gAAAAAUmdodGxvbmcAAAWa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j/wAAAAAAAAOEJJTQQRAAAAAAABAQA4QklNBBQAAAAAAAQAAAABOEJJTQQMAAAAABJ0AAAAAQAAAKAAAABwAAAB4AAA0gAAABJYABgAAf/Y/+AAEEpGSUYAAQIAAEgASAAA/+0ADEFkb2JlX0NNAAL/7gAOQWRvYmUAZIAAAAAB/9sAhAAMCAgICQgMCQkMEQsKCxEVDwwMDxUYExMVExMYEQwMDAwMDBEMDAwMDAwMDAwMDAwMDAwMDAwMDAwMDAwMDAwMAQ0LCw0ODRAODhAUDg4OFBQODg4OFBEMDAwMDBERDAwMDAwMEQwMDAwMDAwMDAwMDAwMDAwMDAwMDAwMDAwMDAz/wAARCABwAKADASIAAhEBAxEB/90ABAAK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VbVU/My3Pra53rW6uAPNt2uv9VF9DH/0Vf+Y3+5V8oZLcr1WZGyr1r22VBo3OAvvd7Hu/m9u76ex6Nil/2dgst9awSH2RtkzP0PzfalMSIE69JAj/AInoREgExv1WZf43qZehj/6Kv/Mb/cl6GP8A6Kv/ADG/3KaSjXsPQx/9FX/mN/uS9DH/ANFX/mN/uU0PIqttYG1Wml0/TAnQgt4lvubO9iSl/Qx/9FX/AJjf7kHJx7DsGNTQQZFvqMHHt+jx+b6ig7G6mXu250VlsMJrBcDPJb7W+1v+E3f9aVihlzKtt1vrWSf0kAacN9rY/rJKYU4/0xfVSQHRWWMAlvi4e5E9DH/0Vf8AmN/uU0klMPQx/wDRV/5jf7kE14mO0g1tc5xLg0tBOvy9rUa1xbWXBwaQRqRP4fvKhe/1bDyN5kidQ0f+SjYrHL4TO7J4OtdZR+WP/OYM2Xgqh6ul9jus9rHu3OYweADQAPwTelV+437gl7m8S5vh+cP6v7/9pOCHCWmR/HzWgIxAoACmmZSJsklb0qv3G/5oS9Kr9xv3BSTc6du6NDsiz3Y+lX+43/NCf0qv3G/cFJJKh2TZ7te2q02sFTKhSY9QubLgZ5b9Hd7UfAY8ZGMbWMbb9pogsA49ar/X+omsbY5hFbtj9IcRMQf3fzk2HTkDLxhZkF7TbjNMANO/1qt9tcfze7+3sTJgcMtOhXRJuOvUP//Q1MupxsssGrRbcD4iL7kGq01O3DXsR2Ks2PzBkubVWw1G6/fY4/R/TZHYOa535n5n/mCrrN1LHZNQruIO9rDwZP5wLvzVNj5kCHt5I8UdtOzFPATLjhLhlvqi+2XeDfuP96nVlydtsNnhw4/tIduM+sEj3MHfuP6wQVOMODJH0AecfmiwHJmhL1E+R2LpDUSNR4jVJZoJaZaY+CMcu4iPaD4gf3qCXJTB9JEh4+lmjzUSPUCP+c3YKZZ2+yZ3On4lO/NsraGE7zyAdTH7z3/mVfy3pHkpjaQKhzUT0IdBRfaysgP0kEg/Dt/WVO3LtIAMNLtNrO5PMF35qDD3GXOiew1Pze5HHyct5mvAb/aifMgfKL8SluyN5jbG47g0auJ+juchtBAJP0nan+Df7KTWhvHfknUn4lOrsYiIAAoBqykZGzrakP1Kn3upa+L62te4DkNcSGF35r2+1EUWszbLmirHDsV1Zd9o3tDi8H21V0u91lez3+r9D/0YzNnw4YiWbJHFEnhByHgBkux4p5CRjiZkC/SLVvg7XQ0nuOP/ADF38lyl5eCrY3UMTLbUcdxuqvD9lgadp9M7bWv9QNe3/NR4c36Pub+6ef7Dj/1LlIDe2q0j6MkkzXB3HbkcEf1gnSQpTx/6Vjf+GKP/AD9Ug2mwMJqaHv0hp0B111lqfCdlHMxhdWxrTbjHc08PN9W9nL/otTZn0y/uldAeqPmH/9Hd/Ot/46//AM/XJIFuWK8o44pssdZdfDmgbR+myPpucRs+h7ETHuF9LLmtcwPE7XiHCCW+77lGVyRZ9wrFrvT+j+E/nbVcu3ei/bzHbmPzv+iqCuclD5p3/V4f2tXmpfLGv61qS+CZz2sG5xgTA7kk/mtaPc5yhtdZ/Ojaz/Rdz/xzh/55Z7P9J6iutVW82fzJG3vbyNNHCr/SO/l/zX/GKbGNYCGzJMucdST+8935yYgglzRI/OaPys/8inBBG4ajkEJKUGNb9FoHwACdJJJSkxIA18YHcknsAE7Wve7ZW3e86xwAP3nu/MarbWUYTPVtdusMtaY1JOvpUM+X/pRZ/wAQ+KYuUrHEHNzU9MfLw1lcvl9z92P/AD5tvleSnnuZPt4Y/PlltpvwsK8ZrGG7MIYxsH0ydB/xpH03f8F/59Q78h95iCyrsw6F3nb/AOkv+3FG22y54e/QN+gwcDz/AJVn8v8A7bUVDyfw7LPKOc+ISGXmf8li/wAhyg/dhH9+P8vcyfrV/Mc3CMDy/Kjgxfpz/wApn/vf1VSTyeUkklrtFi8abuHDQEc/D+qluI+lx+8OP/ME51IHzPy/8yToKUp4/wDSsb/wxR/5+qVe2wUsLwHOa3UsaJOpj9GP3v5Clg5ItzMVvpPZNuNYC4CIdfU2Pb+cmzPpkPAroD1R8w//0t2TutHb1r//AD9ah5FVlwaGXPoLXb9zACTALdjt35nuSfk0V22Me8Bzrr4EE/4a/wDca791SrsrtrbZU4PY7VrhweyjK5qNwc0tcLeoWkuMgMAAABMN3aWO3N/nP+glX02yt5d9qfa0taAyxohpEl9jXM/f/cV1JOhknA3E0tlCMhUhbmX0+ldJO5zSIcf3X+3a1v5n0k6JnwXug6w0fOeEM8lamIkwiTuQCWhkAE5AbAkKUSCCXM1J+k3x8x/wikmJDQXOMAakngJ6xTSHCW6g/l8IRKabLz7NGAw6zkactr/ff/0Gf9BSrwrH/pXDaD/gidpf4eo4fzf8n8//AEv6P2KzZlVVVDaPd9FtX0YI/fH+DYz/ANVrA+IfG5Sn91+HD3s8zwe7H1QhL/Vfv/7X+Zg6nK/DoiPvc0fbxxHFwHSUv7//AHnzob8vD6c6jFg+tll3pN/fcwAvddd+b/rXUq7nPe71LHbn8SNAB+7W3Xa1M8eqSbjvJc15Oo1b9CIP0GfmsTq58M+FR5QHLlPvc3k1yZpequL5o4+L/nZP8owc5zpzeiA9vBH5MY9O23F/3qkkklqNJSSSb6XwHPmUFKHj4/k7JExxqTwEi6DA1d4fxKQEanUnkpKUBHfXufFFxyftWN/4Yo/8/VILnNY3c8w0cn46dk+HkUW5eMK3gn18d0QQYN1QafeGps/ll/dKYXxR8w//09za0XWWBo9QW3gPgbo9a7Td/aSYxlbQytoYxvDWiAO/AT/nW/8AHX/+frklGVykO+302wPpu+j5fykrrhU3xcfoj+9UHvdcSXGWnk/vfyW/yFY5flzMiUh6B/z/AP0FgzZhEGI+b/orD3HeeB9D/wAn/wCRUklD9ObXt9radg9N41f6h3btzD7NjPZsWi0mYkkNaC5ztGtHJ/1/eVzHwxWRZbDrRq0DVrP6v7z/APhFRxDk49LWPv8AWuiLbyxjS8/1QDsa381iMcvJDSfUIgEztaYgfS+isX4ry/xTmgcWH28PLn5rn+tzf7Thj6Yf6t0eSy8ngInk4smXp6fRD+7/AFv6zcyMhtDRpusdPps8Y7uP5lbfznrOcC95sc4m130rBpIH0Wbfc302T7GIWG578Smyy5+TY9gLsixoa9/OzcysuYzb+41yMpvhPwnHyWPilU+YmPXk/dH+bxf1P+mx89z0+YnQ9OKJ9Me/9abGXj6Q3Dxbz86//IJ2uDhLTI4P+1Oqebm1Y1rRYwy5pcLQ/aQ0EMO6GP8Abveyv8/fv+gtKeSOMcUzQ2acQZGgNW4ks+rq9djS5obYwOcwWNshpLGfaH/4Pb7afz2exDHXsN7olniC55DOGvlrjV7/AGvaovvnL/v/AIS/gu9qf7rpEyJmGjk8Jan6PtHjGv8AZaqNPVar7GNrrL3ur9Zhc+PZu9OW7qxtdu/N+mlZ1nHqIFoawkuaA6zWWONL+Knf4Rj0PvnL7e4Psl/BXtT/AHW+AAIHxTrNHXsPfslgPibCB/neiiU9WrueyuuqXWMFjZfHtI3d6/p7Dv2I/fOX/wA4Psl/3qvayfut1zWvG14Dm+BEjRTxmt+2Yz9o3evjt3RrtF1UNn91R7omP/Ssb/wxR/5+qU0/ll5FbD5o+Yf/1Na3Cxbsk32s3PqvvLAT7f57I+kz876alWzHw6GUtO1lYhrSZdBO7+Kr35NwvvY3dDcjIAgBvF1357v++oEPOrjHiG8/N59ynx8mZUZSoHWo7sE+ZAsRGo09SXJv9R42t9wENHfX85/7rUMAAAcwAPu0Sa1rRDRA/wBeU6uwiIxERsGrKRkSTuVJJJJyFIVj7WvAZSbGu+k8ODduscH3IqUQEFMWOc5suaWO19pIJ0/lN/eUkkxIHKSl1G3Drycd9oqF17QRQx73MYSRtgwQ1m/d/bTwTzx2H/kkSwUu6feMgOdSfphn0oBYfb/aUHNAHFqL1G7Ny/8AOfRBmdLo9EClgFhducLLCWztPqO/S2VtdZ/K/wDRXqIQ6a0ZFYPpCklpcfUG4OjVlY9Tc76L6t7f+A2f4dXOqeg3FHr1PurDhFdZG4kA7f5wO37fz/8A1YhVeh9rZsxnGzawmXthrSx2257S3+d9Ju7/AEm//hln8EP3Y/YG5Q7JR0vBbG1j2wNoix4hv7gh30P5Kpu6aBdcWhoI9R1cWN3OMt9Njt9u9j9P0ttv/XFrrNJxRfkTjWWGL/Ub7XiJb6tlVWzd6l+72bHep/pUuCH7sfsCqHZWL0XBrqLXNDi17i0McYZJ1b7Xv97vpv8A+20cdLwW6tY8FrdoIseIaPcGfS/m/wCQn6f6XoONNTqWmx2jyC4mGidP3W7Wf+Zq12PwKXBD92P2BFBzra2XVmuyS13MGD48pYOHj0ZmK6pu0i3Gr5/NbfU5s/ylIcImP/Ssb/wxR/5+qWtkA4ZHwLnwJuI8Q//VPlVPfn3OGQ6tjcjI3VN03fp7/wA7+1+6npY+uprLHm17RrYRBOv9pXb+ndSORkfqWQ5pvvcCKyQQ6217HN/kuY7ch/szqQ4wskfCs/kWjCcBEeqOw/SaMoTJPpO5/RQpI37O6r/3DyPnUf4FqX7O6r/3Cv8A+2nf+STvch+/H/Git9uf7svsKFJG/Z3Vf+4V/wD207+9L9ndV/7h5A+FR/iUvch+/H/GCvbn+7L7Cg5PwSJA0Jg/j9yOOm9TjXCyj/1s/wDfYQr+kdVft9PGy6dskiusjd9Ew73N/dS9yH70f8YK9uf7svsLH3dtPM/+RSAA15PieUWrpXVa984uXYHGWh1biWj93cXOU/2f1P8A7g5P/bZS9yH70f8AGCvbn+7L7CgRWueMO012toeJ23Pjaw+33u3KR6f1SNMHJnx9Mpz0/qLqXUP6fc+l+jq30kgjTQ/5qjzGM4cInHfrIMmIShKzGX+Kxy3PZSzbkfZzuANvu93tPt/Rf6T/AF/SKubQcqgM6g70SR+geXF9hO/u5jfpO/6j/ty3ZhdTtaG29Pue0ahppMcRxKTsHqTrhe7p1zrm/RsNJLh20O5VfZP78P8AGbHuj9yf+KlWdbeQ+8P6lsY31S2sbgazLQ0ut2v9lGyyrY2r/txX/s/WP+4N/wD20f70P9n9R3Pd+zrt1gIefSdJDvpz7vztqXsn9+H+Mr3R+5P/ABVsM2em8W5P2uwPIdYAQBH+Da0/R2I/Y/AqDcXqzRtbgXNbzApIH5U/2frH/cK//to/3peyf34f4yvd/qT/AMVoWMc+otY81uMQ8cjX5J8Gm2vMxS+99o9XGaQ7u4X1l1n8nd9FTt6R1Z9jHjHzGMYAHVMYQHaz9Lc3a5GwuldVZbQx+PlO/T1ONz6yNoFlbnP3PL/5trfV93+Z6f6JXJ5IES9Q2P6TVhCYMfSdx+i//9k4QklNBCEAAAAAAFUAAAABAQAAAA8AQQBkAG8AYgBlACAAUABoAG8AdABvAHMAaABvAHAAAAATAEEAZABvAGIAZQAgAFAAaABvAHQAbwBzAGgAbwBwACAAQwBTADQAAAABADhCSU0EBgAAAAAABwAIAQEAAQEA/+EQRmh0dHA6Ly9ucy5hZG9iZS5jb20veGFwLzEuMC8APD94cGFja2V0IGJlZ2luPSLvu78iIGlkPSJXNU0wTXBDZWhpSHpyZVN6TlRjemtjOWQiPz4gPHg6eG1wbWV0YSB4bWxuczp4PSJhZG9iZTpuczptZXRhLyIgeDp4bXB0az0iQWRvYmUgWE1QIENvcmUgNC4yLjItYzA2MyA1My4zNTI2MjQsIDIwMDgvMDcvMzAtMTg6MTI6MTggICAgICAgICI+IDxyZGY6UkRGIHhtbG5zOnJkZj0iaHR0cDovL3d3dy53My5vcmcvMTk5OS8wMi8yMi1yZGYtc3ludGF4LW5zIyI+IDxyZGY6RGVzY3JpcHRpb24gcmRmOmFib3V0PSIiIHhtbG5zOnhtcD0iaHR0cDovL25zLmFkb2JlLmNvbS94YXAvMS4wLyIgeG1sbnM6ZGM9Imh0dHA6Ly9wdXJsLm9yZy9kYy9lbGVtZW50cy8xLjEvIiB4bWxuczpwaG90b3Nob3A9Imh0dHA6Ly9ucy5hZG9iZS5jb20vcGhvdG9zaG9wLzEuMC8iIHhtbG5zOnhtcE1NPSJodHRwOi8vbnMuYWRvYmUuY29tL3hhcC8xLjAvbW0vIiB4bWxuczpzdEV2dD0iaHR0cDovL25zLmFkb2JlLmNvbS94YXAvMS4wL3NUeXBlL1Jlc291cmNlRXZlbnQjIiB4bWxuczp0aWZmPSJodHRwOi8vbnMuYWRvYmUuY29tL3RpZmYvMS4wLyIgeG1sbnM6ZXhpZj0iaHR0cDovL25zLmFkb2JlLmNvbS9leGlmLzEuMC8iIHhtcDpDcmVhdG9yVG9vbD0iQWRvYmUgUGhvdG9zaG9wIENTNCBXaW5kb3dzIiB4bXA6Q3JlYXRlRGF0ZT0iMjAxNC0wMy0yMFQwOTo1NTo0NC0wMzowMCIgeG1wOk1vZGlmeURhdGU9IjIwMTQtMDMtMjBUMDk6NTc6NDAtMDM6MDAiIHhtcDpNZXRhZGF0YURhdGU9IjIwMTQtMDMtMjBUMDk6NTc6NDAtMDM6MDAiIGRjOmZvcm1hdD0iaW1hZ2UvanBlZyIgcGhvdG9zaG9wOkNvbG9yTW9kZT0iMyIgeG1wTU06SW5zdGFuY2VJRD0ieG1wLmlpZDo1NDg0NzUzODJGQjBFMzExOTI4MkU4REQyQzI2MkVFNCIgeG1wTU06RG9jdW1lbnRJRD0ieG1wLmRpZDo1NDg0NzUzODJGQjBFMzExOTI4MkU4REQyQzI2MkVFNCIgeG1wTU06T3JpZ2luYWxEb2N1bWVudElEPSJ4bXAuZGlkOjU0ODQ3NTM4MkZCMEUzMTE5MjgyRThERDJDMjYyRUU0IiB0aWZmOk9yaWVudGF0aW9uPSIxIiB0aWZmOlhSZXNvbHV0aW9uPSIxNTAwMDAwLzEwMDAwIiB0aWZmOllSZXNvbHV0aW9uPSIxNTAwMDAwLzEwMDAwIiB0aWZmOlJlc29sdXRpb25Vbml0PSIyIiB0aWZmOk5hdGl2ZURpZ2VzdD0iMjU2LDI1NywyNTgsMjU5LDI2MiwyNzQsMjc3LDI4NCw1MzAsNTMxLDI4MiwyODMsMjk2LDMwMSwzMTgsMzE5LDUyOSw1MzIsMzA2LDI3MCwyNzEsMjcyLDMwNSwzMTUsMzM0MzI7OUM1QUYwQ0Y1NkNBM0IzRDM3OTIxMzQ2RjUxMkM2N0EiIGV4aWY6UGl4ZWxYRGltZW5zaW9uPSIxNDM0IiBleGlmOlBpeGVsWURpbWVuc2lvbj0iMTAwMCIgZXhpZjpDb2xvclNwYWNlPSI2NTUzN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tDQTc0QjVCQkFBMjlDQUUzRTEwRURBMUMwOURFRTdBRSI+IDx4bXBNTTpIaXN0b3J5PiA8cmRmOlNlcT4gPHJkZjpsaSBzdEV2dDphY3Rpb249ImNyZWF0ZWQiIHN0RXZ0Omluc3RhbmNlSUQ9InhtcC5paWQ6NTQ4NDc1MzgyRkIwRTMxMTkyODJFOEREMkMyNjJFRTQiIHN0RXZ0OndoZW49IjIwMTQtMDMtMjBUMDk6NTc6NDAtMDM6MDAiIHN0RXZ0OnNvZnR3YXJlQWdlbnQ9IkFkb2JlIFBob3Rvc2hvcCBDUzQgV2luZG93cyIvPiA8L3JkZjpTZXE+IDwveG1wTU06SGlzdG9yeT4gPC9yZGY6RGVzY3JpcHRpb24+IDwvcmRmOlJERj4gPC94OnhtcG1ldGE+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/Pv/uACFBZG9iZQBkQAAAAAEDABADAgMGAAAAAAAAAAAAAAAA/9sAhAABAQEBAQEBAQEBAQEBAQEBAQEBAQEBAQEBAQEBAgEBAQEBAQICAgICAgICAgICAgICAwMDAwMDAwMDAwMDAwMDAQEBAQEBAQIBAQIDAgICAwMDAwMDAwMDAwMDAwMDAwMDAwMDAwMDAwMDAwMDAwMDAwMDAwMDAwMDAwMDAwMDAwP/wgARCAPoBZoDAREAAhEBAxEB/8QBZwABAAEDBQEBAAAAAAAAAAAAAAEDBAgCBQYHCQoLAQEAAgIDAQEBAAAAAAAAAAAAAQMCBAUGBwgJChAAAQIFAgQDBAkEAgEEAgIDAQIDABEEBQYHCBAgIRIwEwlAMRYKUEEiMxQVFxgaIzU4OTYZMmAkJTc0JidwQihFEQACAgEDAgMDBQcNCQkDATkBAgMEBREGByESABMIMSIUECBBURUwYTIjFpc4QPBxgULV1hfXeKgJOVCRscEzJDe3uKHhUmI0tHWVltHxJTUmdhhgQ1N0NrYnd5hygpJjs9NEVGW1RmaGR2eIGXODZISU1EXGh6dworKTo8PjVqZXKFgppKVIaEkSAAECBAIFBwcGCQkGAggCCwERAgAhEgMxBEFRIhMFECBhgTIUBjBxkaGxwSNA0UKS0jRQ8OFScqIz0xXxYoKyoySkNQdDU3OzlBZj1GDCg5PDZHS0JVTVcESExBdVlaU2CP/aAAwDAQECEQMRAAAA+4A/PA1rMlaLOuvcvKqWlt9k+NelbhAAAAAAAAAAAAAAAAAAAAAAAAAAAAAAAADpS3HuunJIAAAAAAAAAAAEDrb2zy+jtUjnfk3oO6cDyyQAAiVE629c86nmuNQAACE5RETUiaeUBCUa8c9GWMAAAAmYiJAASrV5UbMUAAAEJyjZ6bd4tr1YylpmIAAkhVwzp519Zda57szsvBAAASj3N8a9Q+hzEyfntcBv+znb+qdD/oR8WE9q/Fn1RkX4L68AAAAAAAAAAAAAAAAAAAAAAAAAAAAAAAETgpyOtnXx95IQSAAAAAAAAAAQQw3/AEq+Fdn7LwSWVHwJ9jc48s9BAACHHuS0cY/sL5p2D3jx6nnEAAlAuqbreyvRljVqzpW4kE1MZrYZ2ttRIIJAEl9r7FKarW/AAiZmpXNLPEkAAShM8F4/d5HlVyK3GtFljdraM4iITI1YqsTrrytr6kMWvJ/S8pPWfNiASCBKeY/nP93fWfGUsfz2uA5D1o998V67+vPmq6847xlr8E/YPIeN3gAAAAAAAAAAAAAAAAAAAAAAAAAAAAAEAQTJCCUwSAAAAAAAAAAAOhfrf5v6Z+mPCKlNmXv5yfb+/wDUeyABAjqzvvUseftf5Vod66hEzKETMriq3TONvnXrjKrhlMZW1tVbHOmw05hfa91tbVTziCUasZ1xlRzxlEJImURIAmFXHKjniAAEQlxzW2NdF3JLaryYtNiqnOCWrHKpjlCKjPQwo2YphCEyIhImEE6i5ptpZY8s/Or7r+tFjDL89vr/ACHqV9U/OvGPpDwruD4b+tsgPFfUQAAAAAAAAAAAAAAAAAAAAAAAAAAAAABhbq8j5adr6z6V8DzPmpz3DelXF8hwPco6P47k+id3S9N8tTN7h+RCQAAAAAAAAAHCvTug8B9e8z5H0ntfaHhPryJSIRNAx3+gfG+r/rz5r08lozERM64iphnomKecVsM6WVcSr150s8amOQo54iStXkxmhdhqia1dlKyuthlbW4SiIkSiAmSCthkKWWCUJEkI45r7NvRdyWI3La19M421tcJIq151IytraxMQl5leS+mcc5CveeO2um2xlTyHCdgc7xnnx5t37b5ezXu3jfN4pr13ULaUTzH85/u760Afnt8ByHpz9hfMG0e7eQd1/Bf2F3t5L6IAAAAAAAAAAAAAAAAAAAAAAAAAAAAAAPOadvz929Lv7eq6B0bfVm/V5RVn5k7l3uhwuXhByer7vcZtygkAAAAAAAAAAdc+z+WdjeMepgAbZfTi79efNnGfojxSjniCJLqi212KtdeWuMteM0s8dUTUxypZ4aJjRliTMwiamE6cmmca9NtC6oV6raVmGmYgAliTVwsmJMKNmJNljlxPQ3t8zxpK9o19nnmxRuOWO37NFLOuYSm5ps0WY0M8YACB5f8Aj3qmM2tynevLcRo1bs6O69I6Y6t2TcO+9dye6/h5vW8t6wds6dRzwiQ5l+c33d9aAPz2+A5D0d+6fj6r6f0Luv4L+wu9vJfRAAAAAAAAAAAAAAAAAAAAAAAAAAAAAABgBGz5m8trZgtXD5te3+XGd5cRyfhBfZwne1c+btT0c4TkQAAAEEwiQkAAAAEQmUEkEuK8vxuMf2r8tbZ675pSzxI1xOrGdOUaMsdEq+GcIpZ4CATijKSCZLui62tpq4Wa8VC3CnOLJd0X2t1EJAqYTpzi5ott7atGSYiJmYx2HV2uWIZK2FlnfTEYRkiZqY5U2GnKNGeMBIACI8ufH/VOhsN7tHXq6gu2fc72bxnaOM2/C/xb2SpVPsf754925GrbXVgcy/Ob7u+tAH57XAb/AKP/AHT8f1PT+hd1/Bf2F3t5L6IAAAAAAAAAAAAAAAAAAAAAAAAAAAAAAACCSCUJRESyAAAABjCUxlGUAAAAABEE0Ix6B948l60+qPn6j2vrVDPGrhOjKGM3dV1pdRRsxFTHLXjNGyqE7jqblpsa1LLCJmUTE1K5pXYVMM9MtEwJRqxmDTkAkvaL6eWFrbWABttWd7p7d/t61tbRUxslM4xQtxmIiZAAAAAkhCEyGrHKvXZoywoWYgAcy/Ob7u+tAH57fAb/AKbfYvy7tfufkndHwh9e98+QekgAAAAAAAAAAAAAAAAAAAAAAAAAAAAABBBJBJIMYZCQAAAGJlG1c9xF3x+5daO4AAAAEExMT192zruNX2X8wW3q3nSZrVWUc67jG2hlVozivXnpY0bIExCSZrVZzChbXCURXwtmMaFtcRlXwyo54RMkaoy1YqecABC4rso2V6ZADTE7Pq7PJrcLS7Xr1W0s69GUSQkVsMpiaFlZIAAAmETBJElXDKlnihEyABzL85vu767jYT89vgN/3F5LiMW/0I+MO0PlT6KyS+efZUgAAAAAAAAAAAAAAAAAAAAAAAAAAAAAAAAAAAAAAAAAAAAAEEuAdo4DGP8AQP4ypdi4WJaoXNNhNtdVVrzq456Jwt76ojIACtXnoyx0ZRKNWMzjNPOExc1XUM6tOSUTC4qstrsEREyJia2E0px05hKBx/X2LTXv5vdTZ7OsK1dlC3AAVsMuB9Z7J2Vz3B7Zt6sAAAAAA14zUwyoW4AAAcy/Ob7u+0g6HPz2+A3/AKA+I2el/Rul8J9p8sye+UPodIIABIAAAAAAAAAAAAAAAAAAIJAABAJIJBBIEEgAAAAAAAAAAAIJAABBLDf7V+Wdp938f0ZARVwy6v67zna3PcNSsxgp54wgEgETJCE3FWelFK6uIyIq15UrIqYZV687e2vTMRISVMMteM0M8IyASbFRdbYZcxyxlNnsa5NWuaVkQASVa8pTQsrJAAAAEwkq4ZUba0TCQARMOY/nP93/AGjzPRER+e1wG/8AQJxGztk44SfoJ8c5vfn59j7hjISRCZQSAAAAAAAAAAAAAAAAAAQ84tTksxO0dOwS6l3L0Z7V1HlvDc0iSCZYozjLFEkJyRCYJAAIJAAAAAEw2bsvA7jwvK19PZZABosrtOQ0r7i+RCCIZSiOBclrYwfpp8F09nWhIt+P38FvMPQe6+1dc4JxPI5Od66fybkdGEEgACUQmrXlGSnljMRWwsmJicdMtOUaZxhIAIrVWUrcIAAOM6mzyncoYRXwtp5V0s8Lqm60uqAAAAAAABGvHKrXlTyx0Z4RMkpiYJIJhE9Pfmx+gP0J9n889T+G7j+e3wG/9AfEbHnu2fCD6U8Z+gDt/Q/Er55969NvP+2WHYOvecNfKZbbvFe7vWuWAAAAAAAAAAAAAAAAAAA8g+P5j0F7v575idB9D607Z1juDb4/ra/mLeizp/jbsE+ycJ64dH7f7G5dc8Ju162PHH72RXLcV2lxPLbvhh7VcVemQBwSyvnddgAAAADElwT1rznZux8H2p4H7EAAACOO9z6xwb1PzzmXm3et86r2DqnuXW+iP0F+MdGUQjTljwPrvPdVcJyuSPfOmaonFPzvvW47FGTPfumQAACthOuvO3vrImMquNmvCKecaZinlgSAAJLimy2uqmETMohMw4RpbfPtmhk1YTb3UxCvXbQtqhMohIAAAAQTFTHOYiU0s8fLTxz1brzY2fQDtHSPNfq3bds6pzeR3butYicT2PNbvPSPR/u3R5MJPzb+/vpz7N0P1p4Ttv5lfGbPvXxV+SGnf85XrHSujfdPJcbPPu2/Yb5P3ztHoPcPDHndPovlND6Vur8kkAAAAAAAAAAAAAAAAAAMA+L5nGj0Ho2IHEdi724zY9tdrrPzj8vzFjbrc+4zd6O5HTzx6V2Tujmut+S/NY2Wxq9xV55Ydc5rkXNcb7Edd3UgOK549VbNPZlFvM6swAAAAARxjvHUeT9G7cmQAANn7HwWH36QfD1Da1t465z2ZH5p/dONf0t4b1l9dfNeuJnFoyxxk8575kr37pdfYohCXXPW+wY+9Q7Llh6T0HeNqmAAV6sqFuIGtNemy2upgJAAAIJu6LaeWNC3AAWeGezat3M7MKF2FLLDTLVDXGVPLCE68Zr15Us8aeURIASithZUxmjONTGadkUpwTMxHS/SO3ednmHo2G/Bc/Q7BwP0k/QnhfSfVOweY/QO+8g5TW9TO69Dxy839Bz3+T/pX7SDoeX57XX9/wCgTidnz1xuwC5/ivSb7L+WMNuZ080dzjcufz0+0/BnfnsXkeN9wet8kyAAAAAAAAAAAAAAAAAABEYD53dp7vH8z47ke6L9LCSNnsza1vFajcw/7h1/66Oic7hTva3eld2K1+OTVdPlTXyfsvu8D2VxvKIhMgcdyx5FjkAAAAAACCQAABab+lhp+l/wlR29XJf4e+sN68v9CxR+8fkPR6D0i5qvstrV4pxPJdFdV7LlD3/pN9r7Nhsa6Iq456Jxxk6N3DbNTcyr9G6FJCSLqm6jlXTsiZiIkEEgAAASivVbVwmjZhQsxmGg4to7nOb66OdVC3DVjNSvPXktbKgTXqzo2V1MZmcqU4RMpi4ps0yp516ZkiUiASeWnjnqW8c7oemfo3nmDPQ+5Zzd86Z1F1fnfJjzb0vLzv8A030I7j0pMcx/Ob7v+0g6HPz2uA3/AKBOJ2WJM4q/Vnz3xr6Y8Fstijl/zf7nk78ifSG4YykkAAAAAAAAAAAAAAAAAAAAAiCevoz0bWt2Jr3ACYnrKcOzGQAAAAAAAAAAAAAAHW3tnlNfU2bfrfO42fdXyQ7NwFejOhZiynDLy70PM70/z2lnWmQAROLgfE8l0D1DtPffa+udicxxVWM9CNM40rMRBJAAAAARJcVW1MbLS7X0yHC9Hd7Fzqt7qrazCpBE6MoiQAr15ULMZRVwznGYya4m3tqiJAAAAAAAEwiVXBy386fu77SDoc/Pa4Df+gTidkgY1fRXivFfq/5205YzDYOq8/258vfQXeniHql+kAAAAAAAAAAAAAAAAAAAAAEIAlIAIhMgAAAAAAAAAAAAABAjpD17zjo77g+To5HRqYTUxyo2YcF4LmuCcLy2Qnb+sbds68ohIEyRGvCa2FmPXUuy9Xde53M31XziJm81r6NlKMquGdvbToyAAAAi4qs1YzbX1QmSDZ9e/kcKeddC7CUXFV1vdTESABd0WWl1aSEoiZlCJiQAAAAAAmI14518M6c40rK+YfnR93/aRDoc/Pa4Df8AoE4nZQ2W+nET9BfjW87r1VM3VFtpbRWxz3Hxz07KD4s+pdzosJAAAAAAAAAAAAAAAAAAAAAAAAAAAAAAAAAAAAAACJISHSfrHnfRn3d8gxsVwaoXNN1tdRhT5Z6Pmr6p5wiREgBKKmGelGnKImON6W5jX0Xt/f3Z+v8AO+f4QJTGWrFTzgAACTVjOmYiQ2miyyxs2/Wv5DbhyHOm3uwlOmcaWWDJESARVizQx0zAAAAAExETNavKWSMJnJGWnPDVhlriaWWFPPCJmAcy/Ob7u+xs60Pz2uA3/oE4jZ4vy2hjb9e/Ndj7d5Rt+1rIX2rs0rMLvWutNmnkHgXsOVXxz9NVWQAAAAAAAAAAAAAAAAAAAAAAAAAAAAAAAAAAAAAG281xXT30l4b3T8w+9XWhu8O5XQxY/Rf4lt+x8EmETVrypZ4Ysefd4yG7n1Tk+3roULawAKmKYypZ4EygVcLcdOmdp684XlcyfUPPBc13W1lUAAEohMouqbrW2mDYNfZ14ZctyiSx2NXXjZTyx0zCcTKACYipGcMaeUEgAAAAaoVMMoKdmEEyBDGYmQCCRzL85vu760AfntcBv/QLxG1iZ9j/ADLx33/xi1vq05QmGBk1YTdVXbnq7W7+AexZR/IX0nXiUgAAAAAAAAAAAAAAAAAAAAAAAAAAAAAAAAAAAAOI+idKxO/Qn4uyP+KfqftDwf1/H73DyjqH7e+UKmMzjnUiaNlfXPDcrxTS2+7e0derV5VMMrW+qEiYjVGUpp5YzEE7tpblpbr22xhpywaG9h1533nv/uHVuy+e4SlZjCQABME4167qFlTGeOaG9zK+mjZXRswqY5UcsNOQAASicZrV2291QAAAAEzE4zWqst7qwAAAAABzL85vu760Afnt8Bv/AEBcTs4RffPx1vfofTts3NWjnhTzwglBN3r332tbSsb186+25ZfJH0aAAgkEEgAgkAAAAAAAAAAAAAAAAAAAAAAAAAAAAAAB1B9GeI771XsHIfLvQcS/0A+N9PeOp6WNCzAiJYaeX+h5q+l9CnBb3V6csYJidUZVq86dmFKcEzMxVqy05NCEwlVwmpjbj51Hs/W3D8llz6N0S5trJAuac0Z299CVarOjbjxvVv5PhbOxq0rMamCrhZb31RAkAAV6sqFuIAAAAAIuKraFlUTIAAAAAA5l+c33d9aAPz2uA3/oF4fYw5+6Pk6z9e8z2/a1r3Wus9imJmStXlMTQsr3zQ5HbM6sk/zb+4uxOB5kiUwa0RIVClExIBiZEQmQAAAAAAAAAAAAAAAAAAAAAAAAAAAAAERxDmeOx2+z/l+29U882je0be3CAYweed2yF7l1blOxTRzrt7q4CdUNWE6LMYTKEq9NtLPDRlAkuKrac4UrMZRa124jec967T57hu8O19ZqM5wUs8SLiq3XE2l9SMeH8fyXO9nVtb6a9VlC6vTEJkAAAV6sqFuIAAAAA1pjGImImQAAAAABzL85vu760Afnt8Bv/QLxOxi99ReBdffVnzvrxy0ZYwaomvXZMRbXVQbjqbN/rbXNvnP3Dur5b984L3rqfD/R+kcQ9A6XxjuPW7TsHD2dtG9dc52S4ywpFGVSm3ceH5Ltz589m7v8e9LSAAAAAAAAAAAAAAAAAAAAAAAAABBJBIA47ua/R/0R4t1n9Q/PlTlOPrYXWd+tEyJiMSvMvQ8x/Q+j7fs62mcCSYlcVWUrK9MwhVwzTNLPCESmCrhknGnMRMgTEdRdd57pXqHaMqu99O3zluLmEZQlMRZV58Y19vsDKuhfTqxyoWVxIAAAAXVNtrdUAAAAALui21uoiZJAAAAAEo1s+XfnN92fWgD89rgN/wCgTidnHz23ynqL7h+TtWOV9rX084jLGzuqElfHOpVnVwyr122ultVt/SstiijZgmGM6k3FWeiWljGbVhlqxW99dbU2ew/k/wCismPmv3OJgkAAAAAAAAAAAAAAAAAAAAAAAAEEoJBDr/ufV8cvuX5OsO6dTpZYykRKcVxXbjX593btDt/WOecxxMMhJrialedLPDRMTMV8LGK3twAlF7r7Fnfr6ZkAAi4rst86sWeg92vZjJrv/TGMJna67Nk4zd7C26amOW0buiTVxyo54gAAACrVNK2AAAAABWqzo24AAAAAATEJVq7OV/nV91/WgD89rgN/6BOJ2dsuqx5+iPFeF+1eXbr3/p3GeV4rShkhKYuKbNeOUxNLLGjbVEiSJNw1dqlZjaW0RIVcJ05Bpyi517ZlzD5m95yf+UPoiuAAAAAAAAAAAAAAAAAAAAAAAAIaL6sfforxPkvXub7g8P8AVpl1D6d0PoL7e+T6PYeEiZmIiZTFerOw09rF/pXbuyed4buDtHXoALyi/XEWF9E5IiRc1WW9taIiZFfDOllXpmQABMLiu23spS6w4Dm+i+p9kyi7503kG/p8V43kObbmta20RMIVMczGlmAAAAmIrYW0c64kAAAAJRVwso54AAAAAAC6qttrauY/nN93fWgD89rgN/6BOJ2RBw7lNDF39EfiuvzvDJmcIttitEWt1WmQq15E088GUa6sqmOeqVeqy0vprV56co1RlbZ06cxFTHLTDRnjz7509uyW+QvpS9otSAAAAAAAAAAAAAAAAAAAAAAAQx0+0flvqr37x3IX87/tftvoHbuqPTuiY4/efyBd7WvUwytbqWRE68csbfPe88eVZT9/6XcW4EiYirhZSywZRWqsqY56M8dLClniImZRXptp54U84Atda3AXonc84vQ+l8imsV686FmAmITOM3Re4cf47eyD7z1DmttVzfRbXV3GGc4ZW1tSZAAAIJrYZIUs8ImQAAABUwymIpWQAAAAAAK9WVG3HmP5zfd31oA/Pa4Df+gTidkAcB7X1/G/7O+XNHpXRKV2GnHGhdjDFkERNXDKrXNLOKuOdXDIiWdTHLbNvTQShMzDFcYWUs8KcpY7h5d6B3J8u/QPbXk3ou54ZRIAAAAAAAAAIJAAAAAIJAAAAgEgWm/pYw/Snh/GeK5DsXTv669/8doejdFt7sCdeKlngThB5N6Vk96F0fsDl+NlEEwiZrYZasZoW1zGWrFoyxiQEwiVbHLTE6M8YAMaeg9w8QfIfXcwPVOheynpHl8or1229lcxDIxnaareteE5XqDpXcMg+49W7D7BwUIo24ECEggkgkTONWrNOVKyuIkAAAATC5pstr6oSAAAAAARVrypWRzL85vu760AfntcBv8A0CcTsgCCwmOgPoHxzrz6C8bo+i9F1456MsKNmGmcRCQABWwzrYWa4RjMZY6Mo0saecVcM7eypIiU3FFu0cVyPLvH/TOyPFvUu0vJPR+UaG3pgyMYZSAAAAAAgmESkAAAAgEGQABEphEdZe5eTcy817zvvV+w7Fs0dJe7+R9V/WXznV5jjKFleiQEiY6P6j2bqXrXYMzvTvO6zPREaco145EaMo0TFWvLRZjUrzt76oiQBMRMzqxmnlAAHml4n6liHRzHYHPcf7Veq+SVq86eUaMo0w4DobvItmu+ry3m2innjj/03tPWXAc3md6j51RzgAEE6omtXnonHXE62VrbSISAAAAJmKtVlPOuJmAAAAAACYXVdtpbVzL85vu760AfntcBv/QJxOyAAxMlA6p7x1XjXpnReDer+eWXrvmlPa1bS6q1uqAFTHK+1bk5WWxr6ZiU16bNFmOicIlWrz0ZYVcLLS6mJkSQSi20N7kPlPonK/P+4730/svKeldr5T1Ds/NuK3aIAAAgmNj2KeAd36tsHa+vbby/F8h6l2W+4jkdx67znNOH5HeMMiCQgla72n1R9BeMdxfN3usTiAQGBnPVH0B4zR5DQvvHvUuqPfvGeC/QHjuvn+F0ZYoiJkAm2pzxP8+7x3L2Dhu2+ycBQzrlKIqRnWrzo54IVcc69edLPC0vphIAEyute61tojKQABMRqideOWicdGRMUcctk17uW2RoY6Zx0ZRdV37NqbGH/Qe5d+9w6v2d2DhATIRda91rfSyhGUBBIAAAAEouaLra6oiJkAAAAAAV8LKGdfMvzm+7vrQB+e1wG/8AQJxOyAAAAB1t2ThunfofxPiXvnj11znEbfs6+jKAK1eW4621dUWbJyOjSzwuabaNmEQucLNGUTjOrGaVldCzEACUXNVtWnOqso9O7NlF8CfYXMeI5MAAIa5dJen9C6m+gvGOK+zeYXvL8Xrwyp5xMRLKpE23D8nacTynJugdvyZ+QfpPmHXebS453Lq3Fe/9O6e+lfC8rvz4+zUyAOLd96Zwz0/oe9eLeqdUe9eQ8B9Z84tvUPPqltdLOBKECInKUY1dF7j19wvLZrep+bpmpjkiateejPCjZgTAJCISAAJKmE6MohETIAAq4zVqztr6kImRxPU2t2RyXKLa2mlnhe037XqbdlXZvvI8fjx1TsvVfXOczS9S84SgJr1ZULcQAAAAAAJRrws0Z4QAAAAAAACrhZTzq5j+c33f9aAPz2uA3/oE4nZCASAIRKQRMxHHNqnq72HzbqD6i+f7fv3S5Tb21yipjnuOps7fs69GzAjVE7nqbVndTrxXNVu17utdVW2ttJMAAkRBNfCzkPgPsmTHyX9Gci4bkdUzTBtGUdfd26r0h9PeBbN7v5CmJhc1XWl1JIkhEhMQuOmdoyb+DPsDe+A5jhvd+rbZzXE3nEcj2d1Lsd9xPIhKxnHo327yvq/3vx+29Y85vYna93TFzTda3Uk21VmJ/nvd0ty2KJO+e2dZ5byWhJBMBEyAAAABrxmpjlRsrrV2aZwpZgAACKtM07YETMnFdbZ3tXvWc0pro24QmUXWvdc122exTb2V2NWeKnn3eOz+a4juvtfWkrmm61uqAAAAAAAr150sq4yQkAAASQASgAC6pu5P+dn3T9aAPz2+A3/oD4jaxtq2MKuw8Hmb1zm/LjtHC+pvXeZp8lx2HWhv9hcvw/o3w3JpAAWF1XRHvfj/AFJ9VfPV7zXERlNKzHddHb2/b1raynRkmI14532tfa3029tZIAAAExDJUqzp54UOE5fdOgdz33r/AC+99V7LxbufVtj9N6HvHK8ds+9x97TsQi3uqpZQAAAEJyx08XyVO6qtuahFfU2938H9f7b+efabzU2eGel9E6z+i/Eaveep2t1GlMiCVtXZjN0Tt/HtTc3PY18pu+9Kura4ZAAAAAAAAAVMctcTTY64Us8YmQABKIheU3dX6e92LyfFwmTimpscw2Kbqi6YabMbG+hKIkV686FmAlHSnWOw9T9b57Kfv3S+QbGvStxAAAAAAmIqY2RONPKAAAAJmMGPNO/didp4PrbqfO8K347amvIfuHUfL7yL1D0C9Z827/5HjbiqzlP51/dX1oA/Nl4nc9+eI2K+GfhpzdXdfHbN3yGjn3wW9bbup4bb+Xo7hr+xHB7yQAAHFuS0cd/qDwLiX0Z4hfWVW1+F7Rft+xrU7MIJTJdUW29tdPLEkAEEgSQTjCQiRKCY1Rld020ssYmKGeASAAlEJmAuqbaecETBLaOI5ToXoHdelKtr0D9W8ytraKVmAQJTEJ4RxPI4udB7rmH6X0Dd9rXnFEiQAAAJiImQANUKtedC3ACcY1TlpxxjImQAARrxzqRPzo/PHu/zUfOPun1P/T3z77v+9eJkWFdnG9fY3q2nZNfY3HHLmt9O37GrrZ6sUxlQsqiZAt6bMZujdx5nyXHd3ds60mSCQAAABUhMTTyxhIAAAEmL3nnecN+ld46I4vkMwvU/OOR8dt7Vo5YZ0cvm/wBm6xmn2PrXVHTO1ZZfGH1l9aEB+dBwm5778Ts4kTZgHns5ecr1zGfhuyeyPLdX5X1ftHjV2ri8EOQ1/qe6lyCZAAAQTHXHaOBx6+tPnOy9u8ohGrGZlbWVxKYjc9PaoWYWezQIiZQmYABea11ps0wAACUX2rsVYzs7qbe2sAAACUE1qs6FuAExETOBvnvfO5oxyM9C6Luets2ttNtbgJgmOlOqdm664bkeSb2rkZ3TqUZSAAAABKNeOWlEZQTAJRrwnVGdGzACS4pst7aomQAAJLivO3sw+M74s+ufLHzruvv38tevfQz94fJnOPrz505lyOiQOLau1ueLyv8AIPVvTH2Dy3nG1p68Ju6r7aym3twGor1WaZjpzr/N9IdT7JlF37pfKeS0CQAAAK9WemVKzAAAAAAYEec98w36T3XMjvHScWOD5r2f9g8oxK8+7v1PZs4RdN7X7s+zeO8W4Dmu6/g77N+tAH57XAb/ANAnE7PXtVuKnK8dlRxXJYvctx2c3G7ROGWWe9b2nlnx+wmQAAEQkiUsf/afL+nPr75n3TneMtbNatjZZbFEJF7RfDG0vphN1RboziUW9mAk1ROiYAAAElWvKlZUZQEgADUVK86mOVtdTATJwnQ3PI/xP2T1N9k8j7U5PjqtlaJTEBIxK84732p2Tge4ux8CBCQAAABIRda9uo0ZtbKjnhQywEiIiQmFau2jbTDIAAEE3FWfWmjv4yfhL+pvsb/P3+mOEXvnnXo78r+ubrxuz56/oR8zee/7hfnX1l95/MHS2L289m8n3rPD5nfmj6E7L7RwP0Fe7eJVcJ3PU3dv29Wzvpq4ZQU88YJQMXeg903K3DJDvPTiYAACKmOcGjLEAAAAATjGP3VuxblyuntHFbu48vpd6cpxKucC+g95yr7x1Tsna0biuzlX51fdX1osYZfntcBv/QJxOyAAAAAAAAAAOLcjo40/W3zls30D4vqZ0LKqeUAbjrbVhsaumQEkAAAAAAlFeu1DctTZpZ17Xu6ohIA1RNzVnoyQxpZ4RDFTqPbcXem9n9JPUfOsW+gd0ys9C6RyHe07ii63upSQsa7MfundoyP7v1OIkAAAAASTE6oaMsRqjKrVlqjOldVSnEkgmrjlXqts76AAAAJR175f6Buf8yH7N+mP5HfapItNqrjPM6Om/Do/1jp/5mv9SH5D7XbX9zn238jZzd96Z81vzL9Ddkdj4X6B/ePEYACLmm62uqAAk4HxHJYt+fd3ys9C6RzTluMYzGQCvXnSzw0yAAAAAAAAAAExOuceXfnN93/WgD89rgN/6BOJ2QAAAAAAAAAEAliR9d/NmwfRniNvbXcV22t1EJmITMIJAAAAAAGqJq45Uc60Lum/VEkW9lcTNPOuEiSCYJXFdvk/5P6hmP2vqmSPceqpIYXeV+jZF966f2RzPE6JSjGHoHdeI8dvZmen+exIASTDTIAEDVE3NVuvCaFuFCzACYJiAkgSVqs6NuEJAAExETMowv8AlP6IzN/lr/af0F+D/oFJE8D7ZxU7FHPuH2eovUOq+H/9Wf4t+HfrfUMb+t879k32N8p9jcpxvWXC8vvPIavM9rTkgmIrYW0bKoSAAJRBi90DunFOK5LM31LzllKImcqlc0bMQAAAAAAAAABMrmiy2tq5j+c/3f8AWgD89rgN/wCgTidkAAAAAAAAAAAiwmcUPt/5P2X2fy6nZXEqeUAAAAAAAACrhkyitTbpmvXGc4zM5WV+uLmq3TlFvZWAOi+v87hd5x330I9M887D5fiiZhozxqYZY0dL7bdUW8Lou33d0++O2da5Ju6iZmIiUkJuK7L7WvtLKbXYpiZFzRnM5SmhnVTzgAAAAasVzXdSmujbiAABMRt1NuMn5A/op7Mfy/fsBu3VeYA4bz/HcxrVdfPFf3joOIf9av4X9vfaHzSZCAACYhC4xtt7KkTEgAAAxnjens419F7h3x27rPYPNcXXqzoW1wkAAAAAAAAASiC6qttraoOZfnN93/WgD89rgN/6BOJ2QAAAAAAAAAAEEtsuqxK+7vka29Q89trsNMxTywGqJ14zRsxBIBBIBEkJA3LU2KNuNTHOjnXonGllhEwlfauzZbOvExCSPPXzb0PkhnP6T55qwyua7YRa30wmYBMCEyiEkCvXZCEq1dlLOvVGdvbVAExcV2MZoWVRIkAAAXFVtPOvRnjESAAJiImerOrc/i1+Av6we9H4F/pNufDbaSA697lwXZHA8h5jfor8ydRf1S/iPkd7D5eQlASANUNWM6gmlZhESAAAAARj/wBN7R1T1nseb/qfnVvnQnKJgEgAAAAAATMMVbCyMopTglCeZfnN93fWgD89rgN/6BOJ2QAAAAAAAAAAAIONclpYi/op8S1+x8HpmNcZ6Jw0TFfHO2upiJJAlCFfG1jEzNSvKyuoZTMRLLTOKJSmIiUoq12V8M7PYqYxxPT3fOjyr0nMHv3Scgex9fr42aUU88ATAAAAJRWrt14zQsr0ZQK1eVKzCEyJxiMrqiy1vrlEBIAEo1YzVwst7aquGcoo5YpkCYhJE49fPXseSH8n37mZ8fDHv0Y5ghJEcd7PxfmR+t/xdz7+kr8bd59Q6RAAABMRcVWW91cJAAAAAAARG06m3ix5/wB1787j1XsLmuJgSJAAAAAAEwTFWvOMlKcUgOZfnN93fWgD89rgN/6BOJ2QAAAAAAAAAAACCej/AFzznpv7r+RbW2oi4rstbabiu63uqiJAGvFridJozxmJ14zTziEAmUJiIyGqF3r3UbMIyillhhv0LuvQPXewemvrfl+421QXlF1pdVf6t9RZte3qAAACthnOMacohGjNBMRuOttWN+vTziZi5oupZY08662NkwoZ1xMiYiJmUCrVlRtxkuKrtGWFHLBMkEojb6bfPD4i+sPd/wDkU/cjsPx7ugACY6s9D675h/vD+b3Zn76flP2HynF6coiZAAGqFXCaNkQgkAAAAACYipGVWuyhZV05wfNWnGb/AFz13ncsvUvOEzAQSAAAABKITcUWUbq4mISAOZfnN93fWgD89rgN/wCgTidkAAAAAAAAAAAADYMow1/TP4LvOW4/XGUFavO1vp0yImETNavOtjnaW0oJi4ptt7qrynYtrKdGWN1VsV6s7S+nXjM4pym0uoCI85fL/Se1OY4rMbvPTITKBc0XW91VavOhbXCQAAK+GcwoWV3utfZbVKIhIlBMAqYzKdcZXNFtnfRTzwhMo1YzrjMirXlRsilngAABMxwnQ3ek/wCfr9ZfXz8CP0t5bw+zS0dkAEcZ5vS8Nf6xPxTzo/UX4Uq7mncU2291YAAmJuKc7a+sAAAAAAETDVE64ypZ4QnpLrnO93dj4FEdDdG7hve9q9vdr63EgAAAAAiK9dlLPDTkAAHMvzm+7vrQB+e1wG/9AnE7IAAAAAAAAAAAAg6B9s8r6k+3flDTnjXqttL9dGUS14zoyi5pz1RZaX68kJF3Tba3U1a7NOWOnKLqi21uqu6L7LYouqrKeWNLKu5qv6m4nkvOnzv0H029R825hv8AHoRM68Zq45kVMM7a2rTOMTIAmAvKL7W+nRON1VbomKNlcJIF/rbFhsUJShCvXbb2116sqN1aMhrxmrhnb21QkSiEgAAYk+ceg8z/AJgv2p9hvyU+xdV2GmixJADFD3TofmD/AFnfiBnr9zfJ2jNEtE4aLMYiQCBVwypZwAAAAAABKLimyjbjonGYRM9I9b53u/sfApQnrTrnO9NdP7VkX6F0bkvI6MiIiZAAAkqYZUs8QAABzL85vu760AfntcBv/QJxOyAAAAAAAAAAAAh153XrGMH6BfGWvl+OqYTMSxiM1KzG91bre2rRk0ZYpkCYV8LK9eVjsUVMM6+GYpot7a5EkQMRuhd36R4flfS/1Dzi3tqiZmEpuKs7a6q7outLqSYkAQTqhqiaeWKFxVZTzwjKdMRExcV26ZwpWYwkEXFWdLONGUSitXZqxmMoo54aZAAAASiDEz4l+ps/f5Y/2my5+RfZRr2aNGtcSCMNfrPx/wA7P62Pwxzl+nvA9TK1tpnFTzhIAEXFdtvZWAAAAAAJhJUxy0TGjKBMQmekeu873d2DgYykETDqLqfZuH8VymRvoXRSSISAAiLuq61tpiZAAAHMvzm+7vrQB+e1wG/9AnE7IAAAAAAAAAAAHAO2dfxe/QP4wc/w9emyhfXXqtRFPPC5qto5Y0La5hEiQCJITMwiQRBJCZiB46+Kew+gff8Ao+Q3berzERM1MJ1JROicNOSthloya4mjnhAJhf62zpzwo5Y0Lqq1VlCyuvVZqiakZaURMU7IrU5WexSSKuCnmgIJkgAAAAIHCtLdwF/LH7x+h3+T79q914vYSQq8hqUtDbCHlF+mnyr1p/V9+Gfefb+p9i51aMot7a6FtUJAAkuabLW6sAAAAAASivTZQtriZIJmCY6R61zvdvZeDAlBMI4jxPJ9MdP7TkZ6D0e5twBBIlFzTZa31okAAADmX5zfd31oA/Pa4Df+gTidkAAAAAAAAAABEbXfXiJ+g3xlYd/6ZcYWaZiJaWOqJ145Wt9RAhIAAAAABEnSvCczgh5X6RkJy3E5meqecXNuEEouK7beyurXldV3bfsa0zNSvLXGVvZUTJCK9dlavKjZjWrzs9igmtVnVxztNiiMZSuK7WONvdgKteWizDSkAAAAAAEdP9K7Z2z/ADE/tJ6Ffj19wJIMmq6rTr2k7RyOv5F/uV+e25f0U/kVkFzfC17de12K7ayokAACthlRywTIAAAAAAuK86FlcBIA6S69zvd3YOBiZAAAk6P6T2zg/DcvlP6h50jIEXFOdvdgSAAAAOZfnN93fWgD89rgN/6BOJ2QAAAAAAAAACCUMSvr/wCbOPfRXiLJrwm1tqp5Rea9tLPCjbgwbhTt7fs6kJAAAAACFfHLAjz7vlhobnoB6l5ptlGzix5h6Flz6v5oiUxXwso51wTEsl5r3aJi2uohlqxivhbVxzts6ZmaWeMI14yEzVrzoW1QE3NdlDOuJQXNNtvbTEyAACCQCCRMRgv4v61nb/Jj+52fvwN9EJkVeQ1aepbFNhPFuycf5A/0L/l9l5+7H5Z7XznGU0XGNtvZUiQACCRcU2W91QJAAAAAATFaqylnXEyBMukOs873d2XggAAAJhsWnt9M9O7TzjmuI7K7JwNSMtLHTMgAAAAcy/Ob7u+tAH57XAb/ANAnE7IAAAAAAAAACCJx99z8n6k+2vlC4rutrKtNmN3ReiCb7Vv0WERUhsu/pwAAAAATDjmts+YPjnq2b/pXn+RPP8Jb2VojjfG8jj50LuWU/p/nklfGzTCjZgBLHcdTb27b1YTqibqmzVE2WxQiYlOKthnKdbKmxo21kQkACrjnTnCJAACQiAkSbdXZ1v8AlP8AeWd38xf7B93+T9x17VeiiyUaNS4gy6V9H654gf1k/iX6Dfox8XVNTY5Rua1OaqF2EJAAIGqJuKrLa+qIkAAAAAEE1MJuMLbbOnTnEJAlHSPXOe7u7FwMTIAAAAHCOD5bo3ovcsq/VfN4mETEgAAABzL85vu760AfntcBv/QJxOyAAAAAAAAAAOK7NGJH6W/ClXluMuKbbK+lMTEROVXDKthZa20IVsM6NmETIAAAmIgmWMHVe0YbdD7n6weueW3uxUwUrK4lJ1V1fsXWvXedyr9D6RaW6+nKQBMQmYCCalc088bjC2hlUyQmQjVjlpyxiJSAAlF1Tda3UwkAEE3dF1PKujdixiJdDcDz+1fzlfr77BfiJ+gd/wBd5ElMIkEE4ofQfnfnn/XT+FmS/wBc/ONXQ3qt+vv29okUbcISAAK9eeicdGWMTIAAAABBN1TZoyinlhpyhBKEiYixrs6s4Tlu4OwcMAAAAAK+GfH9PZ6y67zu+b+n2X2LgYSAAAAOZfnN93fWgD89rgN/6BOJ2QAAAAAAAAAEOpe5da6J/RL4lo2xaW0pAAAVsM61eVnfUAAABKGLy/8AJ/VO7ewddzT730yvTfE4UbMISBMOqusdi6z6n2TKf1DzzTlFLLEACUE16bNOWNxTZosjXXloyxtNiqYRMEgAAEC5qstrcAALyi7TMaM8aU4RlDFj74F7Lkr/ACvftrnl+fX0fp1b4iQAkiPL79FfmbqD+rv8Ou2/T/Pe0diix2daYmthnQsrhIAEor12aJUs8AAAAAANTGrVbSsr0yJAAA6E6t2DvztPXYSSAAAANUJxnRnBHUXVOy8I4LlslfSOhwyAAAA5l+c33d9aAPz2uA3/AKBOJ2UEwSgkAAAAAAACOqe19f6A/Rv4hq4zY7FGjKAAALmq22uqQAAAmIiZ4NxPJ+Uvj/rHql7H5L2DyfHSXVN2icdcTaXVATMTjPAOsdix76X23MX1nzGnniSABUwmIVltPKvXjNC2tCtVZqTb21QkACZiInVCthZSzw0TAAGqJMdMzKITht+Z3236PfzCfshll4N36nTYqzAAHnP+tvxdwb+pL8SOy+49X2vWu5dVftO5pV8LKFtcAAmEpr1Z211ZBIAAAAmIiZua7NCKVmEBBIABEnSHW+e7u7JwRBIAAAEouabra6qCYhLrXrXO9ldl4KAkgmUQmSAjmX5zfd/1oA/Pb4Df+gLidnz2jY8uO08L6F9a5jC7neKzS4Xk9HKcb5+07vdW/wAT7wdc5YkAAAAAbDnGGv6Y/B9/ynGxEUb8YABKBdUXWl9JIAAlCIwR839D4PVZ6TenecwkTDXEwaZxiZAIrY5zjPAeI5PE7yz0XN/2nye6trhIkuKraeWFbHO2sr2DhOV33nOIkhNTDKUUs4AAQmYqV2a00M60xCQAAJRsHE8jjJ+EH6o+vn8+H6b9h9e5CK7NNFgAG18nreOX9Bf5l9s/0A/k72NyPGocY19re6LNw3tWrVNtfVCQCJRc1bFtbRASAAAAJxxrYWaZx0ZtMgAAAJiOK6e5sepf2LzHGgAAACUVqrKNuBEJHX3Aczvm5qebPl/ouz8hlsnD3cq7HxPFuo9m7f7R1bEng+x5Z9u6l6Rd76PEuZfnN92/WgkfmV8bs+9fE35kaN3z28jZ1PdqWs3fQtTx/J+P5Lw533GuX476Iur8kkAAAAAgmMYPprwnhX1Z87ascrLZ1tMyAgyitXnqxyt7awABKOOau35geXek5c9o6zlR3LqKRMohNzRZbX1ohMgTMMV1VZb24bDp7WFHjXq2a/svlW97umJKteSZq1Z8c0N3h3U+y8t7R13fOb4oAAAirjlWrsp5Y0cq2SAkAACYjEjzn0LJv+Un9w/R78zfqrXtVada2McgANs5bW8WP6qPxeyk/W38/rbGdi1tressNRvETd7epSswqYZUs8QRMK2FtGylExIkAAADXC4ottrqoQyQkAAACUdBdW7F352nrwAAAAIr4WUpwiYiZBGPvQe6ZB9+6ZwLqnYfMryr0/EHrPPduehdP9kPUvM9m4va8m/NPSu5u0cF6Q9q6fjp5p6Bnt8ofS31oIH57fX+Q+gPir/MCdjBDm+Oze4/Ywk3tP6GOOsrcXyPzrdj1Ow93S98+s8ikAAAAABxne1sRf0d+H7nneGvNa7at7UiZFTBVjO7ov23a1dMgAJRjh1bsmL/AFPtfo96f5ruF1RIAEovNfYstigAC6qsq1WUbK7eyqMmBnh3sOcXtHk25bFF/rX2G1r1q7KuOdndTs/E8jvPK8dEgBKBc026cot7KyQAAAJiEmLF34m+pssv5Z/2nzz+R/YNexVT09hEgBLDb6L808t/6nvxfzY++PkXesp37KL6cZhCLS+inljMTWwst7axUia1VlvbVExCQAAABXwzo5YRIAAAAACYjpDrnPd39k4GEgAAASi4qttraxMQyjo/pPbu8O6dSS8h/DvXdz5nVsuN2Z5vj/XH1DzPHbonafMDp3f8le2dY9M+/efRM8y/Ob7u+tAH57XAb/0CcRspIJhjLIxhkAJQTCCZQTARISAIx3928j6x+0flwi1vqgIqs5rXFednfVExCZKtWVG3HzI8k9R5jvaXoN6b51MGSIkACYi5qt0ZY0LMQBWrzr12W11WicEzbU54deSem5K+j9F5zzXEAImJEAkAVcMrqm2x2NdKAkAAAgmUcJ0N3or8cv0X9hf5lP185X17a0xMU2oEgDDX6z8f8uf7DfwO9DvcPIK1dlXGYxW19MTJAq42Tgo21pasMteM0bMCSCQAAAhXwzp5Y6MoAAAAAAI6f6/zfafN8RfWVxMgAAAVMMtOWETMA6165zvL+W4zfN3UhImYYSyiEyIJQDmX5zfd31oA/Pa4Df8AoE4nZAAAAAQHnru1ehWnaEAmESnFGRHQF6vx23jz9yfJ/K/bfJaOeFxXZaXU0s4lGrCa2OemZ0saVmGw6W7hV0nul1x1+dPqfm85IiQACK1eenKNGWKETIBFTHO6psstiiAmUQYeeR+n98956d2X2PgYSAAAJldUW68MqNtejLHVhOuM4lbW1AATEE8G6H27HL+db9fPcf8ADX9BqmzRpwRVciQImZiPPX9J/lnpr+sT8Luc956lzXc09x1Nq3tqtLqpKuGerEhb3VkiUXNVtrbWAAAAABXrzo2YQAAAAACZIjpHrnPd3dj4KEEgAATMVas5xmjdgCNi0tvqPqnZu+O8dPAAAAAA5l+c33d9aAPz2uA3/oE4nZAAAAAGy6e18jnYcfo72+tecvFc73JbjiDnTnddrYTYbvpjnpYH8fyvX3N8P0zqcr6O8RPC+VqwS9u8j9Efqn5385fJPScjPQOp+mHdej3NVtvdXvOhvbfsatKzDFXrnY8cut9g9GfSfO8bekdu757T1nlXJ6MTIAEoglMAABGrHKpgo2wQTMExBh35J6f3h3TqXanZ+vAAAaomvXlGSjOF3TcKOeF3Tft23qwAEEkYw/Kn0Dkn/Lb+13od8GfQSWq+nTRcgQSEvJX92fzs0f0d/j92DyPGbnE8mzilOFpdRXrs1TNvZXCCSBMNWOUTGnIAAAAABcVW0LqYiQAAAAAOu+J5LfNjX5TuakZSAAAKmMzip2RAB1H1LsnbvbetwAAAAAAcy/Ob7u+tAH57XAb/ANAnE7IAAAAA8cKeSwq7N1213tbvziOYvmHtN0jnvky9E6tkzt6WYvH2dda3L3Nuzot4XKzofbvMTv3A/Rp1rV+eT6H8v6g9I6RxTkcfoR9t8R0Z4xMVK8940d3Cvq/aOx+S43vDs/WImRiP5z3rLj0booAAvte+nnhRzwp5QAARcV2Va7LO7XjISAJiMTfLfR+TchoZF+idHRIAlF5Ts0MqqVle4auzY7FGmcREyAAJlgX+VH3568fy/wD7D9/eS9tTGvap0a9rDICJnbOV1fF/+ln8l+4/2r/NLdcnYOxq18lG6u2sqq156M8dMgABWrySo54gAAAACUQXVN1rdUAAAAAAR0j1vnu7uycEAAAJRWwzp5RomABjV5z3vJX0boZIAAAAAA5l+c33d9aAPz2uA3/oE4nZAAAAAI8ruQq9UeOu8luQw5tMaOP5Hzk2dbujsvW+C8PzXoBZpWGpyOrK6+06uq4naOUr9aODw83uVw84ud0+wvR+k+nv2H8r3vIaWpNvxW/Hz37ZtPoHTN69a8114za31DD3zXv+YXpXQAACLmq7RnhoRoygADVCthZQsq1RluGnsbZu6xBIExGMHmvoPOOa4fubuPVwAJmJxy14xploygEgAEdDdf7Bdfzz/rZ65fgP+koS1XVzljo1rgEulfRut+Af9ZX4n+lP6GfGnOd/SuYnXitb6YLiuylljpyxhIAIq4TMZ0rKxCQAAAJmIiZiKteWnOaeWIAAAAAHVvC8tzfkNDfNnXiZAAmIiVxXZSzw0SAk6063zu+buny/l+NhIAAAAAA5l+c33d9aAPz2uA3/AKBOJ2QAAAAAABi1RteRnZ+J93OKnnmptgAAABjHC+a43on6Q8P3LhOW7j8K9Z5rw/KdVd06vjt+iXxPrtro54ycM4nk+teJ5HvztnWwANULyjYtLdfRmAEzFaq2jZWiKmOcxExNG3GAATjGMHm3oFzZVkt6N0NGUZLmmzRnjOE0La0yAABMx1H86+03P8wP7S+qv5rfUSZmzDVsVaNO9EgcV53j8IvqfynoP+qH8S8ifsf5sq156JjTKlnXTzjXGWrCKVmJIAAq1TSshIAAAAAjVGVxVZQtr0TAAAAAAlA6Q63z3d3ZOBmETIEohNavKJnROGnIAOrOq9gubsOy+xcDGUgAAAAAAcy/Ob7u+tAH57XAb/0CcTsgAAAAAAAgljCZSAAAACAICDKcN/t/5S2/2ryu2tqlBOMXRu35Od56gABMYxMkgASi6ovpZ13OF1jfrVMM0xXpts9ikAicUZOkOl9s6061z+Xfq/mjJcVXW+dMZSABMREyBjX+ef2Jn3/LP+0WTfzp6TKdV1U2Y6NS8gna+U1vOv6w8h2r3DzjpH+pX8VcsvYfK9UZU8saeWGjKCEzVxzpZ4RAAASi6qutbqogAAAABrgnLQwJAAAAAARHSPXOe7v7LwKBMAlEJrY5MVKzCEiYRMcI4TmOD8LyneHdOpxMgAAAAAADmX5zfd31oA/Pa4Df+gTidkAAAAAAAAAAAAAAAABixv8Ao/xHrb69+a7eysSxxP8APe85X+hdIAAExAiZAkqYZGNOyIiRJqhBpkAAJR0f0vt3UXU+x5m+v+XVYspZ1xEgASgnqjiuU6L/ABd/SP14/nF/VrtXoHPipu61PT2UADH47f3S/P8A+ZH9RfkD6I/fvGfph+lvnrTNdOxAAiLuq62tq0yAAExFTDOnZiRCQAAABXrzhFGzEAAAAACYhLZNfY4Pxm92lzfFCQgVa7JmaGdUwiZAlG2auxwfhuW7K7FwUkSAAAAAAAHMvzm+7vrQB+e1wG/9AnE7IAAAAAAAAAAAAAAAAA6a9P6F0T99/HFGzESxw88z9BzD9M6BABMRWrtuK87HZ14TMRqZXNVlDPCtXnb21aMgExETIAAmIiRPB+F5bEjyf0rPX2/yGjZgiQCJEOkfNO/dufy9/tX6KflB9kIgmbsJzr0a98wATHxHf0d/mN89/wBt/O/0/wD0l4N9AX0L4XoyxlEMhqiakTTnGMoiJAIlIrVWUs64mImQAAQSRUxz14xSsaWJIAAAAAExA6Q63zvd3ZeCkhNaudcZ6JhONLPEJREgjhHC8v1F1LsmSno/RZhEgAAAAAAAOZfnN93fWgD89rgN/wCgTidkAAAAAAAAAAAAAAAAAjgHOcVjJ+lvwlQtwImWGfl/oeZnqHnkRIA1QrYZULMIia2GWmY0ZREgAAAAAAK9WUZRx7jORwV8Z9Wz9938auc64yEiZjGn42+l++f5hf2c9H/hH34ETZhOeOmm1EhJDzn/AFs+LOiv6ovxE5LobHjR5Z6Zlt37p3qP6L5ymamGWvGRQsriZAAE4rmuy2uqgJAAAlCVemzTko51kgAAAAAAEdW8Ly/N+Q0N82teE1oz0RjoygAACYjY9Lb6r6v2LvDu3UoCQAAAAAAABzL85vu760AfntcBv/QJxOyAAAAAAAAAAAAAAAAAxjguxjjH+ofwFa20wTEY19K7Zkp3XqcTIAIJkRF5TbZ31wAAAAAADVC4pst7q9MpjHY9Pdwo8a9VzX9j8q3zkNOInb6rOkPxP/S70X/nJ/VruvzrsaSFXkNfRRnp1rgAR5L/ALJfD/Yn9L/4t3PdeubX1rkvLLhe3ZL8lxOc3denVa86NuGlESAAAFTHLTOGmZAAAAlFauyjnhEwSAAAAAAANk1r+Ecbv9p83xMF3r3WmxSAAAQTsmltY5+e94yo9P8APUYxOQAAAAAAAAHMvzm+7vrQB+e1wG/9AnE7IAAAAAAAAAAAAAAAAA4Pfji/+oX5/wBtbWBiN5x3vLr0bocTIAlFaqypio2RTzwhIAAAAABEzNWrKlZjAANt1r8MvHvUs4PafJeq+sdgxX/n5/Wf3p/BH9Id14vZInKJsr01XIAAjyW/ZH4fj+ob8Sux9zQ5dbVpyjzV8w9CyK771LJvlOJo51RMgAAAaoV67Le2uAAAAAXdV1pbSAAAAAAAJmEOketc73d2XgkK1dlPPHRlAAABG26uxjV533vKf07zyUwAAAAAAAAADmX5zfd31oA/Pa4Df+gTidkAAAAAAAAAAAAAAAAAcQtjFn9Nvgi05PRTEROLXQe6ZTd96TE5ASgVcM6WeKAiQAAAAExETMouabre2rTIACYx2XR3/MP5p9/9Uf5f/wBlPQf89fo9EhONXkNalx22AAPOj9a/jDq3+qv8Oe5ua4TYNTb5ersNvXQFbCyjZhAABMREzJqxitjdb51RIAAgkASVMMqeeMAAAAAAExETJHUHX+Z7R5vir62upjmKeWIAAExHEOK5Pg/B8t3P3Lq4RETIAAAAAAAAA5l+c33d9aAPz2uA3/oE4nZAAAAAAAAAAAAAAAAAAwM/Sr4W33neGtL6picT/Pe7ZX+h9ImETMxATKF9r7Fhs64AAAAABExOvHKJjRliSBMQkT5vfAn2H7LfynftNhp9peGehH57fR/aHmXakzr2tfRqXkgAeLX7S/Cna39N/wCK2+7fG20Xaqcux7cdv5TjoiRdU22t1QAAmITFzVdQzw0TimQABMExCRqK+FlCcInGJkAAAAAATi654nkd82qeVbuoiLjCy3swgSAAmI4hxPJ9VdZ7DkJ33pkAAAAAAAAAAAHMvzm+7vrQB+e1wG/9AnE7IAAAAAAAAAAAAAAAAAGBX6UfDHKeZ4ulnhYbWtif573fLD0HpMITMyvNe/TONCyucZpWYgAAAATEVMM9UTViy0u1yYAJRBs3Wue6U/n4/WT1e/CH9HuV9f3dNOfkv+p/yD6FfA/0b295T3Kpua9PS2ADEnDj9QfkPGf+tr8I+T26/YOzqTjMZLa2rRlBMoq150bMQAJERWqzpW46ZgkABCrGc4q2GVHPCcZ1St7K4mZiImQAAAAJiImZRxXS3Nk1LuxeY45EVMM6dmEJAAEo6r6v2LbNe/uft3VoyTCJkAAAAAAAAAAcy/Ob7u+tAH57XAb/ANAnE7IAAAAAAAAAAAAAAAACImWGH6K/FtXtfWdu29ahnXjt553bJbvfUNFmLGLW6qrhZTyru6NihbVSzxAAAAlFTHKpXZbXUkgACUE4keb+gdufyv8A7dern5cfW8xAA8zf0n+W8o/nH0/JD5q9SivMAeQv7G/EXJf6i/xD3/b0+wba6FlVPONEwBMExrwzp54gAXFdkIo2YEQkAAVMFauy1vrAAAAAAAAAmCYsa7OrOF5buHnuFhNxVZQtrgAExETMwxX8x9D7U7T1ztPs3X5iImQAAAAAAAAAABzL85vu760AfntcDv8A0CcRs9bVX448vxm6cVyONXIamaNGW8X19Q6W5y/e0MntDbSAAAAAAAAAAACA6n9T6B0P92/I9LZ1deGVjs0Yn+bd9zE750qtjfRzr2vd07rXutb6K1dtGyuEgAAAa8VTDOjbXCQAAKVWeLPwR9c+kf8AK1+02Rfzj6cgAQTNmGAf3t88dg+b9ly5+TvZZB5V/r98S7b/AFK/iL3jyfE8UycojGlbFGytEgjXjlWqzpW4U8sSQLmqyjnhpyiAACYXVdtLLHSxp5wAAAAAAAAAERZV2dWcJy3cPYOGhFzTZRsx0ZYkiYiJCTGDzT0DJX0bod1ZXEiQAAAAAAMeOp9i37m+Px76V2SOW1Ozsq8jO19awe8+7vl76B07nFmtMOY/nP8Ad/1oA/Oh4Td+gPiNnHnKzxx7Dpe9vWN3wf53W9NOIurbWr4Y8hseo8aPsdwHIpAAAAAAAAAAAIDg/der44fdvyNZdk6/Mzoyi817sReh9yyw9C6TXryFjfTSzrjISAAAARMrii22uqJAAEnHNXZ8+vyA/R/6Ff5bP2A3Xi7TMQSMoq7utops069uIv1p45133Xruffwz9CeV37E/D2zf1A/ip2JzHCa8pucsNxqt3qcdu2tcSVMZ0y0TAAAr1WULawABJXqzoWVxMgAAAAAAAACYhIdIda57u/svA1a84lTnBKJkATjj1p17nuq+r9jye9K6AkAAAAAAAARhL5533FTrfafQfuvRPMHqXcslLOM23V2cSMuYzv7b0jPLtvU+HcJyvefwX9pfWjGMMvzZuI2/ezi9niVc+a1e/wCsFnFYH9g0fXLq/LbNo7nlF2niPOXej6kOsbhIAAAAAAAAAAA472HhsUvv/wCN7rn+J2+/VtNimDELzTv+U3oPR942qb3XtstiliZkTrwy0Z4wAgTBKEitXlEzTyriRIEohPRXVOzcj/mP/aTM34j997R8Q79zfzXtaYqbuvMxGOWjWtivMgJnDb688W8s/wBLvlTK/wDoo/H/ALq5jhoyjiurtX6VNnItzUs7qJTcV208saWdUMgABXrz0K6dkgAV67KWVWnISAAAAAAAAACJh0j1znu7uycDrxz1QpZYRIkASjqLqXZriyvtXtPXYSAAAAAAAAJRiP553zB/znvncnM8LnN7j5N2bFeL/SO2dVRfgz0ru3tl6v5P1L0/tWWvxZ9Z/WgD89vgN/6BOG2sd8LvPzsPD+m3Ac1ccnxfZnH7aI8m7reWctxnpxwu+AAAAAAAAAAAiNl3dbFb76+P9t790encFDKrGrpPcO5Ob4nmvNcPoyipGdLLCASasZ0zjd03UcsNGcXNOdG3FCtGVKcaWeGmZABEwiXnp8n/AEd6jfyR/ubmR8t+q7bzOluXD7iJnNqtq0UWokAEE+Wn63fF2OP9NX44X3HbGZns3lFzVdd1W7ZjlOxq0rqq+NtLLDSiJAAAAVcM6WeAExFTDLWzt7KiQAAAAAAAABKCeket833b2Tg69VlOzHRMAAEca43kMV/MPQsxPXfMbrOuJkAAAAAAAACUYQecd65Ny2pzTf0shOxdeG16Wx5J+R+qZ2epee5K8vwkJ5l+c33d9aAPz2uA3/oE4fYTKZRCSCYRITBIAAAAAAAAACCYxd+wfmzhX0T4jWrzo5121tfR/UuzUKrMge19a1RlGSlOFKyuCJkCUImJXmvbb216M8YJNdeVO3GUogIJnbqbcVfyp+9vXv8Al2/ZHsLzTsiYRJBOvZqp61kpAAHi1+03wt2r/Sn+Mnanc+rcB612DoHo3cNnnHLL1TznfN3Ug1RNXGaOeEJAAAAkr050Lq4SNSKtedDPBIkAAAAAAAACYixrs6f4Dme7uycFWrtpWV6QAAdIdK7Zvm5p9qdp68hEyAAAAAAAAACJgEoSBMwiYBzL85vu760AfntcBv8A0CcTsgAAAAAAAAAAAAAAIdH+2eW9LfbvydrZUs8aOeG0a1/RHU+x5M9u61Vwyt7MKF9dWvKtVZaX0xIDUXmvfb21asZt7cARd03Uc8NUNWC2vxmYjGcc+u9h1fzffsN68/iP9/bpxe2AAmKm9rU9HaQASQ80/wBf/ijoP+ob8UMpOf67fW421tWiceM8dv45+e932PT28h+99P7L7FwFPPGEgAAACvVnTzw0ZQSLum21uqgAAAAAAAAAkMdj1tjqzhOW7u7JwdTHKEaMoAmYiHCOF5fHzoPdcgu/dK5zzXECEgAAAAAAAAAAAAAADmX5zfd31oA/Pa4Df+gTidkAAAAAAAAAAAAAAIcE7d1zGL9B/jPcdzW2nc0iKeTEzzzu2WnonSNdeeuJiVHPCTVE6EJCYi8oustimcSZIiZmImZ115RLTnjrrypzhjL4T7Bml/KF+4OZXwL9IABJAar6tVuFLU2Zxx17NWjXuTHmL+vnxT05/UV+J2THYuu7njZa2a9C3GYgRKZjpLoXdseOk9s777z0/vnvHTomQAAAK2GVLLCJkC4rst7KwAAAAAAAABKOLaO3xXS2+0+c4m4ptoWUxllEQSCMfOhd051zPE9k9k4KUCEgAAAAAAAAAAAAAAAcy/Ob7u+tAH57XAb/ANAnE7IAAAAAAAAAAAAABFlLE77z+Rds9Q881RlaX0Uc8MWOh9zyQ7n1Pk0zZW0V8bKeeFHPEEEiphlWxm1twAAAArV5aobPGXnf8RfWHsP/ACfftlk585+lAAgnVbhq2qKensMZFXf1Yxyp6Wx5p/r98TdGf1E/ijlX2DrttZXMzRzrhICEzGvDKnlHTXT+z9C9G7jvm9qZd+reaXN2LFGQACpXNOyJIJRqjLRMAAAAAAAAATEdc8TydlXZ2nzfEVMc9GWOkkiImHVfWuxcH4Plu7+7dS3zd1CQAAAAAAAAAAAAAAAABzL85vu760AfntcBv/QJxOyAAAAAAAAAAAAAEIljf9MeE8I+p/ny2ursdnVYT1XwnMbZrbPdvYuCoW1Qm7ouiYtbqpxiozvNa3b9nXqxnSnCMhIAAAI6p4nles/wV/VT18/nz/TjlPXN8lABLVfSZaaLEAJur1W4ee/6o/IGP39Wv4ad68lxm9X69HOKWVcTIEzERNxTZb3VgiYdZ9c57obo/cbqyvKj07zzc9miEJkC8pttL6IxySkuac7a/CIAAAAAAAAgdQdf5rm/I6HKd/UrY50px0yA23Vv6G6R3DtTs/XucczxETMkAAAAAAAAAAAAAAAAAA5l+c33d9aAPz2uA3/oE4nZAAAAAAAAAAAAAIQ6+7TwWMP6K/EVTf16WWCI4PxXJ9JdS7Rlb33pNvdXBMRVxs0TjoygXNVtGyvRON1XdbWVQgkAACYYp9I7nk1/LP8Atp6Kfk/9kgAETmqb2nS47dIJACY8VP2i+GaH9MH4x5d9k6xGUWt1USAAFenOlbhpkABKOM8dyGMPmff+I8TyeXXrHmnOOb4lJCtVnQtwExFTHOnniRCQAAAAAACLKuzp7r3Ndw9g4W+srqY5wU88ZiEul+n9o4jxHKZG+g9HuLsAAAAAAAAAAAAAAAAAAAJOY/nN93fWgD89rgN/6BOJ2QAAAAAAAAAAAAERY314l/eHyHtHqnn1OcKecSjEvzXv2XHo/Q6WeIJAA14zqjKconCaWWMTESABBMkI6M/PP7Ayt/mZ/Y3Mn5C9iRkAANezVo1rQAAPIr9j/iLf/wCmr8WO3O59X3TS29o3NKlZhEyAJRqjKIjTkAAAImUROMHmnf8Ar7gOayN9C6P2p2jr2vBTzCrXlonCMkTIAAAAAEkA664nktl1ru4Of4eCvVnSsxhjEz1F1PsvWvW+eyV9H6HuWxrpkAAAAAAAAAAAAAAAACYiJEjVCvhZyn86vuv60ED89rgN/wCgTidkAAAAAAAAAAABiZNsuqxb+2PlXYfavLpwi3upp5zj/wBK7X272TguUb2nRzxAAmIr120ssNGUXVVunKKFtURIAEwI45rbeFX5Afor7TfzL/rj2p0DsAAADKJzxirIkADyF/Y74i5v/Tj+KfNOd4nedvT0ZRbX1JREgCrhMxlRswAAAAAmcUTjT513vrPrXP5b+l9A5XzvCaomrjZb21gAAAShCJEggSnp7r/M835LQ5VvabGa0Z0ssIODcLy3X/Bc12Bz3Dc45riJISAAAAAAAAAAAAAAAAAJRLKrXlrwUc8KdjmX5zfd31oA/Pa4Df8AoE4nZAAAAAAAAAAAARG3X14x/aXy9x72vyjVGdndr291ex6W3jV0HumWPpnQIiCQALiqyjZXExCauGVxTZZ7NEJBEpgHHvNe79W/zu/rr6xfid997pxmyAAQCa3JalDjtuYAJhDzB/XL4s4X/Un+Jvc/OcDvNte37etETKIiUgJlrraMkITIAAAABBOii3Ezy30bgXC8tln6Z572D2fr4EBIAAuK7JiaU4U7MZCOD8Zv8I4/f7h57hb66tirYWUssNrovxz887vvm9q5Bd+6VMEzCCQAAAAAAAAAAAAAAAANeM3FVtGymnlCTElzH85/u/60AfntcBv/AECcTsgAAAAAAAAAAIgnjHI6GNf2v8s7X655vZbFMoq457ZOOHnmvfs3/QukbZu6kQJAAq15aJwjISlWryoWYgSnE3qXZ/D/AMR9e9Obdb1W/k4/b/OX4s90IIShlMEwEEte1Ro1NgxTPmf9deN/Gj+5358+wnk/cvZX9xvy07G7f1q7Jymw2NYmAAAiYVK8qecRkAAAAAAq4TTzxrVW4c+T+ldc9f5nJ/03z/uft3VmWUAAArYZa8c7a2qthlttc9O8FzXOOS0ObclooJXdNvEtLaxn8575313npnYPYOGEJAAAAAAAAAAAAAAAAAAlGrHKYaMoiQAHMvzm+7vrQB+e1wG/9AnE7IAAAAAAAAAACHWPfeo4+/bvyjddl4LaN7U0ZVmVrVnhp5R6VmZ6n5vuFmNvbWSBqia1edPLC5qvs9jWQqxZXozs9mhJCCYn46/j36p8lfKvRfYnp2/9H+jxnaOvZxbPHq7ar760NjTVPV+/RyjUy1Xr3DPqvlNLu/it3k+lni7zWr2nq2fOV3mnxC2tj1J9N6D9o32F8sUcq+N8fu7PlPZt+G17enb2VgADXC4pstb6oCQAAAAKuOWqtTuwqV2UbK4T1H1LsmJvlnpGeXufju+buqAAQSLyi3p7guZp5Ydtdj4NATE9X9T7LsGtduG1R292zrUJmIShIAAAAAAAAAAAAAIBIAAF3TbQzr0Z4wkAAcy/Ob7u+tAH57XAb/0CcTsgAAAAAAAAAAjqP1LoWP33T8jzyOjrwyoW1oi1rswr8p9JzX9T85rbFBIAF1VbbW1ascpxx0WIBo1svmb+YvpftnuvU/oO9w8RmUJ80fM/RPni+fPbPpT+kPBs+e/9HEJAEwkq150bK4mQBKMdOtdh8a/FPXPZP13zPI7uXUIiKXE8vtdtHKNnXo54Wl9QEiIuK7qOdWjKCQAAAABUry1GjOENGUAIjbaL8H/FvWub8zxGXfrHmxAJIJ6t4Pldkov7g57hr6ysWuNnX/XOa47w3MVd/S7n7h1aEgAAAAAAAAAAAAAAASxMoAAJiKtdlG3AAAADmX5zfd31oA/Pa4Df+gTidkAAAAAAAAAIDqj1ToGP33P8kaeQ0qFmEsUTwLhOYxz6V27Mb0noGvYpgAArVZUrMb7XvsdjXETIFtxV/wAr3zd9KZueg9D9z/ZfHoZTERImWJMJAEoJute612KYQSBOLaK7NWrsbpyGnumpuW1lNrfSIiEiQBqK9OdvbXEyAAAABJMLnXsoXYYvdY7N5z+B+k084glEJSQHEeH5LqLqvZ8i/Q+iokDrvieT5Tu6m97OukhbV2Y0+c97yX9F6Hc24CBIIAAAJATEQlJBJAAAAAAAATD2D+jPIObcxx4A1Qr1W29tMTIAAAHMvzm+7vrQB+e1wG/9AnE7IAAAAAAAAAJ6j9R6B0J9z/JVHlONp5QJxdM9P7TwLieSyv8AQ+k2mdUZRCRVwyu6Ltv2te6qttrKtUTpyiAATEY09S7NvHLaPfvMcQAAAAARrxyGjKABJxvW2NBxziOS8d/DfWfX/wCnfCO1tK6nliAAJCKledKzAkAAAASiDVE64ypZYjXE9Afzb/VlnlZhL6Nu5UdR4/nvDTLGEonGntuzkv1LViWNfb9vJTp+rKALG3PrjlLbPZr5nxzlvH1zCJIdCdi3u4OJ43e9SzGft+/Su1snuk0gAY1dw28lOoaoEoiUwgJMeiuwb3avGaFnZnyzj4nFEyiMae47WS/T9VDGTuG/pv18nOk0Ad3fv98z3/pXEyiE6oa8c6eVcTIAAAA5l+c33d9aAPz2uA3/AKBOJ2SCQACESkAAAACOvu4dbxp/Qr4wbulRtrp5RLHF7oPdedcho93dq69ExQzwAI14zEolXqsoWVxIAAASQTERMgAAAa8Zk0ZYwkCYjiOptbznG/WV+GHhftlr1/b9dfqn587a4+8kAASi4qso546MoAAExETIAmIuK86eUU88UIma9OePn83n1Z87n1J2/Onzzr2N/db82fMMsMvRp9kPA+L8aPeObwT9Mv8Aqw+KusSfNX9gdt+lT5A6laxZ4j/RPPZZ9Q4fz49G7TtG5xmenm2r4QfRfOeu/i/D+kfjGjwbsGpiZ23nvLL2Dm/pH+YvM+xOqdj+VP7k5nNvzCr278C6r2FwdoCXzVfXvavpV+Quq8b2LvFX6B5zP3z/AIPp/kOVxg7tPtF4DwXkR7Z2O4t0uc9d3ds5vHzq9S1/WHxGIWZ0+Y8V45+/8xiZ3276gvjHreCHofYPM32zX3Hi+X9FfO+pZ9eU4yd2/v8AfM1/6VxMxNavPRONOzGYRIAlEJkADmX5zfd31oA/Pb4Df+gPiNkEEzCMoJQRCZSAAAAGIf2l8u7H7t5BbXVSiYnpLp/Z+aclpdg8xxNtfUhEyABKIK9dlCzAAAAAAAAAAC7pttbqYSAJmON6m3zeFtbV4oeB+2YndT7F79fYHzH23xuyAAJiKuFmjLHRlAAAlFxTbozwmMqNmGpOuqaeeOnKCRrK9VuPP83f1T8wv172b6evkPrPRPatjwR+l+yeovhNflx7a9EPOet+X/q/ZvqW+Neqj5q/sDtv0qfH/UeG7+54t/RvLYdd6s9AvJbt41tVyHG4Z9r5a22uT9WPBuvY2d8wxD9Cnk3XOye2/ivmnYPXOZ8c/febwq9D2/fj5p6hkx0jIAfNV9fdp+lT5C6v47+5dryq651bx29t7LrnZza82pu9njesOc1sO+79ny38v0swOG47HHnqsU+681otuy6840MwOsde8WffOx/UL8Y9Y8ZfeO25cdX6juXD9hwl9V4/2q+cuPHdv7//ADNuHpPE68cpmKWQCUBEhMQmUIhOUI5l+c33f9aAPz2+A3/oD4jZ8952POrtPB5xdZ5vz75/ivT/AK/uUN7U8843+bcrxPu71vlAAAABbowV/ST4c3LtHXYyV68qmnuYidM7Tl133p1tdRCSCQBrxmpjOvHK1urAAAAAAAAAAFXHKlliABxbV2a9WfN7Mdr3NXZuF5LeeZ40iEgAC4rso2VwQAAAivVnRuwuaLra6m4ptt7awREyK9WVG3DoH+bf6w8uvYOxYTetR2T13Q2BzPVHbKfWXwPifIT6E5Lie3h9RvxPwCXzrfWnb+ZZaHfPS4wM9Ot5Ro63o34xteenss51+b8Lgx3XsO804cM5uv0M8s6754+ndp6s5q76RPlHz3nPAc18531xzumx7zfMnVO9ep5gIfKv9yd1yx6pxWZfler5wewchkL1Hi+G8lyuZfl2PMp4PyJ9z7FjZ2u/1l8B1Mz+rcR5Ae+bnG8eY6+5nU97flbifHj6K30UfSd8e8J07zO/4EfU/M6rXvd8w9V7p6xkmO7f3/8Amjd/Q+No21QRMicXlr476rc87p8J65yGvmNPszXq57zHG4SdU7hlN3bqHpB3fo8J5l+c33d9aAl+ZXxmz718VsZkcff87/L49lYRhTyNH0R8HnvNkeNFm3u3J8V749c5FMgAAAcYsxxS/Sn4Ws+wcIRWrzuqr8TOhdxyj9G6KREyAJY6ozuKrLWyqMgAAAAAAAAAAFfDOjnhAJRtFV1dG/YWW9lOw8byHDeo9k5Z2nr++83xIAAlFaqyhbgAAABUidWMoUbMbinOhdXeUXaS0vqFaqaNsdB/zb/VxETkgQTKBEJmIJTAJRETMxEzOMmJKUSmJRCSASIRICcYTJDKUIJhE8dv2vAP6j5vlWtqe+fy/wAMRMCITKImZhEiUwhMEh3l+/fzVeemcLpmQBKOEdZ5/wAxvJ/U+huM29fZuK9Ru/efc8v1fJXzb0zJ7uPVM9uwdbxz8z9Az3+UfpX60IJfnt8Bv/QHxGx5fRf53cxo5OU44obL6LaNbf8ArvPfNt2ziud7VX0T9X3kyAAAAhhF+hPxho9G6ReUXa8c7W+jDbzXvuYfpnQAANcTUwkmhZXqidWOVPPEAAAAAAAAAAaoXFWdtdhARwzT2+dbFGlGtNvnXsXC8vv3N8RCQABKNeGenLHTIAAAADXGUMIykhEwC7ptxX632LFf4R+x0SQSQAAAkggkkhKImQxJBIIBJAAAJIEJkISiEgJMQSAASQAAHo/95/GPJ+y9eiRIA8iPD/Xtoss4rxl9Dn9H2/8AYPI8S/Oe6+dPV+4d29l4b1e9I8zS5j+c/wB3/WhAfntcBv8A0CcTskTEwgkgkJhEpAAAAcQ7HwuKf6JfE88rx2qFLKOL6O70h1rnck+7dTAEovKLtOS1sqiVevOpjla3U16rKFmESAAAAAAAAAFWvOlZgJRxjV2eW201Izgtb6ZhCQAAALinO3uwAAAAAuarLa2sDUVa7NM4zjFK2Mqfzm+7gEEkSyhAAeNGvu45cvxvpj1vlvNfsfB+tXF8h5wbuGW1ePnNOXrDNPkw2syeNs5V2zrnqNwPMoAAAAE/Pbq7eSnMcRu3Dc1h7uamettXD9nU6/4jmsbNnT9BYw88Nbb4ZdX9EfO9d7S4XnAAAAAAMa/vT4u2nsvBAATERMziZEREyJQhEyOZfnN93fWgD89rgN/6BOJ2QgAEggkAAgkER1R6X0fon7N+X9fauvWtlGiyLayrFjofdcpu+9LmIAgTMoqYZVcM7W6sXNdlGzC5ottL6ISAAAAAAAABWryp5Y6cgHHNfY5pjO37OrVjOllhCZIAAABc02W11YAAAAF1VbbXURjkldVWW1tZAgyq/Ob7vAQ8SqNvFTmeH+mHj9yIkIDb9PZ+UDmKvQzj7eI36fo5u0dL6m5inNfu/wATs/FvZy/1wdx6F4/dS7Z64crxmQenaSAAAAxn5X8dvMrkeJ9mtPZwB4bm9/7R1jkNd2Xuld5Hcbyvqr2nrXjDxPMeuOEd87XH3tG0AAAAABjX96fF209l4IAAiQhlMYyAJIBzL85vu760AfntcBv/AECcTsgAAAAAIJIcb3tXoP6f8D4b9JeF0NvXoW1VMM9KOMa2z0x1bsWRndeozGdeuy3squKs6WWNTHOtjlZbFNzVba21bhrbNhsaoiZAAAAAAAAA1YidOUESUMc8Tegd0wc4Xmt34Xl+PZW7HynHe3Psfjvm14x6nxXks/UH1fyvd6rIiQAiKmOVPOAAAAAK2GVLPCCrXnozjTMTEQdQcBzXoT8DfaxAiJ+XDDc6K5jhvsF4rcSCSHnhZHXPA851F3jqPrf1nmPI7mtX2046zwZxv9W+Nt+cfkrfdbn+reefEcz78UTKAAAABba12AnLamDWvs5k8bt8Y7BwvqPxe2ynyb09vuLm+Izy4DlfDnsXG+63GbAAAAAAAGNf3p8XbT2XggAAAAAABzL85vu760AfntcBv/QJxOyAAAAEEhOM7RsU9Le/eP8ATv1R871ue4ejZEoAxr6N3GnDJjvXTtUTXrtYxqTa3V6ZirjlERTzxlMFevOoz11zZX68TIAAAAAAABF1TdbXUwkcW1NojGfoXbcMdHmt14HleM22cf3dH259m8d88/CfUsYbezeq3vngnbmhswkAVa5iYp5gAAAALinO3urJutey12KwOreE5Xm/I6OYv54fc4A8jtLc181xnrdpXgAYgam1idy/FekHF8l5I7lHtJlTvVN3X9Ox5D7er7R4R45U7np7yHF9y6W2kAAAAB5ham12nzPGdGcNymNu5qetG7p5D6O54x6O51bvaXr7jbs29oZFae2mESAAAAABjX96fF209l4IAAAAAAAcy/Ob7u+tAH57XAb/ANAnE7IAAAAQGzbut0z7l5P1R9N+D6O4dVhFG3GCYiDGvo/cOVcjo949k4HXE05xZK9Ftnsa6Qvda+y2KYkABKEImQAAAAAAABWrzo54JTDhmpt8z3NO7ovp5YU88aeWMkExMSkhBIBCF1Tba31gAAAAXFVlvbXMRcU20Lq4yjp7r3N9icvxm+bNGVX5zfdwAAAAAAAAAAAAAAAAAAAAAAAAAAAAGNf3p8XbT2XggAAAAAABzL85vu760AfntcBv/QJxOyAAAAiOt+x8P019J+F8G9/8b3HlNDTGNtdUImRwjiOT6K6L3PvjuPVea9g4LVhOqUxlRzxlBMAmISgJAIJIJAAAAAAAAFfDKhngTJxjV2OWXUwaM8deOWnLHTERlM4wymAAgkV686WWGnIAAAARMRUxspZ4ygV67up+H5Dk+9qcp3tUZVfnN93ADofKe+MYAAHSmvf0/wAjo5G6G7553054bGvjtRtZm05YCblOWnH7GCWxT2lhnkVu6nd2tsIAAAADBym/Y9/Qy847fw05DTzv0drFne1cxaLelsse06b8A9rXyp4/Z7N5Lj981toAAAAADGv70+Ltp7LwQAAAAAAA5l+c33d9aAPz2uA3/oE4nZAAE4rfJ0v6d0LqH6T8O2/2Ty7Rs0QASiDrrg+W6L6r2bc7K8pvQujzDXjncV5W1uGjKBrxnXjOjKNGUAAAAAAAAAAAAAC6pttbqhMRxXW2eY3V68ZtLapLivOhZhGUREgAAXVNtCzDRlgSAAABKILmqy2twImHXPB8zy/lOO3bZoAyq/Ob7uAHzBY7/qrv8R6UaWwAEPNNf5pX2ZbcPb1z2fr3sH1rnfDzmdflOWpmtwnJ9D9s4bvXp3PYpcnpd/8AYuF9W+A5ZAAAAAfK9r7vsXyvEdZ6HI0uJ5LGDtnXO61eSPXea8jOzcFlTwHPZVa0eNPLYfT9ynW+wuF5sAAAAADGv70+Ltp7LwQAAAAAAA5l+c33d9aAh+e3wO/9AfE7KAIS4Tyml1P7p5J1d9AeM1fQul08sNGQgkSdfcLy2LHnvd+3ezdeyL7t1IXFdtNjGcU5gAVMZuKrLe2unlAAAAAAAAAAAAAk1YzriaWeEJmI4dqbXO7q6WWFKzGCUVMM6WeIAAlEpuKbba2qJAAAAAVa8tRRzwZT0p1jnu0Oc4jetrXJAyq/Ob7uAHzg33c+mz38p46pjsEBDb9TZ+bTaj0a5HQ7n4rawr5nV9ruN2PCDLD3Z427wi59aaefvVjqVMbEQmQAAAGLzRztwF2K/oH0LfBHbj3lz0uVa17LLwGup3qvP3Z42/wi7DHvHxtYAAAAAAxr+9Pi7aey8EAAAAAAAOZfnN93fWgD89vgOQ+gPiNjhXIafCPROmcC9Y864H6r55c996fT5DjiYmQJQxyxh6H3LjOhudvdo673X2PhKtWVLOInHTLRMJAABBIAAAAAAAAAAAAEE1McqeWJBNtjlsuvdyi6mnlhWwzoW41as4zxp5QAAJRea99tdXTyxIJAAAAFeqyhZVZYWdIdb53ITsnBW9mAAGVX5zfdwEo+Wink+5uY4X6MOM2UwAh4Y07PSl9eUd1PSmrd6OczxmcvE73mXqcj5636nr7zvC4OcPyvtIgAAAAAW2tf84+3j2tvaPRvX+c7J5fhfY66vIbS2yfEW6nIXjuX89rdT1957g8weI5VAAAAAADGv70+Ltp7LwQAAAAAAA5l+c33d9aAh+bh6p5x7Ge7eMPQ+k6t3VmF/r3xOVpbRSzwJFGrPGvoHdtpyx7+7h1bnG/qIaZwp5wTJEEgAAJnGIyAAAAAAAAAAAABFeqyjbgRCSOM6u1yq2rRbUTc1W2ttV3Tba3UwkAAgTK5putraYSAAAABWwz4FobnFtLa7l53iYxjRnhEyAMqvzm+7gCTFlLEgkEkEGZjKYYomZRKNMZTligSAAAAEGQIAEohkAQQSAAAAAAxr+9Pi7aey8EAAAAAAAOZfnN93fWgD81P6t+cvar2zx4AVqs9bKhnVGUY1dG7hbRlx/h+Uyo9I6FvttenKNLGnniSAAAAAAAAAAAAAAAAAABqNdeVKzEEbTVbt9WfMLMba6km5ostr6quGdHPEAADVCtXlTyinnAAAAAmVemzrXjN68vr5vyOjc02W1taYhIAyq/Ob7uAAAADKWMEJliZkGIMiJTBKIAAAAASCCSAIJRCciAAAAAAAMa/vT4u2nsvBAAAAAAADmX5zfd31oA/NT+rvnH2q9r8fBExJHSvWew9c8JzG16t/f3cuq9jc1xVemyndhoRBKICQAAAAAAAAAAAAAAAAAAK1U0rMYmQNg1r+RbFF1RdTyxiWnPHXXlRsw0ZQAAJiK9dtC3BOMRIAAAEoJ6W6v2Hn/NcTyne1LqrO2trgmETIAyq/Ob7uAAAAA8otbbxx5ji/UzgeX8i9/S9Xc6cGs9jKKnDzdWZ9W0YY1Z7Ho7efHaOv+ifC8qAAAAB4Uau12zzHE9vcJzOCPK8f6ualmOHJavqFo7Pi9nGcfEcl5Vc7w2Q/E8j6idj692PxHMAAAAAAY1/enxdtPZeCAAAAAAAHMvzm+7vrQB+an9W/OXtV7Z47wjg+X6M612GplXxrjuQyG7t1HsbmuKiSAmIq45Uc4AAAAAAAAAAAAAAAAAAAAAqY5a8Jo21wmjE8f1b+WXVVcchEtOUULK4AAAJRc03W1tKUJAAARE5OLaO311w/J959i4SjniRcVW0La4AABlV+c33cAh4N6u7y7neK9tuN2UwgCetNLY+YPmK8p9GrmuVvp9sa2HeF2dFurunXOa87u89f7E6b2Tvbm+A3fYnLXj9gAAAAIfJJXueoPKcP6u6O783vHcp7Xc7wHWUTx3hub81+c4DILr3Zdo5rr2XcbXpVbobxp7wAAAAAGNf3p8XbT2XggAAAAAABzL85vu760BEflv/AEF4x63+r+YcymO8O99MvbcJY16rhpnGjZiNWLVE084AAAAAAAAAAAAAAAAAAAAAkr4Z2+dcxPFdbZ5Ns6t9Tba3VVMckzUxytrKwAAJiIlMqlVmjPDTIAASJjpDrXP8q3NPsXmOMuqLrS+qtjnSywRETIAAyq/Ob7uAJ8Hr59JKsMvcZASmIw+mcdeC5vxi751b60Op8h4idgo90uMtxp0N7y77FxPuxxtngtbd71UYzBIAAAAW+tZinymt5r0bPo5jXu/XefxL9E6P6u9b5n5i69rF2yj3/wB3U9COG5DxC57U9zOMzSAAAAAAxr+9Pi7aey8EAAAAAAAOZfnN93fWgD81P6u+cfar2vx8Agm7pttLqqmGWrFqTEqOeESAAAAAAAAAAAAAAAAAAAAA1YzqxjRnCY49r7PIdiivXnQzrr126M8NKNGQAAAATEXNOdG1TyxAQmY4Rxm/wfjt/u/snAkzE1K8qVtdzRda31AAADKr85vu4BDym1tzkPM8T6caO0xJEkeeWvtYn8noepHE73jzu6/tNtafaupt+T2jvY5buh6Vb1PFeP2c7s8UAAAAAB456212vzHF9y8NyvnfyGp7gzRv9F6YwSwy7b19nyh5LV9sctfn+reSAAAAABjX96fF209l4IAAAAAAAcy/Ob7u+tAH5qf1d84+1ftfj0JAkrVZULcROJKJiYmJAAAAAAAAAAAAAAAAAAAAESm4qtt7aYhRZcZ1Nnlu5qVa7BMzpYU88YSAAAAAmK1WdKzCEkWVNnT/AAPNc25Lj+cclpQXNdkJoW1aq1eu21vqAAIlMIyq/Ob7vAQSQDIgEmJkADEkEGQIAAAAABEphAllDEkiCQQSkAAAAABjX96fF209l4IAAgkgEkEzERMkE8y/Ob7u+tAH5qf1d84+1ftfj/X/AAfJdG1b/fN+h0Dp8j3DnRS5fS6s6tzXLOe4zIHl+JAAAAAAAAAAAAAAAAAAAAAEomJqYZUbMaMTwvS2+c7OtcpiWjKK1U219UJAFOrOrbXCQAJhUxy1RNGysdP8BzUQ7g5/hUyK2GdHPCStVlTzx05RCQACCbum3J/87PugkIMnA0c8iQAOOV2cP2aKetf1jZX29bXt9Vna8Ois3euMdG1W9wW18atr5vTYkAAAAOkMM9v2KO/67ODp5tU6s2cL/Wu6hurygnDo2vPsKvPk21RfVWAAAAAAY1/enxdtPZeCAAmIx36p2Lf+b0Nn4Tf3HmtLh/CclkX2rreD3nvd8ve/9N5zdRBzL85vu760AfmU/THgXtZ7X4/0RxXMeWnmHpfYezxNvx3IZVek9D5dfr+PHi3snot6n5z6kej+bpAAAAAAAAAAAAAAAAAAAAACphOjPGE8P1Nrmexq6ompGcTGiYp5YxIADjHW+d5R2PgYmQBMRKa9NlvsVdWcHy+ya13cHYOFvrMAKuGcFLLDWmpjlQzxAAAIr150s8cqPzn+7yAMTMbvIjkuN+irj9tEpJMXkThseee3j7kaur4yanLeku/xnj1sXeu+OniPxfMdv8vxmLOxr3PWeZyi7x1f2S65zKAAAACHy76u56n8zw/o3xHKfINzuH0I9Z3vPvtXXNPX+d7g5LjN24/etZqxMq2voD7R1HtDgewgAAAAAY1/enxdtPZeCAAGEnnne8Vet9q664ybrdpyZ5PiNt1NjEdzOd3culZ59p6hw7huX7z+CvtH60IQn8wH6C8U9n/YPKuF7VGAPlHo/PO79W87vJPTfox+tPmXfeucp5wdP7vgl0Xun0R/QHgyZAAAAAAAAAAAAAAAAAAAAA1xNavK2twRHE9Xa5pfVQzqq4Z6oyoW1wAAbPxHJcO6l2Xlnaevb9zfEwETE64mcXVPE8rserf2lzfE75s64hMkwrV5UM8GStVZRtwgAAAkrYZUM8cqvzm+7gKGnd853L18Zaf0vam0ASRYaez8v25j9HfIcZ4s6m9791YpIeFHHcrd7+hiFuauU27r+8fE7iAAAAAYvENfjhv6nZvD8j1HzWl9E+rXzOuzyUq2MVKLsOOU4/OnRuyo5zjvUziN0AAAAAAY1/enxdtPZeCAAlGI/nne8H/Oe+btyPH4mU7v0a+/eGYv9G7X1Tlfgz0ju3tl6x5T1L07tOWvxZ9Z/WhJL81P6t+cfbL2XyPoTrPN4X8L2TLzleCxn1eT9IO9dFiZ81PJPS+W9p4jP/uPSomQAAAAAAAAAAAAAAAAAAAAK9edCzCYEcV1djmd2NOa6VuNxTbb2VRMgCREWuvsXWxREiBUxdY8FzfHK8u0ua4rfNjVJTMJFanKLFPLBC4qtt7qoSAABKL3W2bLZ1hlT+c33eArfMm5DrrmOv8A1YcXyMxCSQ8MqNrHnKPbSjDz57XwvtL1/lCfLGjZxMsr2TC3j/K8b2+x93dDZAAAAAt9a35x9yd73dD0e4jkPF3cj6Qs9HuejY8M6NzHy+jI+yrrfXzzN5rQ9O+H3EgAAAAAMa/vT4u2nsvBAADCHzjvPJuW1OC8HyPPe3cDltz/AF3atHZ8k/JPVM7PUfPslOY4OTmP5z/d/wBaEB+an9XfOPtn7N5Hb21wAAAAAAAAAAAAAAAAAAAAAAAAAa4mYjRlHC9Pc5TZVuOeFTHK0vqu9ay12a4AAAJQLGqzqPrvO1px7H53iN92dcQkBEEV8LKGeMzEFbDOjniAAJRXrs0o0TGjOJRlT+c33ekgTERMkggAgkEkQSBBMggAAAAAkiYlKAAiQQAAAAAAABjX96fF209l4IAAAAAAAcy/Ob7u+tAH5qf1b85e1ftnj1XDKjniAAAAAAAAAAAAAAAAAAAAAAAABLG5pu2bOLWqd+twjKGOVPPC7qutbaYSBMQyREzEcI47f4Txm9vrLtPsPBaLoYwISAJRWpyo3YwmTVjI0ZQABMNcNUZUs8CYOtetc7np8F/aIASRITCABBkYkpIJIlGLKWJIAAAAAIMiAICJSIQTKSAAAAAAGNf3p8XbT2XggAAAAAABzL85vu760Aj8xL6W8H9i/W/K9d1Hb3YuFRDKURCQAAAAAAAAAAAAAAAAAAAAAAJiK+FvBNa7nOzRRsruarqFldTDKlZhABMQycV0tvrviOT1V5c/39XmfKcZRsxgAAAGuJqYTQsxGqJuK87ayuJAACvXnRswgmY2LR3ev+v8v6DfCX2WEgJRESkEmLyi1tzHLmeKzj4TkvOyzHM/e1Or5vyo18fNayPZWY8YqLc7MZ5Lz/C+ifC8qAAAAEPCjW2u2eY4ruDhecwt3eK9EZv6d3dTZeH5PG7kdP3fa3jxhfkhwXL5e9v6n2PxHMAAAAAAY1/enxdtPZeCAAAAAAAHMvzm+7vrQEPzU/q75x9qvbPH7KrPp7gObmY3vYo7T5viSISJiImQAAAAAAAAAAAAAAAAAAAJiIlMTx3U2t3v19zjKnnhqxnXjNtdgREyRZVWdPcBzUo5Tu6vZXJ8fpyaJxTAhIAAIFxVnb24Am4rzoW1MZiZABFbDMilljEzbVWdIdK7X3z3rqGVP5y/dyQHhZqb2vnOI90ON2UgQT1pq7XzCcrV9Xlej4UafKe2dul5eWZ+k2VHiLwXY8rue6/5g2xlvq5elG/Rltx2yAAAAIxfJLXueoPLcPjNxPL89so9Oc8OndzV8vuL5buTe471Z0tjwS5rjPeHgOeyX5bgt41N4AAAAADGv70+Ltp7LwQBEwiRMwiYJAAA5l+c33d9aAPzU/q75x9qva/HwBsurd1XwvLiTsTluM5VvaqIETIAAAAAAAAAAAAAAAAAABCJq45ce17uR3VUbq61VlHOqthdRzq6s4Xltj19icV7ZX3D2DhUriq2lZjTnCQCEgAAiSpXnTsxgq45IUs8QAJyhiq150s8EyRj50DumQff+ljKn85vu8CKcvjvt2sxOQ4r6TNDZkCZQxAyxx04Hnci+49S83Ktz3i4+0YgZTklxm18gF+59MfaeneW/D859CNGAJAAAAt9W7FPldXzXp2PSDGvn/WufwZ9F6J6x9c53EPKOneB53uDvnSvMTiOU9+de1EAAAAAADGv70+Ltp7LwQBEhMEwIESkhIA5l+c33d9aAPzU/q75x9qva/HwCJiGWSEI674jk+Lae0iYl2LyvGcp3tQkSiEgCSAAAAAAAAAAAABJEAE64mxpz4vTfzrY19FkdV8Hym10bFDBozjtPm+J3zZ14TKOk+qdi8u/PfRPS30fzfzN879F9J/SPOuIV7PGOu8rhn13tHrV7H5J2LfrgATEVq86dkacsdWGVXDK3twAAAuac7e6uEjiPEcluezr73vaoyq/Of7uQBPkxpbewc1xfsNo3kpJE+eWts4n8noexHBcljx2Tg8vOO30McNTa8muQ1vX3DHyGr2PRHkeNzf0NsAAAAAeOdG12ty3F9x8PyvnzyOl7hxVu9F3ndr7mL/L8b7X6N+AmeOflcplAAAAAADGv71+Ltp7JwQIwe87710TRvd/36HS07WQuzxvZHZuGwn8w75wban1/wDXPKa2GQA5l+c33d9aGJk/NT+rvnH2q9r8fAAAAmIiZI674fk+K6W3MomSO7+x8CEoiZiBEyAAAAAAAAAAARMGSIEycO4nkun+J5PkttNZOuMuz+b4jdtvU05IABqh5m+NesdAxn2Pe6513oT6B0rZ8pwa897x7L+v+S+Nnk/p/s97B5VEyBqiauGVPLDTlEQq12U7a4SABMRXxsp5Y6GMTMnQ3Re4d8d66eBlV+cv3ckAAAAAAAAAAAQSAAAAAAAAAAAAAAAAyY1/efxdtPZOCEo8a/CfZNz7Hx24VZa6rcsOydU666/ze3d24XKDgK8Pubs9NOz9QAlHMfzm+78L/HvoX7oPYfnr81P6u+cfar2vx8AAAAEEzERMiYhLpDrvPMSU4okBzfktDnHJ6ERIAAAIJAAAAlHSHWueZEAkLiqzmvK8bN1XNtjXiYrY2aSlnVTzCSDVCpXnhH593fD7p/aOW9o4niXV+W9A/bvL8lL+M8GPnz3PJDtHWbjmNP1Q9D8/iQlF5TfZ3UmLGbmu21urAAAqV5ROGjOQOEcLyu+b2pvm3qRMiYhMwAAAAAAAAASEVcLEY0s4iQAAAAAAAAAAAAAAA1YxpykESnzb8r9HxF4XsHM8Y68W+93uHinX3WOZ8UvOPTue8Zn6Be4+W5Xchw4Eo5j+cv3f7J9M796e906D+an9XfOPtV7X4+AAAAAAAAAAERJwfjt/hHHb6CSAAFjVZfW1ickYgAEEiO7uy8FMTAEJmKtdnHcMtwlf51a5zqYTXqssb9fRnBOqJuaraU4UrcIrdR8ZzHbnJ8N1FxnM9vcvw5FjrXdUaXJ9y8tw8BElSvPVE0LcBXrzpZ4QiJkACWNxTfbXVCYiJdM9O7T3P3Hq6ESAAAAAAAAAAAlFeqyjbhpAAAAAAAAAAAAAAAAAAJiETxzT29nnLf4r4/NnO93RJ4hxm/tt0dg7ugSAOZfnN93fWgJfmp/Vvzj7Ve1+PgAAAAAAAAAAiUogMjFEyAAQTKISABMREzMQmSICQJQrs49hZynLG2tquqrKledGyuhbWKtdmicNNkMUTIlCJTHVvU+zdo9s60RKYBKKtedPLCMkFauzRljoygAAjXjlUidCNFmMRMo6G6L3Du/uvU7q7CIAAAAAAAAAAAa8Zq4WULaUImQAAAAAAAAAAAAAAAAABOMMgSjF1L07tHbfcurwmYRIADmX5zfd31nspR+X59LeEevHrnlwAAAAAAAAAAAAAAAAAAAAAAAAuKbOMYZ7nbXe2YVcMqtdttbRpyCpjlOM0rMAAAJMT/JfS8r/AFrzVBMAVIzYqeeAFzTZb3VwAAaomrhnRtwiIAta8+JcPyfOOc4mAAAAAAAAAAASXNVlvnXpykgAAAAAAAAAAAAAAAAAAAACYJjE/wAk9Lyv9b81AAAmGXXwf9j/AFoQlHg8kAAAAAAAAAAAAAAAAAAAAAAAAIJkgEgJgIBBIAAASRBIABBIAAAABAJABBIAAAAAAAAAABJEogJAAAAAAAAAAAAAAAAAAAAAAAAAAD0sMtMTIAAAAAAAAAAAAAAAAAAAAAAAAAAAAAAAAAAAAAAAAAAAAAAAAAAAAAAAAAAAAAAAAAAAAAAAAAAAAAAAAAAAAAAAAAP/2gAIAQIAAQUAh+rZplJuVOtTWi2ULbu+keSWq3m506T+aUsfmlLH5pSx+aUsfmlLH5pSx+aUsfmlLH5pSx+aUsfmlLH5pSx+aUsfmlLH5pSx+aUsfmlLH5pSx+aUsfmlLH5pSx+aUsfmlLH5pSx+aUsfmlLH5pSx+aUsfmlLH5pSx+aUsfmlLH5pSx+aUsfmlLH5pSx+aUsfmlLH5pSx+aUsfmlLH5pSx+aUsfmlLH5pSx+aUsfmlLH5pSx+aUsfmlLH5pSx+aUsfmlLH5pSx+aUsfmlLH5pSx+aUsfmlLH5pSx+aUsfmlLH5pSwLpSx+aUsJrGFMm60oH5pSx+aUsfmlLH5pSx+aUsfmlLH5pSx+aUsfmlLH5pSx+aUsfmlLH5pSx+aUsfmlLH5pSx+aUsfmlLH5pSx+aUsfmlLH5pSx+aUsfmlLAutMCbpSxQ6PZHXUn6KZLH6KZLGTUSsXvibpSS/NKWPzSlj80pY/NKWPzSlj80pY/NKQwm50xNm0qye7UP6J5LH6KZLH6KZLH6KZLH6KZLH6KZLH6KZLH6KZIY/RPJo/RTJYOiuSA/onksv0UyUx+imSx+ieSwvRXJUwNFMlj9FMlj9FMlj9FMlj9FMlj9FMlj9FMlj9FMlj9FMlhOieTGP0UyWP0UyWP0UyWP0UyWP0UyWP0TyWDovkiT+ieTS/RTJY/RTJY/RTJY/RTJY/RTJY/RTJY/RTJY/RTJDH6J5NC9GclTH6K5IIOiuSIT+imSyGimTGP0UyWP0UyWP0UyWP0UyWBonkxH6KZLCNGMiWf0UyWLDp5eL/W/opksfopksfopksfopksfopksfopksfopksfopkvDsTwu/32lFtF1z6YmCCNwVFS0+W/8AoA+5t1H5fxBBHsx7Z4ddHL1jIIIjWsD9Tue0Wmvvtw020fo8eCW0JTyy6QalhKh390oX0XEuAWTE0uq4gT5nSAaZLqGOQ+5sEHnkYICT+KccLSfLSEpTAmpSEBIAgEEcCoiA4FJLPeQDAmRp5aLjasigCfIBOJcAZcbv97tytzz1190akZ9S4Habvdq++XD6emJxMT6wJgBIHtEoBMbecobet5mIfdZpmc7vjWS5byGcpiMJ0+vGaVuE4PasPt/WcGcpgEkAecCA4pMdZqSFQpclI+3BnLumoJSk8F96IbbQynipQSA4jviXAQAknk6zMlK5pic4dqW2VeZ+IWSlqEBZSJdw7ZQpQSO/vElmC0lUJaQgwEzj6uBnIynLiSBAeC0/bKuN4++25W95izRrzcHarO/p511Zqq6ntlDVXZ+lcu1dT2yhqnGae65hS/gLrbLJQuXxg1tgp27na00TMTE/ZB0jT93CqJivzS80mmWQ601+RYlAnLj29x040afvIoLVR2uiEoJAEKUlCe5So7UThax3AmUodabeSlCUBS+0No7EcDKFtqXDRUEwoyCSpYCQCsF1PvJJPEQBPh7xCnAmEI7E9eWUOPlKXmS6pLTSRLoGySZgQY7iqEtgHhIFQBAzG65bV5liNJqLT5DkuSZRc8kxfIspocqq6vJcjyjGsqZueB0+QalZqFZfnOEu9zKwZ9yZOx74UVcl3n523/8A4ZGuH/2R9PW5KqfJRfLfaGbhbU2HPhfLfaGcltTFsvFTdK2spwlLODRh8qnTOXtFyvlrY0d5aanfrKjSvR74cUkd3GXDt8xz3QsiSFlUOg+YHGzHmIl57UHuUAkIBM+AgSBK0zSO1P1uBKyPfCkSI7pS6ceh4eahK5rI7So8HHO1AqH1BVQspVUuphSHn4SyWUJYXCW0J4GciQCFLXCW1TkBzXfBMiuuWWlV+wLLcD7l6gZ+Z5rfsMxrJntXkJptMLIltqyaiNUr2GaZuOv6XuKKEABI5bv97oz/APWsa4f/AGR9PU9WbbdXLFbLqu731LuXOWK2XVd+uSLtdYsFxYsVrNnQs3Ktoxb/AAZicEgDw+s4kJ8bLYrpkFXp5pVQYKA0malBISpKgtxCIS6lawlcJSlKYWR5hXNR9/1yMoEu3kILsJQlAU+22Q66oJSREhORkiayORS0o4BBWgJCUwSAIkCXwpRbWoANFSfwsIaSlKwyhQWoompQ7HYCVEJQkAc/Wd8q8pw7LrKxes6ynImshwrLMdp79meYReLTR3y22+7Z3p3S3BnN9UWmG6anpwlal813+90ZBGmsa4f/AGR/6E6zgGfhlIJ7hNIl4shOEBS4wnRG9Xw41iNixKkLk3STAbAhaUEJWgBPaspIKOC0JWllvyhLg20ULbQG09ZwBMkgBKADPp9rzAlKBxJEJCQnkdDsmQAjldc8oMoIDKe1PWCQlU3FBDSUcJCfizE+pInJSgkdq1ENtoHgXf73QK9s1+HRrmw63qJ9PyMdZyMdZ8Op8MifC0u2JJur9BWV3hEgCFJnGKYZeswqcJ0ox7E2kpCQtKVhMgsBKB5inICY6xJtoNqUpHDrOJCS3EIIC+4AARMTcX2BtlKIM4M5Mn+kOBEoUoJDakr5SZFwOKgAAchlCkKVUBCCIc7oQnsTAPTgtxCIQ62sS8HrMcUkyB7lESJnLwLxPzMOyquxC+45kVtyi17iP+Sf+nus4w7Fa7ML5j2N27GbaEhPAkiGu5KCpCCZCCpUNvBxCkeYPq5XGkOBKUoTBnIqlCUqB6zlDxIbSntESiY7koWomUdZ8CQB1cAQE8RKcgC++20CldQlpH2es1GUBKe/kUFFSUKS2lSUNDr4qlBIbSpLfhXcgPRppmFTiWRbhMcdfbJAESlwnP6JJAHMSAOAII+hjOUaF4kbJjqQEjgIK0g2XJbDdakU7SS4nvQlPaYnB5QZEy4LccSpsOCPfwEFSVcFLCYCnVwlKUxLrxWvsSEkkSPLUKcShijbbLMyyCA7wkoL5ShJKWm0HwwQRMTIDhJnB6HkAnHcJRI8Lv8Ae9ZoUW3LpS/FOEqSUq+uOsAdImJ/QpE4bcWrJMloqW3XsPu/FGQUlPQ3eDOQmBAnITAiQiU+AAA9j6xjeIZFl79bRVNtqx7+Rlh6oevVDTW25cVdRB91poKm53FlppqPr4VzyqZm209VqfYciwaz5BT0eQ33FkWu7W69Ux955wCTHfOEpI4EgBTiEEd64U4hB6rCUJSPr5JQmS4HQ8pCXao/Zj7KAClS09CAAF/e+wATgr7EpUta0NpTBnLgeHUD6vqitqnmT8HtcLv97FvZpjctMblV264at6d49UWG143ccVorZ+FF8vLl1TZaChYs+N227MVjv0Oz/wAxzL/kiQBmmQPv02rd/qmrHQ14PwXjBlZMYpGVWLDLq5W5dbJfHmfD7OUJdOIpq6KmauIrbhjNh7qrCMRQhu18qEpLfhkkcMA1CdxFGv8AbLZT5T4OMYDk+VReNvF+o7XUWymtGMVNbSVNLpPbRdc+COq1pQlKkrTGUNuO2PTWlVb8MCUpj3RccWutI7ZM7p6+o5+8Edq1H6ukEgQVTQlSRBBMJQlA5xKbHVqAQREuBnKm/wDNCwoKQtSkkQEqABBCgPMIl4pIAlHekKC+6AjhctNavK71p6q4Wa/5hf6y2NaLAJxS7/C3xPnN/wAjxvTZnRKxFjBKbKrbTEzjpHmVNrvf4vT7hcKpDLj1U062yk1Eaf5hZ8AGbZdQWbU2vyzHL5lGf4ZV4HklXV09DT0bNzxaLRUUN8un0PcFoo6nKGVXG4Y5Y11mUtVa67UnJG1u16VG54VjVI+zjGOK/M8Mweiq15pTvfh8zzi1VVZU5w20cYvK6i11tPT3CmwXGaymtGWXGlTZ7ASAOKVIAS4z5SlNFPi5nmjeVMgkjnxCytZFktDQU1spOsZeKFWN+6NulmaqrnCkhQShKIEp585SX22tU7dMySEnrOcoyPH7Vk1MLjdsDpKSsp6+l5WQA1xLfelLDaYnEvCJSyG3QvlcdSiGUuIQUhuFJ74ACRClBIQe4deClBAQtxZ8ycAgjkHvW4hBQpxyEhwpLSFqQ0ltMhOOs6igeyikxJu6Y7qhh2qdrpo0PyamW9GU3PF6Wkf0X/A1Gnl9yA3TJbTXXu1jSvIQeN3+9iifqrLc6N2yUdboXc6+5YbRWSpt+dajYQ1nNkuNAW3KK61X4Kjr7bZ1iQ+h+s6RxyiQ7dK5+maSGa9992pdoH3bUlNyrQvGGqartONru6LssBYNbVKpayofuFDT3GupIp62qprfj9qdyq5Xq5m73KOs+IXJHs9quDtquNruDV1t9Q+1Ttas6nKzOqsthuuQ1el+Iv4fiqftnvcaJJMXa7UFlpcNobvWp6BDbRQmAJQtttcJSEipw9qlu9kzvuuHGRkULSW1FSYEpeK2DJxtPe0orbgzAnKGlpqFE9EpBTClBIPeVBlIPFZT5nWakkqDgWZCcA9EuBQAUYSAlMT5rhhOUWS74XhdVaLtPpp3jdZitkjLsVo8usybDq3bhh2INYsgCfA93G7/AHsEExPrtsIbpEgoW24h1OtuA1F+WsFChOAR9GdZwggOvVb9Q3yGKdS6Wm9vwnW28Ylb851jvGZ0OEafXnNa7FcQsuI0ZISGO+RSChKiRqEyu9V61FImJ8pnF6sdryGjYYyHETZsks+RUwdQSH2iUutQjzAmASPEETEypCz5P2gAkcHCH1iYgNJmQCFKCQkTSZy5FEhfBbaFwW1hJSswppKz1B9g6EwXJK43f73jt3q6gXtxLzjVOl9IZdUlzK8AxfMU5doZktgJCkq+jgAB1nyJEvoAkAad6VXbLn7TaqGyW+CklxTpSAQoZHdjj9oxuy3BNzdUkuRLkAnAIMFQAK3iq4Ycz5ltzmtsj/UgK+13rcIQYDSBAZSgoV3p8ACcFwmEtLnPt5HFglah3tBQ4rBWrpPk6wkJW5ITjrOQnAjr4/1laZTcJDZMJASON3+9gzlSUzlXU6d4W1gmP0bCW2hSoUh1KmyWHFobovIe1R02ZzVuppnqOo/9IfXw0t07fzG5sUzdO3wJABSXYSAkWWkXlOTiZMhPrPlUr7SUntM5Ti426jutHT2/IcVqrLkFBkdtAIEhMe5XQNgpRzyMHqQAkcFVDSHEvLWV/i1QywhpLLQ7VuIQQ53JWjp1n1lxEK+0lICR4cxOFrQghzugKVIlzuC3DCSowQ4qOxyC2gwAAOa7/eggiz2S536q0l0ufxFzyXCoNNBSmgVIPetVOgOpeWwt1oBesOmlVk6O3s/9HY7ZXchvV626tC3XS11tluEWW2O3m647jduxy1wZSgzUqYVGYXesecoKCks9ElBhCu3mUSA2jsSOIMwVSVkWE0N+qLXld5tN04PHuHNLjUAFuYiYnUOKRDLKGUFaVwlCI7OiVBRSlKYkJpAB5CQAtYRCQRBM/EUQkdxWEtISQZcPeZCOkSE+M+a7/emc9CsVbo8ZbeSIK0pUIkI6gEzhSAopDbCG1uBvVrSlF6JBB6z/APRelF0obNqAr7MbgE1wy+ZnoNZ3a3MwAB3KKglyA0FBtCG0Xy/2+wU2LUV0p6KCFJCWe9Q6jgJEkyWlJSIJAHWdOtCFrUsqQlKQCRDjBqW2bDdMDpLLkNLemUNJRB5QJ8JicOhJbJnAMJcDi5BKuxS4CQlK1STLpzSMFRTCEKn4YHT7KSia1HqfYLv97GjTzStN221Lh5ClIbUtSOA98B1h5D86dppDYOtGl9K9Sz8CYn/6Es+ubTF31N1Wdzpm02iuvtxwvD6HC7A2yGob6kzkEhPCirGM1yJxrzFoS1TNJUFpIBMEgBSgmCha4QhKBMTgTjzB3o6ATn1mYUUTc82Mkwq3ZQ1bL7klirmXWn25cnmFSS44Il0l0CQtUyYq1pZYSO5tpRUiO77SEEHoTzudR4gjo7HWfsN3+998aIXA3DA6RpbLUBgockJ8JrKktoaJnJ9BaQ+mnDWT2ZeP32fXqTAIISmUS4ggjj1nBBn9OkAiy2G6ZDV6Wadv4NbmXFvOIaSmBOXDUekulbZLbQUFno0PeYgd64+rgfc2EhMunCaQCA6AntTxcURCEBKYmAXWm32qnF7pjSLXmVnuNxHUOKS2AkqJEz0BQQ23NbioT29vmd9QpruUekJKnIQAgCcvAV954hBIQnsSJy9hu/3sbcbwEOQkr7eBIAcKoZQWxPg+pzzKpRKtY8BXcKKmoqmretWlWb3hVq293aoig2+441Ss6NaeNtfBuNUaFYTjb9OvRvTsw1o3p03CdH9NyDpDpuknR3TkwdH9PpV+hOF1S9QdI7lhNKJy+m6C31l0q8R0DrHFWiyW60U6mkKTTzCUjiSAGA5kebltawlISZGc5wSAIdWUpSlKUygEEOOJbUGyowYAJ4Fcdk1dZ8es8kxWz5VS22tyLEH7VcrbeWAAICgYMxAEz0m4tDcdyaxpISpaE9qHpFsEEeEv73xFqHne/wAYCfLd/vY0Euf4TOSOpCZ/jGQpVQ3DM1o4uONtpSfOhJccSlt5EUVkpqBumSjuLLXmTiXQkAETCW23oSw0g+U2ISkNjykwyVKbl0qWUVLeq2k5pm5Gf0p7+XCsHu2a1+FYRasNtYSEJHSOs5AcCJx5nfGTZNUIqbLZ2bNRSPISAQVOJCEhXWcLMNsoRykKfISEDmUrucIBFViVfQ1dlzumragyMAACHHOxDSC4pTqkFCXVHrMpBhtXcjwlfeeJ2zc8UgEQ1NSON3+9imqXqN/D9fq+2UmKam4tlFYHKR14ISB3AwPdA95KlwmnaBQwGksuFxJAI4/WXnfNWolwAAcFrQkEiAkCBOSwC86yh1epuirbjJBB+kmWHKl3RjB7Tc3db7bittyAEERp1plcs9qMex21YzawkDgOgiXRI8yKyopKJl6633I7limLUWLUXI6tTYYSiJCf1cESWYkJ8FFRgAJHIQQY6zQD5hnKMixu15RRJqr5hLdBcaK5oMoYQ06lKlKRKUEAkEELWG0I7u3wT70zU4AAfDQZnxnz/R+rjd/veNlublmuuO3u05Jb01YUood7W5IhTJUltHdASEDgptJhKpGQn/5QHErhx1SFqQfMCepKoV+IUSHUw0z2K7ADwWO6Ed3bGp2jqb9WVFO9Svgz+kbJjuM4Pj0aoXFy6Z19emWnr+d3S222itFAstmA32qVMQVEcHEqKchzWmslytuM3K8UTLDTDfEzko9xPWAQQA4FeekJ81Kx2qUpJ7h1nEoUv7SB2jjV1dPQ0zeq+AOrSpK0cAO1fAgERXYVRtXW25u5RVryQw6ntqEtvBcGO+bgbEwABzjgtzy4bT2AAAeEtYbS0kpR4yxNfJd/veTFMxvOIVWA6pWTMwXyhxp9DiwtaUzEyQAATAnwW2hwJQ62ZKVBZbMFhxSCH+3zlGA46oTlEiqEgJEEAR1m44ptKUhCY+rMdLcdy1eS6O5TZHloU2QQfZZifhzE/FTdbgig0Y1DqqaznSe5ZelW3rICnTzT1rAKINKXCUpQFKkluZSoJIHvVkOQZxT2yzUdrXAE+AIIhS0phtJBBlBIAT9qDOXAx1nBUZoR2Dk1FobLWY/WZPgl3p9H3nl6aQIbPcImJjoJia3mkxdWLNeKaiZvWHrx+/WvIKVtCkqKiXJnwpQlzuAQoKn08LuElqComT40oV95yXf73lSpSFYjrvd7cnF9ScVyVoOtkrDa0MzDalI75QZT5vLQVKp0LCn1tF0LC0qXJboSkLIAUkl6RbV0EDu7iAQ215a7rjlmvYv2gON3J286GZhbWrhbK611USMoE/H+oe7wuswJeBIA2/RW6VFXlOO02NVUUtJUVj2I6GXe4Gy2K2Y5bwpwqCUpHHpEyYyjKDj4teMV98uPehSu56SVLKikmFMtqKUKRACzACEJQ4VhSggJSZzM+SYnMCEd3Zy6z2mpqqKt1UqcmY0Xcpzp3DhdCUpCRH2UpDtRUksmEhgENIVDie9F2xZq5N27OK2xPNp7Ec0x2pebUQ4CVd5T5CCIHQeEBOHFhAACR47n2Vcl3+95SJ8ASDadR8xsosuv11olY5rRit1TR1jbtMpz7KH0K5T9pAqAlDdSlwpUFwoJUJGCT3NtpSodwgpBLBUpoJ6AuJcEwOBJJ4XC20lzavujuGXJ2o25suJrNAMrp6a56V5xaBXWW4213wqWkqK1236YZtc3bboTm9S8rb3kSUnRjUICu0yzS3u3PHLzZ4U2tHKCCItdwdtdwqcUTe8BmCeT3Qr3TjD8C03yV7WTNLnbbpZsQyjL6rGdAadhzHscteM0gT2iPs93CXB91thBqbxmCsfxO0YzSobSgcCAR5iY/qLjsSImpMee1DhJUy2oI5hCiVOp6jm94UoJHepQCY6zlCkhQpSotkMkIUFgOohffJ0LKqqlRXUdZa8iw97Hcho8joIl0jpwSgLgAAEzicvHbHcZCYnLxlpT5fJd/vfDx3Lb9i1Vje4NgJteVWbIqFFQ0EBaVJ4qQlanmUpSwXFONqUpEONzWFyWtIUG1lKw2pCu4AOESbUFHlnIuth9pnzmkKbUyjOMoOK2K9X+6X+p55ExiGlGS5dTY9oBjlsdtFitVhZmDCe7h9ZEx2IMVtloriuvwHFbgxf9CMRuVHlGMXTEbtMcMNxm15NV45p3hy79qhXVOOabicuTB7tjFEdRKjS6/wCNY7iV/wAqqcZ2+vOptWjWEW5LFM2w0nsnwBIP2o+uOkXbNmmGqDEK3Ja/ugdYLaSktoKvw7Mw0gRPlIHgd0ykEAAAcyz2JQ0hBJnAkOK61ptTRUWHSuAgTAPcpntS8tbYQ+sQzNEZThdqyhukyi+4xWkzEuLJm1484I7j7Cv/AMZg8l3+94zE/AMyKWqfonsZ1tyKzuYbnmO5YkpUgBwAwDKFhBSUOB1pRUjgROFKcbeC0PpZLqoaQ6owpkGPr5QSIM5dZpabSc30JtN4i92G6Y9VggjihCnDZ9OMvvisB0UtWOqMAEkQfMcg8TMjgZT6zzbDLXmtmyrEbxiNfTUlRVuW/TDNbk4NEdSCMktudWKkrLPVUVr4pSpasP0OyO/xYNGMLsYapkttsvEwIImAgpSRLg883TtL1Ht9aw5Q6gXp+jx7OWahrT2zPU1rtNBZqcGXEzkAAPDUoICHEOEGULUUwEdqPAVIOf8AkJBPF8h0IZDSPKV29klcO0CHWkuBum7FABK4eZbqGji1RjVxx/K6e7wCqcujH3XjkhSwmUEk+NLjOGvsnjd5+d1JU4oviw1a2xUo/MaPH6itqWfMqa6ttzlIzbW3LmHrLVIo+s+WmqX6OoxDXm8WyLFkloyuiDa+xpfVS0TV+Jp1pdbmlQUI6zUjuCGUqAk2rwjORMy22G4mJ37GrNk1JcdFMCq2VaA4mkVO3NtS7NoZiVCi3YrabSlNA2gdY/Et94WlS0pCR4BIAMorrNbrkihttHbWjMBMu2pZFSzm2jOL17130szK0VlDptmVwq7Ht8yCsjE8AxnD0fbXCUSEFMj1mPe8+3Ts1mf29xmupc8vzlv00xunrWWW6dvr7ItCVpQ023HdKEtgGYnzkgBCy64bxbRcuK1dr8u1TiyUh5t0oqBLpB4oJUeAjIcUteRN2ipyXFaqguVFcmmfu/F6zV3QlHljwR78m1Px7GrjjOTWrK7bk+p9nxi64hn9uzCouWoNnt1zqrjRUdC9rbjiXbVd7XfKGES8zjcqSofcco6lhFvfdtVXg1PUt5DiLjDmb0FhNwcoluUFbcV0Ro7XVU12xu2sXTHqqQHgWi719iuGD6+MVTtO/T3OnIpmY8luSF/+4bSgACfH6lBS2EL8xPKRLmUJgTkQCOBE4nM9wkkuugNzKWm0KMwJAHlAnw6zWAR5fmKDSBCm0KBZbVAb7TX3m20DmS5zj1tueGZFeb9WN9yB2TTAgAATE4Amb3fLXjtDZaWrzdyjpKe30oMiQCJ+ECCOUkAJebUeKpAKUlKUgyAAHNKO4SUkqjWLM6ykWY0czSsuiJkmHGGnkijCEhsF1VI8QgqDjPbMKSYUvtgLPd3di5ifF5lFQ3ccau9satOWWaprwQREvDMzCE9hMvDN0wHCzg15s7uT2/MU0mZYfnFLlLj1iy633DULFH/01tGsOGinwayWG0Rer5aseok6s4CCBPjdXFocU64pNmbTdLjRWy+u5E9+BvOTsWK53G/5FWsXG83Fypaoqy2UlZQ4kq7pymQnzkTEYpl95w+vwnWuzZI6loIIWkF0EEPNrUAAI+tdOoLZSps8Osz9qCARyNOl0eB+EZcDjIm20Gx4MuH2lL4kAjpK/wCSXGvhFmZpMl6zdD/cwhaWeHWcZBmNnsUO1+aX1ygxN9dQAe7wzBWiaT3csgYUgKT2HzOQArWk9w8BJC1Rqtd8fumWmNWN92IbXNUdDN7Gkus+M2+5UN0ZkQJGBC6thBU495mlt8SjBaGspLjTKAUlLaEF52n7mXA63w6S8zuhLZEZJi1mymmoK2/4e7a7xbrwwPCW4pJbR5afEsmoturKrGKldy17seottrqu0VtJfdZo1DyW6YlbrhfNPchb0pZoxklXSU9dToxKwedM8bv97C2ULcTdrghK2krcTd7gloTgzlSqVRB26V71MJy5zOUSkY0/1iu+LO4vl1ky+jDqGlu9C0+XF8Oku1QhpXcrgQ8HXZ+W2ADxKQT4LZmkgFIE/BV3mPJQeB4FPcLncaK00L2oab9ebLYrVj1EpltbhiaQevJqDT096FpxLHrHAmDAAHidCe1TRQ63CQ0FGnZVAV28nWcSgEEE98D3c0uDiiBc7vbLDR70fVOxS3Wm/wCqWfZPqD++/df+BvV5umRXYdI0Q9TDc9pDkW3z1TtHdTko15xStsdj1itF4qGAhpoIJGlWDW/J7dQWz9ONS+1yP6yQpmpLrCChELX2DsHcOnAmcTMV2KVFrNDmtG1dueUdx7gkJT4hnF9wnGclqbFY7XjVFfcIxfJaiyWW2Y7Qw40h5D2leB1D1HRUtvpiCIQkhXG7/e+zWe8V9juGn+udvuzfapJmh0gk8jgf7gSR7BIgFlC1BtZh/wAxS2XexYEgkg8pmR2OwlLgKQsIBChPsTkOb2PHXaXBLzlNTVWe319uqanIMLqrfcqK6UQ7ifN7V/8A+UpxPth11qmaxegfr0mXjEgBCguBOUKSlQU2VFKHCW0lCDyeYEwA4o+CSANTNXcO0ppN7XqR6i6j59xpaOqrXGsYrxUMMWOjTpNi991j1LYYZpmSSY01uNdc8JkJaT5za8VtVBcv1J1K6QffwkCQgqVy9IvNhtd/o6amyjAmbTeaO8MzMAz5O49yUhI9mM5dgQON3+99lkJ9Zxo5qq1cGyhSXClJV5qUKlwIJj6vHJADRcWkxMQ6ftMzDTfeB3LkXGxAE+MzwmAYmpLtyzypvtzt2HUbb0T6kAxXYpdMcrrPfrdeoQgDgQYuef2+nNqxi83y59Z8fcIBChyS4EgCZUpIfJbR2chnKQgmfACfFvr4BIAj7XbuV3W6f7cse3q707zulvR4tWyhs7VZlFUUCr7XNLMAyvV7UnaLsU050Ds2baU3W01uO6b5JkFZZrTT2S2fUvHbM5baGjp7dR8ZAqHapXgATi+Yb51Rbs4rLJUGDKZIAJkG0dg9mAJhubkDryXf732hKilWlOqrWWsKSluCEuJR/wCPsS0d4QkiFLX5gdUYBHeh0JW0kJd6zkJ+SgQgmfJkWTWnGKJdpyXUN61Wa143QjsaAKgFhSUqJSlBWRkWEt3asrMbzJ9/4a1BhnCWzWUNtpLaz1nCpy4upK26dCGo8oqdImrg6SFIc/pGUAAnwj0j8Q1DP3fOSRFQ8zStbzfU6w7SW35rlCsxybjZqShcpi1VVLqFNBO3DQrMdx2oWznabatuWkYkSDLnJAHcJuqVw6z8Akg3G3Ud1oza8hxuoseQ2fI6WHikJ9mAACh5o5bv977TTVL9HUaT583mNmUhLKvKTILmSoJgkCCqUJWJgT5ZeClSnglAcSoEOOIK2g6lQT/4kgAwylIAASnjk+oNPb6iy4ZVVVwMKQFIQWm4QhSolPh1mAACARNU4PEQCVhEgpYWYaW42ylIQhtXdySlHe2VJYaQogz5yCDHelxIE4IlzzHDJ8wseJMb8PU2Stu+5BecmufIapqjxltS6yNjGw2+7mLvojo3i2ieFicus5AweUqAgKnA7zDaEtiZ8PpwvWHUNyRRZneLBc2iViUdZyiXsABMAghbgTASFJUDIgT5Lv8Ae+1Wi7VtjuOH5PS5dj6SEqW2hUBakIUtLaAhIDqApJJPN1m66G2wpbZK3AnzHgocCAQUgxPpITj3cACStZCEKDzRlEpm43KjtNCi85DqEccxWzYtSmcnVFDfZA6x1AMvCPeuHQUMpSEjgWUESlxlwLCQ5E+2Jc31E9iVN+Yop6qKgStXcJy4mYBCQTONwm4C0aFafbud8GTbqnFrUtXLcGKunb2T+mvkOqly0c0bwDQnBPA6zSPN9hIBiupWK6nqbVe8SVYLyL9bvdAIIl48xOCVGEoSmOs+a7/e+16PZo9iuSE90BQXCgSEs/b7e6FScWJcqlBI+26kNpC4nKB3GJxKAZcJx0lwJITN52EqW5CUBLczGX6gWbEBjdhyTIqxhhqmaMTggrVITbBSp18pWZT51uIbiRKvstpR38ZiauwuNhYRAgkqcTLukJlU1BRChOXCYnwPULUO6XApUlSAQOs4lw6zqKhqlZ3Mb2tMNALJq3q9merFfyynGL4w9X1Gzv0sXbBk9qslustChXckd3OqaU9qHQOg8YwtxKIAccPaEDJnVs2TJMMtWR0VJlF9xitHvkeBEvGSVOKAAHgXf732ttCnHLDTvUdoSIDyCFBZgtPEicoEdAYLpUWmj3J7pGU+s0lTi5dUrcWoOIJE5KUoKbQwshK4cDKQhCUwpfmDpL7SQQIumV3HJafGtP7Hjzx4TPA9rqiSAB2EeA4opgIM5CE+Y4gmcS49QeK0IWFFKAXmkFp5CQlXfx6SUoJHcFEBxQFO2AlptHgA9LhcaKz0O/j1OsnxyryvLMnz/JK9afN5bMmhaXsZ2HW3Q6kpqdunENHrzEgAf1CSSfGkIKgClEomTwyY/iKCDOE4quzXaw5LUXKDOcj4kxMzXCUpSPBu/wB77Xo1p+rKbqtEkNqC0IbTTn6gQRAUCYLwJSwntEEmXAkOpnAX3FCe1Ch0HczCFBSVFBMBpwBtvsQYcc7V3/ILbj9qp037UV6gtdDbGxAnKCqRUlaktoU026oJcSCDIT5CQAT0SVuwkBKYLizCAqDKXFltSDITiU4E5I+2YIUI7TLgSoQlBCvD1E1NxzTW07wfUxy7VHIIY7Uqg9eTQrbzqRuDyHZxs/x3bdiyR2lkANOL7Q2nsQeWUA9/sKnPt9qQqACOFd/WyEkAEHhkmK2fKqWhrssxGqtl2t95puExPwAe/wAS7/e+0kAxhGE3LNrrYbQxY7USEwhBQla2wewphtaXUH3tsNMkJUtCUpRAAA4mclthRlUKjrJZVJou96VKADSCqQn1nLoSAJieWZcza3Lfgj16cQhRInKCQAehbmROC8AO0GAZjlJkkJmYkJkrXAShKUkLAiRjuKktd3Z05HVkNIQlCYEJR2QW3phLkAADwZ9JRuU3mYXoTi+6nd7mm5/JuDTfcxybStpOX7ssq28bX8I214K8CoOKSHUp6I6jrPkELM/HkJkgQUrUG0pCeExOLbL8/BJPE+5eNVDFytWetu3XwCQAB5kdZ+Hd/vfacLxOrzK+43jdsxW1w4Zt9JTQl0tIWR9kJKnQ0y0wmAAByCAABAPTh0gmcdOAIIlNV7zO8ZZVY1hlnxnhIThS0ogL7oAKoJSVEAjyxC1pQkPNrVxImJuBSjNSXkLAnORXwQ6hRQiUOOFK1960ob7lL/8ABlAb5CZq5BMDwiJRcbjR2mh3j+pNgWg7N6raG4XfjXf02+O0X04NQteKvDMLxbAqV5w1QLpWpHmKgNnu50kLc8YQ2Q6Os4JnwIBBJJxAD4d5JnherFasioWKe8YHZmFuLa5SFdok7HSfiXf732ikpnq2o04wZnBLEopEHzFFIDZPmkNthtKnFJLSXCn2EiUXzI7LjdO1R5NqQihpv0xpmHW6hriEnvAJh1JWhxokzjrJSO5RSVOcB74M1w8lKGXUko7S6TMgdAloIKnilUugIIhxfYGkFHFxQShKZewZ5nFtwOwb2fUwrNZH+KEKWru8g8LXa6q7Vmx/00avKKyy47a7DQttrVAQhuPL7knwF9QSAPGdALcHlyuZx8CR8C6Ybb3rzSZ6bRV/VxClEkS8a7/e+0aF6f8A5dSKcXOSkwA6ohKUJiof/DtMgeX0kpE4U22tzpLxJiZUQrJMwrKK5WTT4OVBJEVdJT11NZK+owu6QCCBHeELlBgAAGULI7mEqDZSDwUoJhKzNa1FxKlLhDaEcBBUAUqCgVhASptwz4kKKwAkT4PgqbMz4YE+III1f1vwvSLGN5O9i7bksgJ6R7j+CNOFuIKYEzGI4hkueZF6eHp0/kuPWS026y0Eh3AKMIBKuhPLLi0AQZQfGHWGlFTYnLimU7v/AFLz4PWdwt1FdqOuteQ2M2LLcfyQShQmAAkeNd/vfZgnro/py9kdcAEBABQEhMdZKeCF+a4QtC3QGCVBkPU7dGhKqZt9D/idZ1dbS0FLVZBkeb3DGsVs2K0qgEmCQBdrWxebfiFzuNluIAA6z70IhpJQ3xkDFOpwplwV7lpUCtr+iepAAEK9ymkqcWpTbc+49oUqJ8y59gnLmkY+o8ZGH326dnc/6oejukd11S1x1Q1rc8tiBTW+FGlbUK6qBgifDSPTHINZdR9newfT3bvbxSsMsKa7Klp3zSSlajzygmUKQXCT4syeClpRHeXIQAB0lyUUrheQVE+Hc7XUO09uzqrtNQAlIPQiYHi3f732aipXK2rs1spLJbegWAp0gACBOUKQlUfh2QuQJM5qA80Tl4ExOYnKMryuixWhoMRuua1lFTt0tGtaW0fbVAnKcH3ZTi9Jk9FY8xrKStcIQAO1PJ1nyTSqBOSAUpnIcCPsgmAlI4SE+ZUvO5QJx9aVqLqe+fSUxOMhyW14xRb9PUrut3veRZBXX+6cZcm2vbxlG5TUfa1tYw7blgpXULjyqp0NUCguTbaEJUEc6lkHt+11n4pfJiS1JCQmDKaR2jiSAHnm6dvFmXKew+IsuSr7bRXOiRZLpba3HMmt+SU3jXf732UkAaff8yKkilT3EgADnW4huEqDjnhARdM4uV8q8ewWitFZ7y2kIhwKcSTPkkScuxejy202nLr0clWvsCF96OUS4OOFJaR5TaKkLLcluOOgKaaKRBmR4JEo/wDNfK4spdSlE1NNrgJA4S66x7jNNNHaHc/6her2uFRRoV53Psu2BZhucXovo7imi2IMIVUuOoQTKJgEoCjzESjuKwlCUDxek/vQAkeDkjTdwcV9rxFKCQjqOGT4qxkkWe9ZjR3ImZ8S7/exMT4EgD2HBX2qbLmh2BglKUrSsc5WCsHpzkgCLxd6GyUv4fIdU4tVnttkpeClKbLBSptgPBPEdIJAGRY1Zsto7FX1mCMtpCEcyyUkJIEkLK0lSWPtAjpICHHOyApyUwRykEcCQIS55qQlKBykAgCQ474d9WMaD4ZuK3JZ/uTy5ilLiVq59hHp6VOtGdYRgeJ6c2MiYZBcZbJ7/eEELifTkmJkgQP648SYnHmEgNzgADgfAp0i53nw5Qn+ouXSCAQDKHaYXi4zPKBPwLxIOxRU7NdcbHWUd5vFnoEZBe7ddKD8bQU9M/erwtz8ooLe3bbJbKq3Xh/xWl+W5Ybw1fLSgSLSgG5Hl6gynDQUjwSCDk+oLFvfpMJrb6siXHrNUiEoSkdZ8i0eYkFaU36w0GRW+wfFuDXdl5t9qY5HHCgoR2w53d4CUi4Vb7V5mYlLgpMylsJ5pCc4CiqPLBI98peDe71a8ctu+71Sa7DMgznOMq1JylAZp1vVDtQrlstmumRXfZd6VNfj+QWmz2yx0kxOaZPId8xDjb4bJcQP6KZdOIhQUkKk450APh+6A4FFKQYACR4MxO41rduorBQuW20+F9ZHdy32/wBHY0Wi1sWa3XLGM5yy84Dd7tT3R5u/6kXnCbZl9huldcWqu85TmF2sWnx0tyx9GB3jJLimQTwnI8K9VIHH1UZakZ4/daGx3TGbSqmyqkyf8tr71a02m71tcVRQVVwsFPbWLLeK3xCARGgWaOpqyStIW4yevdxJAAE4DqYSlRVzESitq6Wgpvi3I8wOJYTasSpBOXIoOAwCCOIHQicL7/MSQtNxt1FdaKhqK/S+42640d2o4lBEoV5nclxBSoqL9fSXWoeuNvvab5S2+8s1HgBQUC49MIiXUe8+B3Ceoup2Oaa2ner6ht/3OW+HGFU6VrUtXLY7FeMlufp9enqvbo4y0xSsLqAAXKlwJFST5LpDTbaGWklDcIHaOEo/8klRJBBHWfhTBjylLhKQkdoEHw7u6iru/hShxXalKe1IAA4GYON0dPfK+RButpyiqZxJNysuo+muHVGcY/iFLW4dqDU2i3VlTldFZL1bTg2eY2rAsrul2qslYvtRafyzWKPq4XgAvRaKl2yXWjp8bRX014uFvyWkaxlNwq6uor6mso2a6mp7wqvt1uestoq/GtlxqrTX41e6XJbIAfKpVuqSJkcFrDaC83JK1MoBJHLMxlOW2rE6G32rJczZYYapmTzfahhLiU8roUqFtpACUNuTMTirt7+k9RSVlPXUgII/rd0ONpdQ15nCsoXX7oAAOSY4eYFFKFkeEZyJAAUSN2G9DCNsts3SbxtQdz9cyy4+406ilRzbattmablc22g7H8b27YaaXvhLFKwpEmylQCZOGAwiSWwB1n3JkySpHBSkgyW5AT2Dw+7uWkdqfFM5WMCsqPDQPMXwkJkSiuWxllVMEyhWP5xhlzwXELm3lFVjmZ4hf8Lxy/8AxEDGe4g1mdlcuWtKVYRi1daHiok8l3+9JM4IB4ASMdQYmeWYnyEgQSBy6M6iqx64lcLm2rhKFoDiUtdC8hlYIUJcQ82eGU6gvIqcY09boKyJCZPN3AQ8vsDTgdb5Ce1T6ppAIUJkQ8y1UtXNeQYVkWP36gyS3cOkwABzz7oUFlyU4mB4Z91wudFaqLet6k1g0ufybN8szOG6ZxbanlFPNtK2k5fuzyrTLQ3BdIMdAMKMyHClbbSe0QCQfskSgqnAbmZziRhZCIT9vxCQA4VCEpCB41+ecW20w0y0AJ+CpQBACR9fDJL5+U09DQtULRJJ4AiAJR1lEgIkJ/Vy3f73w+swABZKB+91PCZnx+qCpKYo2Ha6vcq2mqnSzM333UtzbBUuFLcbV3qhRAjpCOwwG0pHVIDiVGKuppLdTrvd0yy3tLosMzacwZz5llQLfd2gTgAAcRC0lSSjzHeIBJjILZdMKexvKrPlVJKR8AmACHFKaXCXW1FS/LAdJDfetDTiV8xIBAKRqNqZhOkmL7zfVXczRmKZtC3Hn1PK93JLhtG9PTVXWTLMC0vxTTxCwldTMCPNSoBALnDzEqghxQSyhPKlIWrxZTX4oBMGcrVKvuES8AdIWpKS2niASbjcaO1UeM4zWU1b7Bd/vfEr61q3UjxOB2bJKBikuGP0bt7o64W9TtVSUdvjI6BqyWV2gaszV1tTVExYaN6+0NnobRerhifmDI7u/QU1Re2GLLqHbtZsgxZqlv8AbKnGbdlupuR0mnuYKy+jcbJgmlbc8xpYcaYApS6mOxTSsiy+1Y03ZbZkmTOM07VO1qLb6mrx+0XAXe2Agjn+rlnBkIaSC3xM5QTOL1hqcaexPKaLLbTzkgQl5tZDLRcVOSgSWXFOJQy22C2sATCeSXSNyO6vC9u+Ibut8Wd7h79wW24w37ub04fTstWfWuw2K343bUVTbppw6hCuwwlAUIW4QUokeUkAKMBISPFSSXDKXi3uudoaK3UKLZRgk+CruC22w2CSeSkat2Vq9hu/3viUlFU3q/3l+1XyoU5SXnFcSSk4jgHmfqBlPb+R5gpfk5AWU3ekqrVbsaxMA4jhs/jrEf8AnVw/vGWoQ9rPqEtT5susK9OsNtNfqzktJpXQptuWhBTCQlAIBhae4stJm9lH5i7arP5DQSEjhj71uxrIeZSQVFuEL70csoKipxRIUJCCZ8vWd/wKtN/wLPqPMaMz5nW+4qabWsAmPL88FIJA7YlzkGN6PqMY3t6ptadZ8112zvhSU4dUspKuPWVjsN4yS5+nh6eKNN2qCjt9no1tuvCS2y2JpS0BwWowkJSOZSikpSUJ8QmQhv7zxrfK63DwVEqhICU8l1r7xkd59iu/3viY1UsWFzrPFKv8lv1jqUW6w0dHV1l8u92oTTZmhNTZF3NNyRU19NT2uxVSLdYbDVotmTUlbWW29Xint1S/eq9u4ah5KDeU5G7R33G7TlVcljSbUi14tdLReqC90gfaJTUtrVdL7brPT59rha/welOd27MWEdpNOlaWeGpCXLZScs4ckAtRQhKQgcqpSbSQBKDMhvyVKAJ49JRITy3B26hGM5jRZG7yj3GQE+4JBA8DIskteM0XqIeo7RXmrI4+QpKF1K1tiXJpHpjkGsuo+0XYppjt4s/kqWgdxgJSlQH2xKYhazMp7DzLUAgI+1B9/ggE8OsyQlSUyPi3urqGGKKjYoacEEcpIAhRUSlKUp4kSi81tQ5UWSz0WPWqRHsV3+99gU26Khq9sGqr66puVX4R99lv91x+rxXcGEsZFuHvFdSXq/3bIaqMAyhzEsmpnkVKUiS+F8tTd8teDV9Rc8V5SAQEqbhCSgckui1dYHQLmpLRBQEqb5kjpmeDO3deGZibhHWYM4l0cP2y2gwGm0kTlzgyjchuQwTbjp5u69RbUTX2v4MsuPuqS3SLnLktmPXG5jbntQyDXTLtoG1iy7c9JlqUSmSIAWClRKG0BtEKMghMjLnP2nROXiFQEfbWUpSkeNa//l6iBOXGXBbiUHqpKUpTy3++qoHccxm343Tgkn2K7/e+wEk8OsxOXhEAggEdZjpCgCI0KyU3rFW1BZgSiRlhKLpRs8pAI5vrT/VWuc2UuIIMoVNImgmmUFM8ikhRlGZ4XT5exgeWZBUwYIE0pUHATzEgDjvJ386e7YaDXXdJq/uAuMe4IQhELrHlM8bJZbrkd3suyjclT2fY5sWyPc5cNHdHsT0exAd/cFSCUOBQQlJMyJicCRM+nO19qD4hgAePMTvZ/MT0iZjpxl0l0Ku4JbCQkmXCYBi83di3jEsT/JI+yT7Hd/vfoMmUbda2pRemklLfHDmG7ffOYzkJy4ynC1dqUJ7EgT5ClKwAEjnzrFDltlxLOalh/wB0KSFKPOJTu97tdgpNzHqxaYY9YNRtUs+1bvvClbaKeX01dD8btenEaG3corEud5SntHSXEzIcUpagAkcxAIV9s+IpXaW0lKfFMwCEg1VXTULFjpKlmm6SgAkgTgGUKWhsg+ZE4E5clW/+DpaG109bUEgAAAex3f736E0braah1DbSEp4ASGNuto1HAmeJnKSphCXl8Os1GQCnlKSXCVpV3JCgOInLmIBE+F4x2z36MZvV4wINnuSRLkAnEoM5ao6s4ZpFiu/f1Cbvrre+h4ssOvuPVHmt8vp2YpqXatucaNYnV0aEpCRE+JMhJZIASDLn8wKCQkJAAHNLipQTBJUBIHxySBIXq4x0HBbiUQhTiwEAwhtDfBPvJJ4gTjIL9b8at2L2y83W4iUCcvZLv979CY1cvya+s9nl8PcW6SnY1K6S5CkGEIKSI6z7j3SUodZ+P5yI8xM7laKG9sW7Jbzp5c2XW6hklM5ceoGvO9fRbRaj3h73s83JZJxbb74dLPb0nx6x6e/p85FrvU2OyW6w2+6WXG6JqyWPMNR6DT67ZA/Hu4d3Uh1UIZQiBOXMoTAQHIEES8CUyAZzU4ltlDYJmfYL3WPssUdHT0FPEjJQVHaArnM5XK4UlopMfTcMgpYIkfZbv979Bq91LP8AEtApXw9xqjcBmPvPNIyBBCZuO+OoyHld5ACREyBcbfR3WjbqrxpldLdcaK70fb0h99qmZ3deqppTjlr1O1Z1C1kyLiGGKVVRV1FUOX09PT/yDPcn0/wDF9JcGYZ8hvObZVXjFNJLxRXfTbGM0Zyq8lQSEJUYACUyE/AJCECfhuS7Os/YaurYoWLXR1KuKCX4Mp8wE+FwuFHaqO0U9RnipRI+z3f736Epf/yBMOccs/8Ab5l1nySJguHu/ENBPd3ePKDKCCVn38lZSU9dS1T9RpWwZCMnzCxYkxvu9T9FQL1ebrkV34IQpxSwppPJInh6cGwxGqmRWGx0OPW19afM7FkoQFG96R41d66xWG3Y/bnD9gTl4JV2lCvN8R8/0fYOkukUp/NbhKCAYcUoFKQkeBU1dPQUtLbhqAIl09nu/wB79CMKSh6kq2Kujj6ozpqnWyfdyqVJUdZyAPhkgCCJQtXcpISBymcrlQUV0o7zlNv0Iuu/3W7XrOs95HHRSt83pwbHGdwDlhsNDjluh1bgeb7VGOsyAQ4SlH1csxPgTJQT3kCQ8Nae8eMSAOFwcduD7LLbDc4WoISgdOeYndb7arE3QWzJV36Zl9Qn7Rd/vfoXDjLGW09piYnn1VRtoIkQOBnITlKAZxTKCk+MTKD3QlIQOQzlAHTdnvVwXQbDtYtw2Z60avYXrRiO7vB9T9HdSNGrsOvCmDraeb06/Tyr9RblYLNbMVszqXlK/DNsGorGXmmHS42QRxf+65iAR9XmFcJ6QJy5pyB6DhPthKw4JdRMDxjFyrV066GhboWyQB2iaJuLT3SkJ8pnK93Fyz2qyY9UXCp6e13f736FxFIVi7C0qbbNQFyjUh1yhsSvsjrOJGChsupSWAkhQaBSjwyQAHAo97sAuqXynoIzDLLHguOby/VXcF2yvMcmznJHqh6oMaFa2YPuIxjVTRDVDROuisZRT82xj0+bpuZrLVZ7ZYKJpIchBaUoklSmAopSEjhKFSKuYkAA95ACRPmBBBkqFNzgh0QkrlJ0pDSZmcoE5eHMTiU4rK9qhRbaJ5lZAIPaICipRJA579kblpdxnFXLI4DOAZR1n7Td/vfoMzIjEqgu40mflJV9uNU2BU4SHFJbQ6VKS8lSpwswZyCwGm0eWjwZkQolMJbnE+ecoJJjUXU3HNNrTvt9QCp3Hcs5RovunwvMdONz2h9u0C1bddcec5NhfpsOa00lmtFpsVHWfbCusFPalKUoTxmJwRNfKpwApT38J86ylttiXb7GQCJdHnW6dq2sruS+B+05ymcukGcrtm79zq8YxajxeigTn7XdwfMhTqEOrtFwbpqRaa6o/LqyK2mft9xrLdWW+KUGsU7ba1inmJ+0AggEGNKsCczW+ttsspSgFoO+Y9GolV5zUkLbBCG0eYqpBlCR3qBMktNpVIDwlKCQ2lQgT8BbrSXN1u+vENt9Rr7uZzvXjIOZtpx2NouseDouOumznVjQq0xIyj039gdfrVebHj9Dj1rkoBc/OTJKJkLPIVJTBU6qEJCE8i1HuSkJHMSEjzFKH2yAkz9kmJvOtMtMsuXdyYnHeXClISOJIAlwHvFU7qRamWW6drrP2C+Zxi2N1Vru1vvVEdWdPwbFnuJ5LdbpnWK2W6KWhCHNV8AacpnW6uklBIA43Rpbjq21oi2uC31uG1Nw+ImD+HdxSqW+xSVj9Pe69FNTWO0BmoxO3V1ws9SOvtMhPCcIuea3KwWGhxu2gECjSE05QoJYcUFWd6oye/KbKAlA7A8svlChCVGfhATgymStxzn6k1tZT2+k3tb9Ldp/Zb1eK/ILtyShKC4pFElKX3KdwdBGge5K64MN2e1ej0vrmm1uubB/T6yvPcxsWNUGO2ktPgMvqcU835iUPJWEqK1cD0JUZhKUjm7gHOdvuWkCXspmAQkGGyL/AFJkqFrSgyUqAJQBIckwIyTKrPi1LZmcsyK6dZ+wiHcQxa0r0xZo15Hc7Bh9ro9KsdQtDluyqzXPUiz3C36W2i56QVlNhOJsYimrq6ehpxluPyEuNyqn2HXK2pdRaGVXquttdeKC/Zt5dsqL+wzaaU9oi51S6KhqbObcxiVfV12Se04xjVxyu64hjNJi+PslDqESfbJAAjIHV5jW0lHTUNLCXCVQJx0gCZK0g8hEoJAHErBDaOxJnLk+qMxzCz4RZd+vqLVupOU4jrfqhUaYZBq9qJlFo4M0p8turZZQq4Vil+a55fESjabuVoNv9x2ten/o5lOeWOy27GbaVuEErAdHnIaqWnG6Zp5AaSImJlQBU4SEIKYIBHMtBJbV3p5XFFCEhAPsslQZgCWRHpIkzQjtiQny/U/k9O/eMfstbSUYHT2KcWWpxjNau0WiiXrzqTbaZulLdMxwzbMVYbT1mCYJkTelTa7XkF5sVryGi/SXT7ku8/OHcAttfmtX6qpy6jzE3W4uXOuiQJt7rtuS5fKs0vtFvt9VdK3TzBmcKsiSAhQV2tJKG5kjKLtffMtVopbHRrUQoEED/wAuPvCUhMCYDy1JLSypClBIdUQ7NYgFyQW4IQhSoSAlPII7pmNyO6rT/QDE91O6TJt02XSnFFf7vbrRLghCnDVVH4l/n2Hen/n2e5/V6W25iw4Ll1xpH5lR7iQpp0lTKlQGhKYELWVqCQCO2XgoHanie0ErIUluR9nKhkRMJVOEpCRyiLtdrfY7ePznUaqYZbYbE5eyZRplj+TXDD8LtmGs3HHKa533hcbbRXehf0SxxdVYbFbMboeW7/eqAJjpxAkI6xIT9mIJEaMaf/kdM2RPtLIZmGJEDLMgqbLT4bjLWLWhMgrr3kKbKgFlKpjrPkM5fU+VIIQgQeJUlB6pMjxBBEPPs07O9X1JcJ2+VWqmqmU6uZVPqDLkpf8A8ic+f06vTzr9RLlhWF2DTvHyQoXrFcfyVLeLZ5jdpserdPX3miuNFckGREEgBpJQ2ZeGx91xmRDYISROJ+ySBLzzdO12VF9JlCpqUkBA5r/ktfTiy461QVhMySr2URITImSAeQGOkuW7/e/QGjOEMZFd1EGHU98Nr70RV1dPQ0+O0VTXP1JIaX3oBSorEpjtRDcg8Jy4/ZAL3ctRWA4lS+R1JUtDaG0ltICVrBiZECcskyu0YrSb9PUqdya5Xq9XXI7tzW1CVVXIDIx6fGwKv1guVltNHZLc02lDTY6don1ndLRb7zTV+mFImvtWU5hjVksWWWbIacJKokJ+E6SEpSEji/8Adeykda2rYoqdDdReqkmZJVNKQkcR14XfIrPYoq6HOcyXY8es+N00DqPoO7/e+34TidTmd/ttvorJa3FFClJCwkSTFK+3nrk+v2ip1KSlKu8xIEJSlKZCfAzkvvdRBB7h7hOUEdT1HUFK0rggGEGY/wDI697hdN9v2Fbyd8Op+4bLudtha0qqG0U8omIfpX6XjsQ9OPM9VbrYsaobHbm0lpKg64WAA19UgYMyYkZXfT3HLxUV1t1AwZiyZs1XN9EjwVqSEzE+LoBb9kmEm4ViLdRUlvqHKjpCiVKkAJdJcZmKfLviC42SxVFBTcJfQt3+99uSlS1aV4Z8F2NLYKS0pKmgA31nk9Zebu/SUVPb6dYDpSO0KPmKbV3I5Vq7A0lQV4LjaFwGmwH3kUzG5ne3pjoBZNdd0mr24G48zLLj7i2k0iVrUtXBurfpWKSpdbMenTsJy/UnPbJZKCxUzau5aQpACSUSkOMxMQ2kpRMA33CbHe109uzjBVWHVu2XFDDrT7IBMBITzLJ7pGREuB6g9T7GZxW3dqmdpLX3VEFSpgJSIl0JABlPJcsteMIvOJ1mV1dut1HaaL6Iu/3vthIAjQzBqdyC0rube/qe8dEJyC+tWKkxfF6PGKNB81MpmGz/AFWPuoVKSyrtSHHiBILBKROZ8GUXi9Wyw0W+r1Rba1YMuy/Jc8yLmVT9ja34+riw+5TuPVtTUJ2T+nFV7i7TZrJQWmiZYQmEjthCSD1nxAnwQfMVxkIyHEceyoN4NdMXutj1Rt64oqtiupZiJifD3gAF6fXrPgma1mZ9hAnwdrqyvdoaJFCzCiYACRxrKqnoWLbmLuV1eP2uos1uImfom7/e+2HocPxiry2/U1DSUDCUKRwM5X28UeP2nErBdGKstBZ4EgAhRKUhI4OOdsAnujvDhCRBEvAM4zfPrFgtq37eoTeNdb3I8yEKWpxxumbjryyj07vT1rdQa+xWSis9vC++ASgABI5ldVABI5rnabfeaa6aduWmkRqNeMTuFjyKzZJTSEyAYn0ZEm+BIAVJXsUodeap2yxVXssstsNCcKJMIQECCQBIiHc0tbl1YxL4jUw00w39F3f732ympnqyo0zwOlwe2lQMIcQ4mBFnqqfOXEyIg8ylpSUo7YKT3LPcgIQAJy5pdAJxum9QbQzQV7cBva1u3F2nn8vy6fn9PjYFfs5yPAcFsuA4upTZD7qmnENhAE5cgE4M5JEhzmPqi86ZWurdVkOc4bT45l1kydmUNpKW+CjIpSUwAAPFl04V12apnWLSutcJ4T8yEpkkEERleW2/FqYU+f5FV09HT0sEAj6DmCeJIB8xRHG7/e+0nhTUz9ZUaX6YsYZTKCe1KS4hCQhEjLNHrg7TW63ItdG2jsRylXbAX3whHaOs3fsqePa0STzEgAGYrKymt9Nv59RCxaQWHUbVLPtW77zoQpxTq0Lc5thfpsOa00mK4jiun2MU03EISotoZQF/WR05Fr7AhKh4glBMZBpxQXMV2V5hgVRZr7b7m0ROFK7A2lQ8Me6XECcTgiRfrqy4u0NC3QtxMEqStSgAkCcX+/2/G7c0/lt7asFqfsttnI/Qpju7YLgkEKjtA5bv977TITpqZ6rf0u0w+EacKL7IU0QVKDoPW43GjtVHhtFU3Gs9x5nklTSVJWkDpCgHEurCmOJEoHXjqhq3gOjti3w+ppl9wym9Xm6ZFd/AtB/+QPNsL9PvPs/z+x2Khs1nTTtoabZVBnOD1PWfEShQJWk9yQQR4cyeFU00+1d9JsecFjuWU4NS45ktvyVoCcGJeAElThaaCWk9qOBnK4V4oj+X3C6Qyy2w11APSJ9ygmSXaynZqKS/3bN2rZgNup7jAAA+hVKCR2lZS2hJkYlKO0GOs+N3+99nM5ETFps9ffbhpppVR4WhhPelDaER5aO4IUHnnW2GaNVNn9cKhpLoTJPMoq75dpBBHWZ6x5TZ5PsqGX5fb8PtyNeK4Vuou6DA9OsH3H76dZdx9L9XLLkbUukVx2f7Y6rclnFJtG26UOEYt6XGg2Sal4fh+O4PjbDJaSFtoKakK4GU+Yzl0bIB7vFBJXC1dsZJpHary5UZJmGn1Njub2TIXBIwSSeZTaFwGWwYDqXC+62wyLjX3WKC2MW8RMTguKdVcrrbrJS/n+YZdC8ctdRWCJS+hyoCEhRBnLwLv977PMTwrT695nU4riVkxS3NLIWlKUAEwDKHXWqZk3em1GqWGEMMlltSeRSgkB5tUBxBNSUlP1iclqUEt/iBB6hQAIE+EhPWV+odzTqIyPalpJuluj3pAbTVsq9HzaqWj6P21H8V/wBQW0iB6Pe1YMUPo8bW2LWz6QG0xDV19HnaxWUFT6P21FyB6QG1FVZ/1G7UPw6PR72qBm5ejptgqbd/1B7SYqPR/wBqLirRtW072v2qNIqWofzlvzFILKAl8kIVTCmhVGUw0V9vMVJQEpLivFWoIS2lSEKMilsAiYEVGFY/U5DbMkyTT9+3XGju1F4DpSldRe/OeprI44ZHiVARkOY2PHGaK4ZBW11uxSnpaYEgx1iZJ9slBEvA8zvgJMACfg3f732fTXTWvzmvt9qorRQJbbQXGW3VR1lUPIpmqhig1OqmKRuna5ggrI+1BSFJCUiJAcaurp6GmtNFb87pdOrw5bcv6zkBBEjqHp43mbTWkeerd0+whnDLbA6jkmJkgAFS0pPcOQAAXu023JGajQlJfxLF7ZiNClSVCRioQ73BNQ4tPnpUyFjk6RITDhUZGZM/F7kpISVKJkAgd3GYnV0lPXU160zqLFT4fqBcLpeonxnwq71TsVAtlRdw0y0w2CTHWbz7bDX58BkLFHkt2occwTGsYcBkfoHrEjLlM5Alzxbv977JOcTE9NNNqzOK220NHaqEJ7+B6CMgyC3Y3bqJi/5lX07TLbfM4ApRnLznJH/xBBHG90H5patP7ZpnX2HC6bTxOb8BOXGXPMur6RPkJh14swEqaYgOGTEw0SSY6z5ZgR2h0ASHiKMh3POQhCUjLcgq8eoTubspUNzlkEfudssfueskfudskDc7ZJ/udssfudssXHcHjNxZxLWlnFKP9ztkl+52yz/c7ZY/c7ZIrtxtFWO0e5HHKCn/AHO2WP3O2SX7nbJD25u0rae1btN4rmdy9hp207m7IB+52xz/AHO2WP3O2WP3O2WP3O2WP3O2WP3O2WP3O2WP3O2WP3O2WP3O2WP3O2WP3O2WP3O2WP3PWSP3O2WP3O2Ux+52yx+52yx+52yx+52yx+52yx+52yx+52yx+52yx+52yx+52yx+52yx+52yR+52yx+52yx+52yx+52yx+52yx+52yQdztmiwXdu/WbkUe0JT5kSn4t3+99knONNdOavN6+3UdDaLahPYjgJiMkyxmwJt2MVFffAhCwlPYg+/gtXaEeb3wv72QmUgqHQ8khO+YLi2SVdisVqxuj8Q90JSEjlXVNIDDZnfcjsmNNar5BaMlsF57UXJCPLTziclI71eLOUdpJ4EgETENIW6pjSTUKpavePXjHKkEcOvd1i14NlN5sxMo98WTAssyOg68BIkicMMPVLwx+7qvt/xW/4u9QWi5XRABPAJkCOuO4pf8rcuFBVW2r90WLAsuyWkvenmZY7Q8hi4YFllqs4E+A4e/gZASnHuOPYtfsqduVtrLRXVtouVupwJ8OsGYiowHLaSw8LFgOXZLSXjTrMsfo59JGDGj3/ANaR9UT6pR3ETl4t3+98CYn4eB4u5l2T0lspbVbvIQQhIQiCJirzB+qvuP4dbrBUlawpsODkEEGYmE9Y7CXOs/AHvhPQeCspCUz5SVCKhtt5xLdPTQH2icas9Fm2ousmI2y00d1SE3AmfPIyWokpQkc8xPk6zL6SUokI6zhagHI0Pxy3UVlvGtmZ1lbkOpmJZlgeB6aXjODXbeq1phy1XJu50G3y4P0WN41XYlptKAJRon/wSAJm2bfbhU0Wd6UXDC6LQjFWk0+U6b1aM21etl/t9xtmAC24HatB/wAyvuNWQ5Fk+fYR8EV2IaK3bJLXptpzX4JdM8/5eyllx3P3MrtNiwHWjuTkabOm98moPTR+UUlJU19VbtvldUUmd6ZXjCG8V0pq8sxlG3ipVT3e11lkuGP6C3S52y16AXSsuGj1tvtwuuN4c/fdUNVcBOVU+W6U/C+Nae6U/HlttdpuF7uKdvNT+HzKhqLZotGmOKt5ZlequptfjFbpjq1drzedXMTpsZyKfQxo8J6ZxMTWsghPWcEgDgBPgCCPAvE/MkJz6ggiCoDknMeHoPZWqDEWmy3xnI3+63F+LDjltxy3r83t6wJz5ekpQ3JQ9lfIKBygCEFovLlLsCDcHrjpnm2o2X1mZWS7/wBw5iQIJUYSkIHPMlwpMNqJA6hSg2EdyoCUhPEAmGz3pjTtCq7RqKLCsmuVoySoexTSLSG93K15zebZSfrdr1camoybCbxcL3pLw0T/AOCEyi1or3LjfNPr/ebfn6aE6Qbf/wDkVXP9ftwH91xsf/wFtr//ABNMhPU3XtPdfdda6otWMbe7tXPM550y+32+tu1dRZ9nmmdJj2oGH6lp1DxlrE8r5NQP/p6XTQeipqnKNXbtW3PNcXrqvMdH9HKl2l060Pu1SvN8tpKas123A3WtQjQi51lwxTb9/fKj/wC7dxJAf1U/+stvYPw3oIwy7k2q16uVRnmY1r9x0TjQF5pGTaxUj1LqBpqy5UZ5uCdQqr4aPGWmfuhSpQ2kIHGZEH3gAAAAKPaIl0l1nBEuS7/e9Z0DC7jcrSzY7xW2mlcvmQWn8gr75b6d2svNW7QPWa3W5TdqttNab6518KUzh1J+X42mcocKhH4tHkaa01sVjbhUBzqUEQpZmlC1L9mP/nyu1jTRokL7AFOqJma6vdp7oRMH38zqu1ACUg88oV1cUZw6sIBIEElTshMEEdZ8FibhkI6d2lOpAwusOFaSZMc+1Ix+3Y9p/qBjV3xugtmlunD1fqJWVef3VjTPUqkp8kwxzCyZRKUaKXK1sYZ+lelhGT2nDdOchyWk0zzOiyC/Y5kulejmR27HsovtmwprM9d66jrbrpVeMcu2nmF3vFMFzdFBpbiWTa7VdFX3yy5Xh2pmM4fV6eYxWZu61UZXRVtVbqxvItPdVrXb6LS3TV3N8mdy/JuJnJpGL5LhX6WaWxUXK16ZaoVlr0r1Hc1Cz/HbZjWlt1t1LpxoxU09JnGqF3UzqYq4YBqxadOajF0WzQeto6O93y80tv1TzukwTMbJYr9hmoWFYHecCtDeA5WvDcnvto0ozAZvlOPXrSiMevVTjl8VdtNtV6Snf0w0rby3J6rLr7Eo0dE9NAe4gBIkJ8FdRcq7Ue/3nBcmu9fV11+znKMlwHKL/UXZdxym83O+50izYQLbrYprA8qqckpz7+Mor0UhcfRRBoiMXrbXQXayUl1p8ws1bjtHf6631FuuNdX1VyFquKm7fR26gvDvWfgsrDbtiutJe7YDAIIcC+4hDacDqFtEkCBPt5D0CiEBgDtAI9ocPa3IjkdcS2hCEtAAoYn2O11XdWHLhcL6b7SVt6dqeaRksEueCUBY8pBhLTaDDIk3BQSqnQUM8HAC5xPCXJMcAJ8Z8PfwlAMx1iYlEolPwgZQRLhLpyU1S/R1D2d6R5lQ3TUrBMXxfgBKBOcpGJE8JQZiDMk8mkCe/TQJCU8gE4vdRkZbwq73O3Z9aX8rye/4Al215vcsGxW9XLLsbpsssAb1itKsEzhGWoyR++sWoXPWGJA8Jxd/vJxa6xmz3OmsNAq5U1+NFkdNj9C/X3i5Lu9yudEi5USbwzfaG0UtFY7jMT8EkAaVWt61YRCH0qWsF1aGkIGIPN1ma8pUlIK1EFBUmCQIC0n2cgEMSCZ9OFb9llwhKVLk46e1HWdfR1D15Hv5pCFgFIIUPDVOSQEjpAlHSXB/q3lmKUeW0IMuJMhyTI4CJ8ffxmO4Ak8OnCfSfgzgiUCOkhKCJcCevGcCD7omSeJiZJ5cOEsY/wDEcqrrl+n9zwS3XG+ag0TmTaWV2I0WQ5FmsakYpV5JaV6o5bSLwWwXhm5dZ/V043f73iZwSAI6zkAY6z8HFcbrMpvFlpqehta1lJSgdiEBEXe501nt2CUnlWTl8tLazUNE8FoKiltXmfUl1CldZ+yN/a5Kttx2n75uMzKKiXlATPhMGbXhvEhviTIJX5gKVySjtVLpx6zBESnHSXJbGqq8uWxdvrbjdX6mkr7jRO22syW6UVqtdW2nF6i+UdfR396qobI9kbZsTKqOqtbWVVTfwdcqKlYsp8PHRWXqz0a6ILoWq283c11FQKu9A/T5VbBT1t0tjVVenae4W5m41duuFsvNTVN0iMiDlqvWRUlPQ3nxcP8A+M8p4KPaIkJ8D0HWfLd/veHWYnLk6z8AkgYRpjeszGH4PbMOtSqPsSjtdaYUsJE5ZbV1NRc4BBExPuBiYnEiCtaUQk8VL7YUnoGVBU/ZFTVASkcnR59Hc40JyKf6qjIeEx914bpSWpRMTh4ny/qPv5epNupSu3Y0+i93uXTgeFfUrpKOx0tEm9uMPO5dcbi3SqulvpzSW51ygVgLhe1FuzKKi3XGpXXUWWnuyDG6dD+IVNYuoa6S8FSghNibeo8Us6qK9VbKlNJraF/I6jJjT3GtYrFstU5/CUrNC9kN3vlc3crpilOxX17yEVV0qql2rf8AFw//AIzyziQPDoPDu/3vizE4AkLdbqy7Vmn+i4oDSUq6WnSgzMdie5PSK25Udsbxe0XAVMGci6Q9IE+aFHy0pJaaCZ07SgRMoJWff5bIcE5Ag+yEyKZy4EyClhAyOwVeTtWm123FdTsexG15/ZarKb5dtIL7jdi0wujrS2V0mqF3uVlqtR3aZh+nXSunrygABv8A8PDJ+3AE4UuUSHCQmSAK99y4VonxUSE2ahZXjeCVTtdmA93Ae+LGj86orin8VWXNxuvze6vm1D8Gq24t0lidTT2XO8kFVQsZTTNWS35e+ya3FaZ+hxAe7wqx56np00zL9nxM/jMxaTWXi6d1BaqIdYlFKw/eqx2op6Wjudcm20NNQGy4b4+H/wDGfY7v974qpypad6tewrQq63Jdhxiw4zTtpAETAJkI7gIuefWKido8acutf3CFqSgDtcP2HmyZIACRBWAVAwRLiUTIBbQ3Ud6wZj2JX9Rfu4uPLUVUxdRqHmTWH0WDXzC/zDHstten9qqsWvdo0cveR2PUy5vPqecwRPdpdm8hond5LuPKqaEI7Qnw21zdAAEIKi7xq6qpq6mjoqagpuSio00KKetcpLmep5HKUd9JWOURdpGHnKB1ykh99ypdh6naqIoXl0hq1GuNK2KdVXWvVfi09KKWF1zhpqWkTTR0isrnKxMuttoGrZRGMkT8Spqq1ypaj6vFw/8A4z7Hd/vfD6kW+3Vl1qsX0KvVc5i+GWDFElpKoS0hJ4EgDrPIMrrGV4tjFFjNE46G4bdQ4VyKylPctaJzM5AcFsdxE580hP2JIJiYnEhOhkpufQHzF9FOKP24kZRNXbzzE6efk+G2lQ4GclgJUD3D3Rca+sdXR0dPQU/05h//ABn2O7/e+CSAcfxK+5RV4xt9o2ItGP2qx05p2SG6dloEgAzlwu19tdjborlkuVvY5ZLfjtBC0hQbVNLaEIHAe7hLgTP2luXZLh9VIhCaaXcO4laQEw4CChSVgiXACDLklxDhUEhQT4SQAlsSRxIKFVdyfeqLbRNW6i5mEKqLdzO1TLLoo6ksP1DNMmREVFHU0otiVXgOuoZRR0r9wU7VMMVEVLiKO3vUVVT0xEvDaqGX1U1HU1ZfqmKdVPSv1RqKhqlaRSvuU0jKkbXXUrriGW6Olfr1PVdOxV1lHUUFR4uH/wDGfY7v97zHoBMnGNI8uyMY5odi1iNPSs0yOnJMiJxfL9b7BTuZFlF5i0acWOgegAyUtKSQ64EJ7E8CoJKSoBKgoe2MfdcCARSEJQ0QW0/ZekJq7pONqCwQoE+A8ohCEhCSZ+GBOGTNvgesVtZUVNTR0dNQU/PbKxFPgDdA67SfVyWdDdqOOPV3xpcaRNdldwdprtdMooKy52uuKMprGEUeZ6kZDU1X4e8pp7nR3SuVTIzK3u2/E7rVIXap+F1liH4aiw1tqsZYs7VPQ3K+1NVR0WVEUeZ2hCKW7stPXOtxN+nqMHsFExkOaZDU1X4fIKVV6uuQ1jVfePFw/wD4z7FMRd/vePv4Wuy3O8vWHb3fK1nGNOccxVoeYopSEgmQAnyXPIrNZYTmt8ylqyYZT24wUzCnmkqkpYAA5VJmS45CO4J9ql0UoJDSClExwIV20gCksfdKHXh1kgJlzkgBI7z9fhlxIS0koRMT9xVU1F7FHR01vpj4GKIFuwXFiaLOliSus+Nwo0XCjN4qLQm6W2mt2RXNNVXN/ixccYn00+RPUG6LQxQtsOM4diqe7I1rU4uOvhKBKaMJorZjDjzWYVNS1Ss22yoUurqn66o98ATjT/8A+ttPkk6gXJ5DNAyytnDvGw//AIz7EQQLv97MRb7XXXSosmj2aXiLLt3bSbLpJhFkFDS01uaAgGY5DOd4zj8NcGcXyW/WqkxKwUJWtLcF9JP24KZwEdkTE+aQn7Z9or4rUEJpWwimb6Il1Z/8ILn20p7U84dQIQtKx4ilfbIBDzrVO28l3JW0ud6PAAJjH6o2bEbHTNWu5z6cJkQJystYcepGbSzcKtd0q6fLnaNrIU19Uwqmn1Q5W229VVDSZIq71rdQ5hJ/C4JIjxKykarqamvD7lps1O3Yqq0KadvNTVP1j9XSN0yTIxLrg6hS4Ahdbbr3VW+kyQ3avbqVz8bD/wDjPseCaW2/MmrFpHhdnikoKSipz7yAYmoR3pW4kFJ4vPN07VZnCrkipxW6ZEu3Wq3Wod01+XMBAAg+/wCsTlz9Je1rUe6QHGUVKl9qpBn6p9GyVOwiRd5pR1giFpC1+IlXdFwulPboatzlydV3yQgJEhPwZxKBOfAwSABHuMTMTMyZCJdJ9JQBM+F9c4IkY+ox1gAngZQOnAeNh/8Axn2PQ+fw5yKSFQEOAo7ZAGV5z21213z82uVa1pnQVqqSjpqGl7e1JKoQgIH0RMAISUni+8Wk01OpsH7TsuglNhM2oCgV85IEArcCE9ifCl0dJQ3WXFdKugt/4Qx96QAB48ukoMpxOcESSkTI4SMoECXiGJcJTPQnpABPAgGOs/Hw/wD4z7Hod/xvhKCAQJyvOU0dpcOTZbXs1OAVl4fsWPWfG6SFd6VhSXE/XwP0QsHuPQcUh/8AEKV1U4lqGnkOpcV3JWspAbUVJSE88xNCpricx4Q9wuD98XQ26jtrcOKBPDrPxvqpU1t0qrYiiutZW1q6Z2oljy8jS1j9CpoWd25sVlDeXHGrS/eaCtoayLjWtsYbX29qmtPh2T8Xd6CiRRKU0a67XSlqLWK+401dT3u3s09dUyMsXbN8FwrVsv1lHUUFRd6ympr3faJFuuni4f8A8Z9iJjQ6fw3KLrkdnsoqdTcSbo6m45jdq1WntwrRY8es+OU3vgiQ4ASCAE/Ri0haW1z4noKMdlOv7xbRUphnyYH9Ra0pPgmZjsKFykZAJ55CZ+wa640dub/A1F4CTNcAyhICleFOLOirudvt4t94tpJmTPhIEdYqKxqy22x2pNZkGN3lKtQCyhSb3a0PUbCi+8xVv0t3vr/ZSXNs26zP0L1/ueWN016pauvVVU/hKUlCcbbqaTDrY3SXlbKgxFtt4yStyNbtff6SpRSPN0Ayavxu4GtzFDLD+VXC4Kpai5WNqmudfWOV9X4uH/8AGfYgI0wcyldlp8Gcqm6XTvFbfDDLVO1wDyVQpbiQl1Chw7k9yAoJ+jES8yJidWh11sAJAPmOiZClEKbT5aULUtXOZyET6CSCFBQ5pdAJx+cVFxihtbjDkOEoXCimFBJgTl4JAIs6k1WCWgG83XiDKDKdpR+bW27OJbqaBCaHVy8JpEUqU1ow6YirrFsLoaNvFnFEk4V2imM4In4dZUikp10pTb8UWioz63J/M6nJi+1a78ElgCLM5UUFjx7sTeWG6S55HcKmmpKNtmoYw2XjYf8A8Z9j0O/43ysfdQUzM1iFB1cBHbEhP6LJlDfcEkqESE2yl1ULPaCAQknzFwlISPCkJ9qhCVpWOJMo6xX3a32s/hLjd+M5AydAMoWZveGYpWHqIt1rbFtAmfrgifBlp2krKKoaonq+kTXuhYcXXVjlc+BM0dK5R3MiUP1bb1FYUJseOeLQsOW9lNY3TUYZfaqqc0jb1TUVFc/H2e2xp/Jrq/Sh15t1p16srH66ol08XD/+M+x6Hf8AG+QShpBaTwEhH1mJCf0SBPgr7TkdZq6ChJNLCzMOKVB7GglJETn4gMoUOx3gIddbp2/zSou8W+2U9v4qWokNicpQVBMNpCjKQ5JcCJchAIjrMCXITOJiASInwnyDrE4AJ8X38CDHQwSTBE4lKOswqCZCYmBLxsP/AOM+BLhLgSAObQ7/AI3F8yGz47TY/lePZRF7v9nxylx/MMdyg5BlFhxdNuuFJd6C7ai4dYq6x3605JR/RqhMNpIEKUEhLYq4ACIKXJBEk/8AiUjzOZTzaHObrNS+2ACo9AYdvra3GrS5VujpxImvg4oFIQkQeYCfAFTi/r4GJxTg1dRyuPNtJW08lpLza3IUytDVMPxiVqSgMIVUsyhDja3KtYt4Ww4214YcQpbbK3on0bBeqXHEMoQ0tTCnUJcQ2pxa0KbVR/8AyEKeaQ8+y4w74uH/APGeUzlfM4xfHKm13W33qivua4xjb9ovFtv1vumdYtZ7oXA2lWrGn6F0z7NXS9JfVx0cvlrttgob5a7k5dMNtF8vLFPYq7Ul+gpcn1h1MorXhdRmNuvNrzbHLPcKGk0zr9PLfjVgxSyM5UJgfRkjPhWJJaK0ANpUWySVBIZT9pQBBHLcwTkMpcoUkwSAEgLWZRWXqmaqPyu410NNNMN/V1JHWHF9iG/6YkJkgFKJK8BR7oACRyJdZW7gVJUU2oKgY6ziUEyi0U9M07YayuYyxyho6WvcTX3K45up6ps7qvzKtuLNuuGVXu41NtOethpN9t6KFN6qH8r0tvDyRZvCImMRYpW8QYdrre3V1LNDTYRSm25M4WGb7ZhUpumMMUr2VU34huKejVmOVXhxdQm+OG9ZLk1Q1VXvxcP/AOM8zuH4raHNMWaNeR6VWS15O3jlPQ47rK5bcrs101Js9dQaWWe6aRVlPhOJsYeKmtpaGmOW49EuOleD4vktktWnuH2K4nKqROU6j0FBho1HsOO5NlWYYn+ATcHGXay/3Gos9ptjOIam2JNlosN1S6z+i1EJSylSERMTqQpcBH9TqYbSUpH2nR0PLXWK1XJ2vxmyIvlJjtmoKjgIEhCz2AdTWX+30tQKS43eKOjp6CngdRwJlCR5hUJicdgUfAkZMkrb5K+rTQ0tvtjVmw7T6pcRnAmRyXCmcq6OluzVhrLpQi3V2IJVR2OCRwoQ9ZKfJH6a40d3tq7Ww1WNXyxESPhKBIoWqeiteMVL5yWxMUF3uFjqql/UJbTjaPcbeyzSPvXKvs9barYo6mvuu25uscp7havGw/8A4zyzAiy1OMZpV2i0US9elYRY8nvWE22gb1VjNc0OHU9ZgWDZEjSttVryG9WO15BRfpLp9x940OE8cQQIyzDrRmFPiemeP4tXZfhFlzJnEtP7HiD8yOF30dxa4VWJYNY8PgTl9FuAKTAIImJoW0640SsEBShOEAFRIA5PrkAXaSmeqOpSJyIlwUopTVXimaqBb7hdYpKSmoKYiYkJy4rWBAQCsgy+t1XUdD4FQ4gJJAIE+R1hupRa7ot+w4JRGkzeBwEAyiy1TVuY/J6m8VWf3Xuo7gw1SY/wt9Sqz3+opKuvi/UTVJTXW60t6etlEbJZSOnhVdP+Kp6S4s11osdC9Z7nRUVPQU+OJTX5k5V1D1PLpY6pu3UybDUXaqrL27bcwq2Xq8VjdLQ24EEeLh//ABnmyjTKwZNcMPwy2Yazk+lmPZJdMbxm0YpQ/XcrdR3eif0SxxyrsdhtWN0M1T+scdDv+NuArH0opIUG1FTcVC3FuJCKdhlBQ0OjkK7mh4Mofeap2viI1h/KbhXqo6OnoKeB1HEgEAghtEh1nMygpmvm6CFKKlJbQgAdg4mU+E+vN05JdIkOMhIiXiSMpiJdIPu98EzgTl7Fh/8Axn2PQ8//AK3CBL6UmQWpJccUUNtshKgSqFqSgIT2JhZ80fVxmJyPCQncLvb7XBqrvcopsbpFrSgJgGXCXLLoSFHiruMJASOU9AtQQlCO3kvtReHomTyTMjKUgSRLlH2YII4KInE+kTlBlOfiy5fqB4EEGQJiZl4uH/8AGfYpADR60iqsP4q+25VPktgcXHWYl9IzE09vmUv9RSpqMBSlOkgDsmrkM5EziuuFFbmhkdPVwqlu9ei322htaUCY8FRCUtpX28CQIZE0T68yZLVwBlFxfraajxuw09KoicDkJnE+InIGcUaa661NsRRXWsaNZ+NqqpmjZv62LFZS0mzu3Rmuob0F01ufvzarEp9mpoKfL3E2nHK63t0tp8Oymru9BQoo1qSm41V7VMG6+Uu/W9mnrqmg/G3e/UwZU/VBgVGKti/3ysuDrN8vtC3bbr4uH/8AGfYvr0Pn8Nj3vMtvt/D5ox+PyFo0mRWavqOnJMT+iZicdZ1He4pCAy0z1S4QlLaVJbACnCAQCCIIlDzzbDfxJT1YDeQ18UVitdtc8wdyUkQJyl0AmeeUO/aifFwFQ90dZ8q1diW0FKSoJ4PPN07VhS7kdYCCPr42titq6G1ijudTMk8lRWt2O3WO1orchqH11LuP0VNdr7eEi/Blzz3TUPm4NMN5ZRZy4X27jchdYXjzVowasuBqmOg8JSghONIqKXD7a3SXpeKP1D2c079HTm6Wt6hudJVN0j+NF9i7Ur1sNZcbQ61dsErF1Wfro2l3SvrHK+r8XD/+M8ZRMT4Agjw9Dv8AjfJVUtNX04xi30x//YbdBya308UNxo7k3EgSAAPoifVa+2EJUHnJkzmColwEEICQuQnV5FZqGp/OrhVQbTeFhnF7HTuich1JKiUNpSOJJ8ASJH21cFKCEJCp8qZxLokBRBBHAO0+cwQe2XI+la2bPSqXilmrEUV74gkQABFqT+a2u7OJaqs2qvwFzttEqxYPwtKTdbxdfwf4K6PV7lry1pCrlirzlXjQ9/hVtSKSmXSKTb8TIqc+tqfzOpytDjlivf8AQpEyJtSTdbXeXG1LyhKk3zTkf/yF4+H/APGeWZlAII6zmJgTiRlz6Hf8b4iOs+kuFbYrXcXvym8Nx+JyCiAymzoNDcaK5NcZe3yMpchJAWtDCKdC1FR/qrIQmpyCz254ZD+NhDGRVgGN09VFJR01BTgAGPrzXKEYbjr+qmQpjPchYwOxL1UyBCstvq8ercZyBy+nLNR7fjlWjWBVK9SVNNX0XKTKCsBxKQlJlJSggBBUecKKuS8vXSno6Ggaom+EuShpXLdFHWJty5QOAjpDLTtJV0VQ1RPXygVeqCtuP4um6Sh+lS68lxDtRdVC8DuqXaZ2tCqbxKFpy3MIrG6ei8l1qspXKVh6oqHqt76mmnKOsoaxqgcmYx1fw/kMEzPi4eP/ANZ4SjM88dxW6YjnlzyTIcs1Bp8crMP1ApsouV0yy7JvFhu9HkNiuGrtP+Pseq9urbi42tpfL3p4aHf8b8HrPhX2K13J38g/BwHchoI/OrixAy3HjEySI93AJAgzl7RMT954Ekmuu9ttylZNZKpxVzyEJRR5DVw9iWPBpqmp7bSIT2J5SZDVJi5V9RV55n1id1Xp62tqqzPc/sL2S44q8vY1YHbFGiNM2/jtZSU9fTaJeczbpGfEmUELmAhCR7zOX/mRMHlJACiswgBKQZjgllvIsn4kT9on0+gUkzxAEY1xuq8tY1JxnMb8m/4Q21XakZyTS59dMTuy7tnlM1h2kWJWiisWOanWWnvWIYHcHbzgPEcPKHDQ7/jfh9JGcuEhOcynEsej4Qx6Pym8Nx35BQD8zyCPiD8HAy7HyLfd7fdRI+yHLcdg5bj8C73d2PzPIZ/gchej4e/Fh3E8fQi3Wi32kUSluNt9qyXEJBcUoKAMImUchISPsuKzjKrjiNVqDm2PZZYMwv8AcsCVqBm+PZZYaSjNvpJieOXwaUVl31jxemp9KsXrsTxgAAcO7tgAOPwZQTKCQ6OcmEApHG91Fwbp7dbqO1UfWfAdYPsxVNTbSGwJy+gFCfLW58jHM1cutFqHny7+xgOpKLtTah6iRmOP/FON4vqlbrXQZlnKM1pbNa2MfsfGUGPhDhod/wAb9m6z6zuFot90gYljwHwlj0fktwpo/LMhj8syGPyzIY/LMhj8syGHqPJaZH5lkM03LIY/AZA8PyzIY/LMhj8syGPyzIY/LMhj4apquBiOPCPhHHSOnJ1nBktbzhAQlFMygEBSEqibgSlQAbSrtPAkAd6lQlCu49S60h5u3WK1WlS2WnW7dYrVaVwSqVbR01cxbrFabQvk7ioobDaeCx3FICUzE+XpJvqeEhOcWKsospXOAAB7OBOPM74ACU/QvWY7pV9torozQ2+jt1LcrfR3ajoLdRWun4XCz227poLdQ2tjnlGh3/G/aDOXWcxEhPlBlw+rlM5QAAD7+WfVBkhtCvMeBLcCSlhPmFLYBJnH1uk9spq6E9Z8DKCARFVldPTZVA5JCal9Up7RwcV2IQntTyygqAPd3hCexJlxyOtcuzrLLbDXv9oKpEoDhlHWf0MoAnhPoCCMby5vIrsOnAzl4Gj1/tFrsPxljUfGWNR8ZY1HxljUfGWNR8ZY1HxljUfGWNR8ZY1HxljUfGWNR8ZY1HxljUfGWNR8ZY1HxljUfGWNR8ZY1HxljUfGWNR8ZY1HxljUfGWNR8ZY1HxljUfGWNR8ZY1HxljUfGWNR8ZY1HxljUfGWNR8ZY1HxljUfGWNR8ZY1HxljUfGWNR8ZY1HxljUfGWNR8ZY1HxljUfGWNR8ZY1HxljUfGWNR8ZY1HxljUfGWNQvMccIezLGwhvMMbS38ZY1DeZY2AnNMZC0ZjjKU/GWNR8ZY1Cs0xsBGX40mPjLGo+Msaj4yxqPjLGo+Msaj4yxqPjLGoGZ41FyyC0O6rfGWNGBmeMmPjLGo+Msaj4yxqPjTGgEZfjKE/GWNR8ZY1HxljUP5ljRb+M8ZI+Msaj4yxqPjLGo+Msaj4yxqDmeMgN5jjkjmWNR8ZY1HxljUfGWNQ7m+LMt2DMqM234zxoj4yxqPjLGo+Msaj4yxqPjLGo+Msaj4yxqPjLGo+Msaj4yxqPjLGo+Msaj4yxqPjLGo+Msaj4yxqPjLGo+Msaj4yxqPjLGo+Msaj4yxqDmeMiPjPHFlOYYwkfGWNR8ZY1HxljUfGWNR8ZY1HxljUfGWNR8ZY1HxljUfGWNR8ZY1HxljUfGWNR8ZY1HxljUfGWNR8ZY1HxljUfGWNR8ZY1HxljUfGWNR8ZY1HxljUfGWNR8ZY1HxljUfGWNR8ZY1HxljUfGWNR8ZY1HxljUfGWNR8ZY1HxljUfGWNR8ZY1HxljUfGWNR8ZY1HxljUfGWNR8ZY1HxnjU/jLGjGnF/s9BfvjLGo+Msaj4yxqPjLGo+Msaj4yxqPjLGo+M8amOHQj6SPDrKPr4e/xJ9YHQewiOs/8A0vJX/wDWv//aAAgBAwABBQCENLcH4dclas4qhdt1Lxq5VgYWsCmcgUzkCmcgUzkCmcgUzkCmcgUzkCmcgUzkCmcgUzkCmcgUzkCmcgUzkCmcgUzkCmcgUzkCmcgUzkCmcgUzkCmcgUzkCmcgUzkCmcgUzkCmcgUzkCmcgUzkCmcgUzkCmcgUzkCmcgUzkCmcgUzkCmcgUzkCmcgUzkCmcgUzkCmcgUzkCmcgUzkCmcgUzkCmcgUzkCmcgUzkCmcgUzkCmcgUzkCmcj8M5ApnI8lfd+GcgUzkCmcgUzkCmcgUzkCmcgUzkCmcgUzkCmcgUzkCmcgUzkCmcgUzkCmcgUzkCmcgUzkCmcgUzkCmcgUzkCmcj8OuPwzkqnVPGKZ/9WsWj9WsWix19Pf7Z+HcMCmcgUzkCmcgUzkCmcj8M5ApnI/DOAXDUfGbdU/qzi0fq1i0fq1i0fq1i0fq1i0fq1i0fq1i0fq1i0fq1i0fq1i0DVfFlJ/VnFo/VrFo/VrFoOrOLGEasYuo/qzi4j9WsWj9WsWj9WsWj9WsWj9WsWj9WsWj9WsWj9WsWgas4sY/VrFo/VrFo/VrFo/VrFo/VrFo/VrFoTqtjCh+rOLR+rWLR+rWLR+rWLR+rWLR+rWLR+rWLR+rWLR+rWLQNW8WmnVXGFR+rOLwnVjGFH9WcVmdWcWEfq1i0fq1i0fq1i0fq1i0fqzi0fq1i0K1WxhEHVrFou+cWWy0v6tYtH6tYtH6tYtH6tYtH6tYtH6tYtH6tYtH6s4ryUv3eoNw/LMQ4aNVdQ9jP08BPgJzV3eeDP2mYET6ZLb0Wq+Qeh0rJ+AuYGUXC5Udpo851MqbyVKUs8oM+CWHVJISBCRPkEpfaQ34Lc1B0tlziTKBClFQAl4KaVtCVueZCgpRkEIKjInkkTASJhfYAQYmSM3udFcbDwJlzyTwpfu9bqxtq2ASjBsOqMvuVtttHaaL6dkTwAPAdBOAQIAPs846Ea02FbVbDTTj7uH2hyxY5y/XlOY2zF6bKcuuGT1vIASfKlHb9qEK7VdhKHPs8ACAT14MhuFqLh4GAlSz5agiJ8evMO5A5x72aV14BCWEzUsgpSfMMSBEoSFKJbKSOwQHikKcWrjPkE5cQCT5coPaBElcKWXla4Vzb1fMRpFRNsYb9PWynaefoap2vpcbpHls0NU7X0tB5ttxauTUUFTcH6GzNt09bVCjqXS+BP2fMkZVVPUOK21/PbJpbS2TIxxJlEonJOcanM2lVbcau4VXEBSljtSe9UobTExKEOLbVCE98Or8xfFC+i0BIhKSo/ZbJUSGilCokB4CGypS1959wPQcjVP3rYcQ2FqdccT0guiXGSRCnTLh04YZasa+H8kqtOnbLiuN4/T2K9Y9it6xyho7DZ8cyqwt23JXsdwLDwjHcBy9t+mqKR/rInsj3gS5KX7vWX/ksaU/8E+nvPbNlpLQ7eTZrj+OxSktDt5OP3WqXRJpadD94JezYRmylfHUS9nobTXu6ncrz7dO1qDqX+dpV2g8RIQopDcJAJUhKA0tPb5azAbWSWHRA7EkqJHAice+AkmFKKjCJtx1gQlRVCgAeQmQE5eWsoAbBK5ASlDbZdWWGEwKdHe3TtLDa6ds+cHFKdTBcWeBnITgBtMFwcpMuFoy7H7diFSbHqFYskW4nTPTnuNoseU3/HkYBUv3PUHLluO5Ri66hrIdS0tJ1CaSFuEz5qUyb1P/AOdRpT/wT6e7KeottJc62wv2WgRT41SXOtsL9mo3LfbovNEm/upr2WSz+OrrgDLwp8AJ+GZwOMuFzu1BZ6fM9QqzLoU4SlKSolBSENrXBbWlBUmFKUpUIT3AS7IMHkHCUDtZJUowlpxSQhuZVMcFyQk8iUqWY8zy4WpSjxBBhmTYUlCR5/2xVkFbylKHc4EoSAkIn3tQSDBWpRiXMZxj7eOZRjlYqx4FYsYrLHkuM3B2x4JjRE4oa2pttXX0uG6hv0bOHacuXGsqLncCpIRzUv3epxHx1GlP/BPp8CBAEDjOY8OXAiXinpH1dBGVaq2m1C9ZPd8mqg2EoAlCnO5Ke4nsMHvRDgkrgham1LX3kyMCFOpWlThcPCcoSkkhYA6AyklSlLVwMACZJUeRpTcne7u5W2/NW45NbqpxMyCYASILhUPGnw6ykBCQpSkqbQFuqUfApvutYrQ5RZHGkzzbmD/T3WBHWBydfElMXJF3VFvYq6ak8Oce+Mhye1Y0xlOo16yJwqUUhRSpXVIBUQ2lEKM1QCtyF9qVcfqnCGi5EgEji2kKJWpQmOCxJfEAqKieUdYbKW49/KElRT2pZ8xYg+5tKSSZnkQ2tcKbWk+IYlOO2SJCfg033eSWCkyW13yyV+P3DRQE4/8A+oMlyCkxq1Xm+119rT14CXc4UEpC1wAVEISouMdqwtKB2jmQ4tsqJUeEpgkcWOrs58JyEFSZciUlRI7YPXjOCAQxTqfUkincW5NQMxB+wjkSe0FxJcAW4rxUpKi6UqX4VN93LrnGMU+S2fRe+NtK4kS4ESiX0XLklygT4gz9kPTmIlzyB4auZGLpeipSzx7DK6WC822nW86uEOBtalEo8CcuCEIUlZRHuPAgpEJQVx2tJgqJHTjKcIQVqUpKU8rCWy4/UqdS6pPnEEpBE4JJTyhxYhTi1+J7uAJRAlA6nnkeFL93BSSLbUCwZckhSZmBAlEpj6H6SYYaXZ8XrKq4WJimZcs+PVdTX2eXDrKUdYIkD14EAxOfCcESPJPxekX3JbJjjdJWU9wp+V1xDDdqrKivoOAg8OsVtVT0VK84twDoOFEyh964VFPp7ebBmF1sVRU2Sz5Eu42yutVR4BIAgIlClTTEwIS0tY6NwGlrHQAqUrnUCgkz5pFunSnuUpRUVBSG1J+zCPuvYCZR29xWkIBM4M4Alx6KBlMSkJz6EWqgTcav47Z4Uv3fWF1j1Hb8ypmLtT6e51e6e6ZPeaK82j/3htjSaI3y71bv5/X20Io/oeml8P4Uf/1ml/49hrKKjTKknkLVeB8Y5aT+V5FVuW2ryKiQ3h7Ek4thPSltCqVOdBFxrlP/AIK35FkgWcjyhTSmjE+RR/qeIAAMywtvI3NHK+vfx/wDF9zHH8di261WmquLNe/c78zRvUz+odf+W4h5h7EIU4tSSlRMoxx5DV6z+oFblY6BKSo27IbbUtXjDX6On5+3qVBEfUT1CSogCCgwFJTClqX4LwCXAZ8Z8ar7LRSsQlbaQQY6ThJIb4Ey8P3cAhRR2pkV8LPntvxSx5yxQ33FMWsTV3q9X3U1LuNjKDjFgstjyDU2u1Yulsq8zq8avKIPWKVNBV0/4DUXgy0VpbaWgvkUzWWWW45nUYPjVbV4Va8Pu9lxHEclYyyyUtK/WP1FwpL0/X0FRRWWXT6Gs39V6xsC1UlxvDVoxSzUQtuE4zJNnvCFUuZZXUoUjLW3jkmS1KKfCKOTtgwhbdHQ4eHH9QKBLtyVf3qGozK70Tl5xB6t/OMm5CDBSrzEhQ8UicYxi7mOOAzHPk10cstiqqp+uqOsYz+MF9jW26OU9thKiklSjwwtFVZ7g6+p93qeEjFhvVwxypTb7XmNTVUr9HUcq+5S+KVlB890jwSJ8AC6FtqQeRttTq3i04oKUtQV2D38ACYPaE8EpKj2p7Ckp5p9UtLWChAAKQUvOJClqWeLdS3jzl2Xbsk0+v2nddUW7VXGKn8jjHLXfq+uo9YXaqkzizWF+yWC5UtouY1Hsg5KX7uHU0txt1Qu7KpdWbbRW7JTdqaowDCMscxK7UVUXEVlNR1NRWN11zpPocicVTq60poqZL6ah5NNTUzNIzVOGrUqlZXRX5dZSVF7/L04+hxTaqinZqloAbub7TVWqopaeprKiuZxlFoo3qC38pTNfs9wo0XCjr6NdvrWmnH3dOMC+Gaa6Xa32am1AyVnJr/0kEodBlFrtlXdqvKay10p+supUvglxaIKlKNPlK6i23fDCmgJlBMuBgL7kKSUK8brDsptuKSXEdi+CUqUo97CUAgrkOCUlSh2AecSOI7/AC4TCklI4lpSY7gIPU8Z8QZG05dj1faMrzChrrPGb36kyFsTEY5f6zG7q7kGmN5Vl2XfEKfdHWXGl+7iZgylrmjvcV/USttbZ0pzBi0tpIUIn3fRhnEpALWG22mW1ciZQ+n8Q77cAScr0ptuR1eI6Y2zF6zKsyteK0uRZLdcmqUpUouBuEkphSe04M43aKRCe7n6xarvcbJVuu2PJk3aw3WxVPYqPIdgtOCFlJPjTlACkgPdoJJ4tjyAUzCXSEwgFZmmXKkTTwQ4tEFfcpKkCA6pI949glwIIHGl+7461MNG1NFDTrq2FB5nzEY3mV/xc41qxY70AQoAT+jR0+hhB6DNdQrZjDVxuNZdqwCUTASlAcJBnYbYL3c79dqJVvbSEiJ8nTgEqWQEAUWUulFbhtNd2ZxPqUNtAqMy64SHO8kSPghsQXAOJ4NNyU2iSVnuEAzKT5aTOXKsqQ3yn3dPH6QlClQEtQVBJ6k8aX7vhUPN0rGaZW7mN5qXSt38UtC2e1cIebSPxRdZwDOV4sth9uoa/wDR5lyZ/mrOMULzqn18EzXCVJbgEkXapbx/HeeQIAkCoy4UNfV2yrerLLklNd7HW2KvlEhAM4CSoqMz4CVSJmeKGHVpLLYQ2KVBU8XC44rvS04uC2ElKimDICYnyNqAWZ+MltS4LZSQEkhKCFIaEEIEBTYPe3CnFnwKX7uLhdKK1M6j5+1kiEvoADroAeUkD7CE1KghVO24hpwmNMc6YsR7h/6Ovd0bstrtmtqzW2+4Ud0oyJRc65FtoL1f66+V/EdECUYra6ZlFXV1d1rVOdHADzJ7Spa+4nh9YlNCU9tiy+tsrNxxq1XO3/UJksgg80+BEwx97wp2w4tbynoDbiSXFhRM4IKElRIgCXMhBVBUSPEEyRJMFaiIEASESPh0v3chLVrJFPX9TSyJfZ5EqUIK3H3HG0Lc021DXbEgz/8ARuolvrLpholGjZozjXURq9cm6XGPfBSQjubJ84pBWVGz2WuvdTkdXbn6uElC482SeMpHtMlEHkdS440lICFqUojrDLwp1O3m35nU3WyVFqdUtSub3cSJw0SHIMKbW20CSkOBMKKlltPd4H1gFRWsS8QJKirtSk9fYaYTajVBlz44W63DC0oWsJSvhM8PLeYcYJfeeW4oaXZ9UN1JEuX6uciX0+ASbnpIt224Fp2ziLtxuNJaqLKcmq8svLrvmwtX2eBE4q6V/ErEhwISsuvLUkpPFKSohxKYWtTh4EAwUKko9wPu4D3teUFY5ltfjjtws1gvVI40tlfJ2AHy0Hh9fcQmKVHe+ZhxYAVHSFLn4LfRfipKmgJ+OTLjS/dxqxRoostqFoWSJwXQUcR5aQt1xwGKdaXFsLe8yw3NF5tXSOswJ8QZwTKJjlBIMETH06eoul1t9optQc1p8rrXQhhKllSPdxwGpt9Fea+srLnVqbCHO5KeAEuAlBKjAM+EuCT2QpRUeLSEmFLUvi064y7TZHbb+5ccVutBQkAwhPepXaB9cELcV0aECU0tKapfM7UAFRWAiD1iXggfZ8RAmomZ6+xU33YjW+2dzEKTIS4AFRbASp1XeqUEThgJ7aNPbGmWXppal+pap2rhqDidtFw1ntlOKrWi9Ovu6p5utxOU36qUnLL8083qjmyS7qjm6ydTs6EJ1NzpRGp+cAp1OzWVFq9k1PGGakUGWOk9PpSfAmXLVVdPRMZHrBStpuV2rrq+hZQp+RVyPKbsGIhxCVlRIlAPFpIKlKUpU+CUKWO/t5QiDIp5JdbBkd1xuqr6OwZOzcaK4Wl/6hxAMIbW6tINE59tCFklTPcV9R4aPuvERPyyCYl4yCAvjS/dxrBQ/iMTMJBhNK8tKGHAl5KUL4CGmnHyQWgOxEKebJqby/WuVClFvvX2RPqekJV2qDi2wp5xRUtxULWpcIcUFPJSFww6adWnOogqTA+lJQJA8AJxk2V2zF6TKMuuOT3BalL49TwEyS35cY5YKc092ujt1qwZ8iUqVAIbPcrticoQIW4tfIYSUtJ+vlnATJB91Jk1DWU93w56jY90DoJQ233rUotwhAJUppKOs4cEleFOSfE+0G/G6QuaTxpfu4eZaqGsl0coq+oyHAchsNOG6lpiZiYEdeKShMB9wJ87vhxHZHQjgTKPqSy15TY7Ue/ilClkETKiR0hH3Tb7jQwTVRSXh1H0iIdcbZa1Qyu529Gk9bkNZZZzMZpnlBh7N5vdxv8AXe7gBIR9ZAbXSU9VVvs26z2KgyLI6vIqrkZaStT/AHAR9fBahLkSAIJJPJ7uKj/R68LFf7jj1Z+Hs2XOVtBV0C4dK2YV2pV74ED3JT3qV293hKADfhmFEFHjMfe8lL93xudCi5UF7tVzslaukKQFtd0lGEPdiy8QJz4hahCkSTwUlSQhAUkLBQT3NyRA8lImiHHQtB68CJhKymFS7owHU02mlZebqGukvo/qTdL3fstvI6jAKFNvxAyjPMyZxG311dVXKrQFzcJWj3iJQ2oJXYcTqbrb67Irdaaxxxx5fIklBPA9naGFqgtqQVdvJOEImFSJ4sMuVDo00zZSHmnad/h72uB90UeV1LltrsPRW0TSg8j7TC3WihMBseWpwFI93gtp8xSllfiIT3qUQVeMglMHkpfu+S/41a8jYzDT254uU04WhbKkBKELUQQImDxQ4ttR7FDuCYDywUutoVNtSktSgttJgDpxnwaQFuKX3GJExi+oV6xxuwam4/d2QpKoPQ/RIM4nyLt9I5WanYQxU3L9Q7fjKhrLYyc0zReZVIWEwpSlFCe5SiCeCLJZMQer7tV3FEEgciG/MK1CUAFRPTgBKAJcQZx29Coq5cFrLpR5FT49nbB1dpmGcvgw4Ozj0UDCKd10W1y6WqoqV2rKUXyy3CyVbiwoJQlKY944ky4Az4n39pA7x2gS8OU4QS3An44/8eSl+75SJxkmkVtrlZBgeRWNzynJILqFOS7pECcS50uLSluocbWhlLiWy0UybUGmvMUWwVKQpKWPvffxBKSt0rTbr7dbSbPrLe6Fu1as4zXO0VbS3CnBg/a9g6iCZRIjwvr5wJwIAAit1Ut7DGOXypvtPD1Q1Tt5Hq3bqGLrdq6/VZS0mCoq5BAjHMdN8i4ZFRWig7TIIagpbmhQSQ64lM0qgdggqJC0dkIbKlKX9nmAKiqRVy6U3Wht96OlirO9rIVLygdYR2FSlFRhIJhTbNMlL8oLlQI81QDauxdsyNygcrcOprw2tfdyngAVEtOBJQUmaEKLyhEyD4jaQpR6nxvfDYCkclL93zEQQCLhhWNXM3XSC21ab1pZfreuppXG3ktqJLLg5UlIUmnJhyjU2FIWgpUUkFMJQiSnVQe0q7iA8Epd7+8ySpHWXDpKOsUNwqrc7aNTsooUsa2mdLrDjTr9uz/FLkmkuFHXI8D6pw9UsMNVmeYrQN1ermIstJ1nsSj+p+Fypc6xetRQXi23SAtKuAM+I68LhRor6SmyEWjLyVEcSZQTKPrlGTZhnNjZ0xxe311Bcsjx/G6e/ayOOovV9uF9eUoqM+gkOBMuLTTj7iWLViwvOTXTIKlxxahw6QG1GJttx3kqITAYdMJT2w6pBVIEc0ihkc8pgJ7oASmCe7ilRSX5hwF8FSO0BtwlJALRRKlqDQ1FJX2TJ2r5Y6uxVc4BnxImPNUhEAS4kT8VRCUewM9HOSl+78O849aMgp75ow4TXY9dLJWGmdKlJKDxStSA0+vucQ12OJSlf1tqATISSVJUpIUhTgKPLKktkpKxJPMw55DrvlLU0tt1eI48nIrza7Tb7PTc31dJ5LqFYcbfvOsl7rm7neLjeHSQIJBEdIBKSHFiKW71lCiizPIqF6zav5JQVGP32gyO3Ek8Mpv9wsFNes1yVNo0/pGL3m3Xly2136rGFMagWe+3fI7PYWL5rMw2qv1RyytU5ULcWQZcZwUgmJxbMSW+5V5RTY9REyjrNKikhxYHnux5iwevL9fP2DskB4DaO5S3CoT5EUbygsJC2uwha5wJiEu9xYbQ+pTKFJekqMby65Y4uox2z5FSH3AicuCxJXsA7k+xNfeclL93wAnyziXGYn1Cn6dmpbveltiuLWVYbfcbT3BZDRKeCCtKwppSFo7TEoBUCQhxopcZU6G0h1TYMJeIgiYnPwFOuKGKau3C3C03e33qk9/ISBFzzXG7QnMNVa+8chKW+YzlwxLJ7hi1zx7JLZklE8+0wiszvFqFsarYMDYq3Ebw/TXKnqrgBOAJ8CZRkmrFissXnVLJ7qV1JcWtpATICOhPfJfBppx9xOB11G+iswe109TfMPdZcze6NPXC5111qI6kDxkpUtS2nGxDaZqKlLPPOARLpPi0lTMLWpZDiYCiE8PrZdW2pdQVBZ/pwy64w4MiZyCivWNP2qASQTKH/vfHAKUnrA8WfD3AGcds4c+0njTfd9RDFMHEVFzYp0tUy3KKruTdJTIZH4dup76qoZFGlN0bRU8zzDdS1kWkFpuMXiw3PHaoLQguNiSUOAINM8gtrKClSVcEK7FqdU2SSpvxFK7hIRZ77dbBUUWquYU7rWsd98ym1ti5auZFVKrMludwV+OWpRAMCncLYQWklSlDwPfAnFJdq+3Gsrquvc4U1R+HViuqN/pW7bqBjNzpqvNsZoqe6az2OljIcxv2TqCm0QepifFtpyocpsKrkPUVThtlRWagX9+kccW86J+yIWttS3XHISJwVHt5yZcFp7GjZLobZ9fANl2nBCg2lKVlgphVO5E4nM8FkdvGxZJcLE7c6fH8ipquiqaBxZmrxZ9UdoKlFXh41p7esjpcnxq44rXYxp/cMnocpwGvxahsWCXC8UCbfX/jaXR6/OsXaz3Ow1XuhRJa4SincQlCXW1mqSK2jyh5qlxq5ocVhtZUOU7bSqWqpCKmorMgpKunyC4v0l3ofAuNuo7rSZVo682hxuooagCoqD5rk1IIZUpRE58fraIQ8pJSZ+GRxHAGXBIKj/SQA6UpU4tfgEy4pJn3eXBdWSHFiEurCVOFRoLZXViMbw693Cjy2x2SyURLaleYpIEHiZgxarPcL5V3aopMRaqql+sqD7pAD2AAkqaWgciUlREvBQnuUlQRGlGJ0y2I1WxOmoonOJw24tpf4smPN/pJq2hBCSlXcoGYgJBPZ9ggKRyNOrYcob9a7g7cMautPQeKU/ZKiQBLw00WbZHRZVQ1jWDoxNddgeWYLVY3SWm84hW2fFcpp16lX/TDJ6ipy65X52mtVouN8qzpnm0uNOgKQlIEXFDtLaaepoUUVtauFJiFJcKOhp8apH6Gx0CaVdWHK+23bIfy1GHggjwDGQ43a8kosp0qutjQVlwhBUGyVEtLSnh7ih8Lh1QWkxKQiQ5nWg0efpNFQ42lt1Ululzwp8JdieWw47baNxy9v1ePxTqYk6QpfGQiyYpdb5DVHiVnTWZNToZHv8MzjtVEpR7xyBRQQuSOIgkJb8FSQhMacWe+W7FIxHbZcdZcO1M2wZ3p/U3G13C0u8WqN5wNoZU3qZaVHI6+211rfSpSCt1agyy9JxtTauABUUpElrBFhyO6Y3U11HY8qbuNtrbS/wCEEThau7xazAbmbXcKN616NVmAXT8sdt1fj+mEpRglktmQ3qkxrUHHXtQXqwYfTVL9G+vJLyGz7+FL93DNQ8yHaGmehmodp4XRUzpgwt1x1kUlOl4CQ8AwB0jMdM7dkLd/xq7Y1UqaU8lJJDjfYkGfFK0krQOw++AWi20oJcUolPEKIHgqnL7UTnBMueU4HYmPOUI944dIttvrLtWUuDN2C1Xe9XO+1SXHENx04AS44Q89alXPJr3eOJ93hTkB0UVhwpDpglzsFQ8klBUeHWczBMuKZoMp+C0ElVttVzvlXt22W11FUW7FrDabB+33SH8bS0dNQ0sanbUNJdSLXqjsbynG1fovkDF1u+lNztlM73uueYe/UXMazHCxcjqHhM0QkIVCHKbyn1ha4QnuJUe338AJcKLJGbgKrEat22+B2/ZKipXidYs2V3/H27xfLrf37Nll/wAfavV8u2QVEDpDepWbNNXG5193qekLUCiJq4Uv3fs1xt1HdqPMtJaygXJtYHmMkgdvFtdP2+wkwl5xIKmzDAbSlxpS24Hu5EkAhTQhSmyClBg9DKQseGXu+NVmZWfG2qW5VtDX0rFky2mrqKqttUY8ruSDPhOG2nHl5BW09GBPxgColKkgSmD1SopLbkeagBRSVcDwSnvUC20PAnLhgOnV/wBRblty2o4pp/jXWfB15tkG606kPOVr0ZZdrdhuNuuuPuRqDRUdBl/eZaj4dXZNFPQHT3CpGDLkWsAcs+lpu9xslY+9juZu3K1VVrc6xPkSmQJJPswAJ7lLPGl+79o1O07XSuhYU2CZeUVpnyEy8cAqK0oSYBMNhXa9LzVhruSEzDaz4BCVNWzCqOyUNdlla4zxo8ltt+pLpZa60gqUeNtwqufi4ZBarNb+YiXMTKJElLYSoqbktfcPBImFH7MyfC0U2/ZLq5WaEaEWnR60J6AkAQ5UuVoYtTRV5JUnKsgs2G41uA3Q5FqBX4jqNartSX/OLBYqW8XSovVzIBg327Gsr7jXXOoj38JQoSTzyHCzZX5TVbh1Nd2jEjKEgEqUVe0OBKFclL937OROCARqFp47jr7f21AqQpUu72JCu1Sld0JSgJQ2TEpwtKil0zZ4ecswtKZclhx26ZHUoueO4NT3G6XPIKs97hCQQ2WwUJ7lqATFjy1dtpaO/YrTsfEGEQ5li00lXXVdevk6ThlQbcqFrWPMAbA4tgEqbIcQklRI7fCCe4mneELl3eBT07tU/t42X3jJH7FaG7FauNa++h7zWm0kOFWpefWTTPGdwW4C66tZjLrB8BkAxIx0l4Hvihr6u21aLjZb9T3ixXSwPQ2SlXX2WchCFBqOggCXJS/d+0Ayh9luoZ1Gw1eN3QOKdCVkQUSTB6QBOO1QTE/ABnHuHGTYQtXlqC0eWyvse7Sg8BMl1RCiZn64JlGN4M/Xs3jLqWmo5CaSpJIcdJUlsdePu4GcuIM+ASEQr/xQUgqS2t4mbjqO3lSlwJU64oSE+f3cAgtqJiU+cdTGO45c8mrdtWz+ns6aKgpLcxyBtT90WEMHcNuNsujds1X1QvWqeRxLrzAFRkJSSCpXd41pymqoHarFLXere6AlMpxL2IdTCGyoBXbE+o5aX7v2q4W+kutHk2P1GM3dYUoNrU2ewOKaQVL7lEMkpcMDk+ufVptTq1dqoCGysNtK4yBgEgjrEzLhKJSDae9ZSppXC222uutX+V49gib/AJNd8lfhlIUsLlBMoMj4UoRJAZCVOqUVHgFrgDiDMR5quzwDASpSkrCEiAEmFADlJkJCAOmkmjd41TyPRTQKyaN0aEhKeBIAkCZjuZcZdXuF3W2TTmh1B1EyzU7JPBCggewTEUdQ9Rv09ztGTpvVr/J672ImUBKUwpxa/Apfu/a9SsVbyOxoSpMFKkhMgovfYAEkktp5UpUpQKUEkqSJTAKiSkDklEzPgkd5HkJP2UlxXmLJAjFsHuuUG/3jHcepKh96pf8ArgEIT1l/5NssBSfAbbW6o9qQJqJlPiAvyldpVBhJShtQ+z0gJASpPcOvKSBEgYlJPAKSpKu0c1Ow9VO6KbXMo1JrMNwyw4bR8pnFyuSaZvcFvLYRZLnebleKpXQ84BUZlJ9gQgrJKEJJJjHWkvXjHcsuFhrKjHbPkVJ7CR5Y9/g0v3ftapdt1farbipRkWlgp8sQlbIPKEAQ67NBAnPgpIQmChtLRbVIe5sJUPMfbQVIJbU73FwmEpLRJlBggAW3GKCwVN/zi83xrh9cJJbSlJJ/8k+AgJKlLEukyG2Yl4CVKQody4S0tQWyopUnsgGfAmUBJWewAfZBS86Atxa/Bt1vrLtWbYtm+OKpbXa7dYbdSglvkKgmK38QtO5ndHVZpU1NQ7VGFpknmAKiSEDx5AwAVJUruiY4Y/8A0K0QfcrIm7pbLzYWKAS8ZB7Cff4NL937XqfmQx63tlPcpJSVrU+BIcSkgQGxCn1HhIE8ElTJjsAClFRCik9ocEIC08AtsqdX5q5CbbYULNY6++3KoVYdPma+519zcPECZQ4hC3XC4psdyCRKQ5vdB7WSpRUZiaW09qu3tMpROAZw44lSORYCUwD3x14pAJU7MAS4ic+fANN77n9foRtWsGn9nMwHCSOXPdRsZ06t24rcPctULr29yXlFTraO4qUVqnyT4EFJ9gCDHcrtiQ4Uf9Kye7jYcjumOVNXR4xk1LcLZXWp+JQSB4Mu3xKX7v2rKcoocXoLxc3rzXgFRcV3qSytQAClOJLaoW666iYClKUsiRHIhztg+W3AnJAmpYaKewKgOLSOMwOGMYq/Xi45szZkrUkjikEqcUIkIQ13mCJHiTLgkKMEiU+Ce0FZ71EFBHBAHcrsKp8jQClqUVHgVlRC2wFKQY9/hHpw0O22XrVC6aO6L2LSCwcFdHOs+BAI1j1jx/Rqx6ua8ZHrLfmR2qbSS2ogkyA5mxIeOJlQKUlS1LVyV5H5J7+JMoInCb+w9QXPCltWwADhIDn+58Wl+79pyfIafGbRfr7XZDcRMwiaVdZyUW0uuJABWZJZK3FuHhLlHLLh15LPidpxVnIMtu2Q8iUqWSjtjohXYZShK5Q22pxSmloRx6R2NrabT2IU0pKiQAClIgtrSlShJpAWUFCHC5JDcvNe/qCfEnjLh9Xgz4W63Vl2rdv2zm+ZzFG0+xSxIDhTfbVx1u3SYlpbSZfmGS51VMIFPAbCAS1JSxLmAnBUAjx3EhChOXLkw/8AnOMgeNqvFxsdY89aszurqUJc4T5CC2oCQ8Sl+79ofebpmM4y13LroElUAtoQolwJ8sBS1LhDSZLWEn6wJQDPxpwOkWbH7zkDjtXjmBmrqDqHUutrZc4TICiQ3DauxTS0oHBK+0BSUtjkSUoNP9p9opS4FJbTMkwV9wSyFJBBj3cGm+8qV3J4IR3q6eOROMOxC6Zpdduu0e1aZU/WfWAJAkJAHmx1nFVVM0bO43d3S4ixesjuuQVrjoA85xwpX2HwEK7VeO0VBzoObGf734NuyqtatdRhX5pTdFDiUBKfGpfu/ZZ8JCNW8zNXUoS3IyUD+HSlS1q4U7X4hxSiYE4InCXFtoHu8XtkMexOlq7bes8KWYpal6iqLvQsZZbpx7uH/mnpPigFSHilTgnKOsKbAQ2gpSQBClqXxCVELSUlKSsqS40mAJcB5faTPix0dIHPPwNMNJci1GvWhegtu0hs0xPh+I82EtqBEwIut1t9kt+6zdjTN3K419bXVc1EQpQA8FwBAlPxzDg7V8ts/p2vwfqoa+rtlVRXCx3g3jGb3YInCVdijM+PS/d+ygTicalZsix0nvJUe/uUQSBCGStKG0KhCg3CXwEfiFM1CqxSkvuMOseLRUNVcaqmsePYdbr9kt4yV9JKhwtVxetVxye30V1oYPvS0VhxXeviZyfKOIJBbLcIV3v8ZThK+0NoDjnuHeQiJczRAX4HQ8rDD1S9odsmzDMKfE8ExbA2O92PNqYSHlgsMBJIAUmfDLsntuGY3uI3WX7UZ9VW+7UtqnTut+UB3I558EpKiFJQAJDxkIWshCUFRK1Az5ar/wBnavEoLkwy/W4fT3VrqSJDx6X7v2aoebpmbpW1N2rQe1CiGk+/h7hAWpMee7IR1iZKfExbFq3KK2uyi2YlQVtQ5VVTaFOrUEpHA9YxzI6rHau74rS1NE0juj6+cmXA9BCyFGJifEqJg+/mPQNmbM+dTYSyZEcCJxjuN3XJq3bhs9x+wW+30DdFTgS4dZ8EzgTManaj2nTDGNc9f8g1gvKEMABymbL1aCkBTqlrCjIAcyUTgkdviT4BuRCkoX3KIiQj6+LTTjzmQutvXjxG+0KorjWW+sVdrbcKK/Y9XWF8mXjUv3fs2Xf8abQoVJ7UjwG21uKLflo8H6+sWrDbZZKa+ZjWXKi6zWZpaWEq5cYyKqxq53PGbSiwNtlwuI7F8pMoImG0d0LV5ji2VIS59lDLTjhcWFo8QHtb5Wmwtv7RCHVpT3TSROJAxpZoxlupdw0b21YRphRPrQADMcvckxrzuRxzR1nVbU+96q5I4r8OltRSIlBXJAlLlmIACSpa3D4o+zHREfX4FieXQJl4gBJJEoInGOZJUWCLla8Wq6Dp3eJS/d8J+yZSyt7HnSFKe7DCklJ50tkJ8K02qtvNYpeP6Zm6Xa43p/ggJWHQUuPFonkAJNhv90xmru1HTZk6palqnzJAJJJClKbDaghbhmeCEd0KDQgTlzpBWpTZaUpRUeUEpMyTHv4bbtrFy1EvOm2mWOaYWZb6UlM+fcvujt+l2O5XmeTZxcQopLv9NxaQpPWHAUHmSkqhQ8swfFShIgr8IGcPf+wtUAS8NX9NHGUoaqPyyg4z5p8lKf6cLqTQ2+72+op7FV1DVms9XRP1dHTvVSLMUIautwrE/nVxo37fRy8UyIvNrXabgpACHAUr5usnAkp55iPrxvBn65mrzCisp5EEIUpRWrklDa+xYSFRZbzW2G4Xk4zl9sdbWy5yJQO1a+6GglIM4pKZh21xKXBKu2CtUuYGcSSmA4UpnOAQRzzi02i4X64bZ9ltEuhsditWN2lS1rS00hpPLWVlNb6XcXvToGrTdLvcr1UGJyhpTRQQ4zC0diz/AFDOZ5PdCSW25eJMCAgiJkQTPw6CjXX1V3rEV9x8I9QAW+H18LNZaq8ruVwfulbZshxDGLNnFloa7HqE2LA7Dll2xW/2XHqeqt2N2zErdcdR16iYva15jaceYp5cDPiyHSlAemBF0oH7/R3m8MOYeizi9tY7dF19sp6QKduKqHIKisFxord9XiGNYcWZcpkJKXJIeAmeT38PLKQVgI56KhqrjVHFcexNGUZjdMoqYHIktqgdeaZBSG1NlKkG319VbKquYodRLfXUNVbaoGfHvJHlr7gCGqOqt7CKGttBs9TWWp5jnnHaRAbakVgH6xPwsC03v+oNft/2x2bRhKRIJc81SUpQnlrKymoKbdTuyVqCp556rfSwruS1SiO6ngutd61KW44rvXCh04k9sBISn38B4UjIOBAiUDwjOVsaXTW3w2khS/fyGYN+qXrPQD30FysFOu7qob1gGX5ZS4grILlSZvhNvvd0tLeMfnFFck55huTIzLF7NSW6wvWdi5fmGlsHjS9Gx7qtulvFpXWXRinobfbHLGqqu1PR0VIxQUtLUPUT1VRUQrLiq4V1tJn41ZR09fTXu01FguyAUrqkIBnxCStQac7ylLyufGsYuWUVlxuONYmp55yof53ignlaKUqQ4tS5qW37uFNXM6lM1NM9R1ESZkJyQstLd8uUU1W21bh05jOQQO0rASPDnOOpjQbbTkGrtXpNorjWk1G44lpCkLeV1ny6o6n2LS2wbgNz9y1NviaxST5tU8Fdzye2a/sQH1CFKUoEwAVFwjilKlEFKEzgT8Pt7Ukk+PeP/b04l4RgqCW+PRQokv43TmRiXWhv2G5JZcqymxt4vasjxS+4/lN+xumx2MRyZ7Frs6zo9UnMcltddRctL930lHSAJcJ9AJcBxAnBMuIE4nE4+odTxnGqOFC90gQokf1EES4oV2KJBAQ48OIEypCkcMbwJKqfIM7cqaT6vAaaLpcQEL5B9oMJIWpU0z4NOuMuW1uyZdYb1Za6w10fV4IHbACAn6/BJlwMpW63Vl2rduOzysyFq32m3WqHHkBSGwD1mQDy6x6yY/o1Ys81dyjUi6wj7Edk0FxXL2iYcKRIAwlJWVkAjw/fDfZ3LWpavFnFlbS2664t5YBA8FKVER7+Nhswub9XVrq19Z8nXwqX7vxACTdnk2e2cDMATgcD0PB//wBvQUdGqte1GxJtqC4O77IgNtuDtTKB0BSpMF1SjJKitCkQRFHSVtyqW7NZsYrXUVmW4jzmE9gCgkKnEgOVKu1XeptqJ8RFkuVuy1F+xu7Y6/LwZR39zKA4AppxIQnvWpIAX2pW40ptPLKZEYXgeV6h3jQDZhQYaYdWpIba8pMhPjLpGuW5vDdNcezfUHIM8qETapgCSGlA/wDi3wKO1Q8tILiykCXEicTCE+KoDs8YgTuU6Oi8JtsrKlS4DrwoKGqudVkGQUtRR+wUv3fiUVI9X1TblPl2U2B9Zpbu4xaKW109ZUrp3XbmbM+9dshL7NbVU9TUCquRprXT3N242+gvHk/DNgpqqvu9kCrniz+lePXx67WKutGRP4pgOOuZxiTOPlLsiDUrSlDoLbjyoeSzLvDsY5h92yNy7XSwY0h992pfwWtYp75daL8truacDwACorBConx68LVlbmQt5NjtXjNy5wkqJZWEh1wJT1KQkB5sNwtxbkIcQCZck+OjW3/JdVb3oxoDi+ltq4NqQ4eExPjuw3XLwOsv9/uOTXM0y20uqbUpBWmFOx0ASgEKcmnkJlwSSmCSo+KsANeNaqRurq66rXXVXv8ABHaQVEjkqF12N+xUv3fiU1SzarZbGn7amrbqKC9ZB1VfZ/BGOB03rDvL+LrQE/gLixX3C+ZAAV1yQcMemNPcd/uWJFQ0/wAEIZo8j03OdZtcrZpjjVVnlYm5add4JUoqMzCD2l10KRS403QN3a8Jec6cb0zXX6xcySUpC+4qSUK5ikJbSkFMhz2XNKRNmzTDKrFKrll1bqA2lLi0JMFXkLBUBHWXMDKNvGz+45+rC8MsmCWKCAQ+4pACVAcesqurp6Cn3XbsWL0xX1VfdqptbTRMnCsp7lOCUASEzPmSnuK19x8UicLVNvxSZRW//HUPggdsKUVHkttHarFafYqX7vwzGQt/nNpi+tou+P3JSqwNVyLfbrNbX0VmLvP0GUO0lK1VFiruNxuk6xdQsOY/SMsGy44/V267WQKt+LY62q1sWsVNsym62S21LmoeJ1uQ4/crVWWir8h2FU7iE0Flr7o7hulVcms1GxS4Y66oSS+pCneGBKRcKrmZmVNJClqUpauUAqLigSOsJIBcbeQjmxfL1sLyDFqqxN8sxCQSe0Eq7SrnJlGO41dMmrdq+0j4YpRxK5lLKEr5Muyi3YZjm4Dc9lOotel7tJIB7lFAKgicjCUgAkkTPMlJWouTR4ZIHFKQYKiR4topWHX6mqfrH+f3hISApSlHjIztVKw2zebrVXq4gk+xUv3fjyBimqgyn8MtunoqVFFT+HdLPb7xT37Rfucsmitro6i12e32anjMLA3klifZNOsmaOFnuTlnuOX0TFuyLlBIJWh2CZnkn1QCngTIIV2KWAFzCk8v1YjmCLUnKsVFCOs58GxKO9QBdWvwtGNFsp1dyvRHbHimlVGn3QtaW0JUp9MhPjU3KmpjqZqzRYBYtf8AXu7atZakQVBcFaRASApSipUIT3KUSRzyIHiGACopUhAKis+JM8Lh/wDGsS5Z8EtrXAIQr38tksyKxF9yGtvz/v8AY6X7v2A8AJROfimcHgOkau2EWq/uJUhMETgSnlqrdVOcp93N9SgG20gEvqbUiAZx9pEVAIe5sTyt/F6jMsbsjAMDrBKS0OnggTO3TarkmrNbp9pPhWmlCodw6GCtS4QwhK4E5RV1dPQU1drhps5dtw24qyaN0Gp2p+Qak38lEykQpbZBWtR4ntCec+537PigAkqmnxuhNo/9hwM+QmXADtC1lXLOLVa3645LkYu49kpfu/oTW2lYctDqgpzgogDKHl1tm8OcISFKUoqXyBRB55CMNyT4Zu+S4bTusQD9iRB5fqizWO6X+t0R2O5I5cccxew4lb+D7pSvkV3Ruq1Cr6nIOstYLb5lv7EhBV15CJhsdkEk+AnuRw+vwkoKgpQI8UmQkIpaV+seu1Uy69yHpCULcgdzR5egFIwKmoq7i/S0/U+y0v3f0JqbSVFbhjhmvhOL824rA+X7JAUpke8cEpKlHyUghICFzB7Z8esuaQPG13y62YX+0WrNQvoeWcTmMB03ynUa97atr9l0ooAOpIAhxaWkoQGlchAI3R3fF6nUeNV8opHYUoqJMoMhxCSSCkQTOJchMolHugtlBnPwgZwlClwJAkkjxiZQOsf2qhAlA6CEJUsq8tBCymFrWsASjrA6clks1bfrhkNwtduoPZqX7v6EvdAbnbHO7vgmUETDlS+9gBmTyAlJUoqgz4dgIJEvYPLcJCSRQXOstD9dYLZnNvcbcZd5dIttGe6kVGiWg2N6TWbgQCFr7SkOGCJ8u6Hc9adJbbfL9cr9cKLJcjeF0uOM6aPZxb8fepPdwCFEJLaYLi+3wEKS1HSfgEgcElCStxbnsVopmHX6mpfrH+CUgEqJT4FDQVdzq70qhsr4nL6/ZaX7v6DMOdW3SFI4sChOLcs+MwAQENePImA4pHGQnQ19VbKtVLa9QbfXUNVbargwy7Uv7d9lmS1b+LYjjuFWsTkJxMEla3Us07TA5CSBug3OWfAbLk+VXfPMqW95y8erGKC9apWqqtma3jD3bHjyUlSlqCQVFSvBQCpR6+F1hqfmE+xU1M/WP3CqpwOCv6XhUNBV3OrubzGGiJdPZqX7v6EWJpJQW+ONf18W5ggEeU4pIHbEvH6xJPby0tU/RVFMyxqO9GO41c8mrdtmzhmyIo6Ont9LBmIKpJR2ucxIA3VblKfTmy3+/wBwyS5MIV2zSUqXKLBqdfLJR3+/3PJq1sKC/CAJK0hA8On++9gJlE4qZWuggdChIhSio85E4paaorah+4/BMdfaaX7v6EImHaN5ipj3cMNceS/1A4+8EyhKe72JA7ATM8pMW+trLdWWvHa3WKz7cMD06xrEjOXAmUNp88826ncbTaS0t/v9wyS4xThpSAFISJDhIANJCnPBE5d/YBLmJlzIV2K9gnFA2ihbddW8uEJ71OL8G2We43hytuFhRZeHv9opfu/oXJ/7+pYUnhhlNVOr5vcagKB8YAqI7ElSlLVz6B7Z77n97w/TmxYTh18wS9aNX3Es3xjOaGYnDymyRPm3S7n7dgNuv15uOVXxpbaUCoW9FLSOtvuths8WPveYyAHSAhIBVPwJcg+0ogskkkS9goKNt5urq3KpUfWspS2QJ89moG7pcrvfGKKnmB7XS/d/QuSlScgeHlrWKcojAmkVl6nyBbgaKg6SlSCuXd4cwI7enaicmkJIBHNjGOXPLb/t82TU9jRa7TbrLbm2kNDrPUHA8g0wu2IZ/iWfU8U61ujiFpJM5bkN0Fq0YorterrkVc4ry4IXCPswl5SUqUpZAlwnCSR4AUEwTPwEzQQuFeU4SlEBSBAcUkfX45MhR0i6xyurEPtcCAEyBPNOLLYm7mjIckavCAT7ZS/d/QcoMZKx5d/+z5ix/TjTp0M5f5aFOlqSS0ZQkcPL/rLWpavCCQT5pSnnlPhgOm1/1Ar9ue2u36R031cSSBnekWQWnLdKM+qdRsMQlDSeTcpusotL2rzervf6ujBQUlEgoqWpRWrklEpJ5UtkgyHCXOlClFwju9kl0abW85XOt0LcyTABSkcvXja8Rp7fT5FkVXkNT7bS/dwzTPVCVV9Kh19l2mp/xDUWx1u8UTFUxUOqaWhhNdTKf9pIIJ+zGoOYoxW0uOvOFThbWWuxqMFpw08lRQ5JRcWUpp5Qf6aPdBcWUy8IBSlLVMdZ86WlrRoVtWvOqrGm+llg04tHJMTha0IOtGEZE7T6fa4YZqFW8d125mh0tst9yG4ZFdFFAKJeQftKVJSJ8iUlRk2ElRVAEuRICUqUVHmAJJaCR9hMEiXsrbTjzjjiLaiBASUFSipXOmnRgNydcW857DZsTyDIGrvZ7lYatjTnM6hm64RlFkoLPhuS3+jUhaFtabZq8xWUdTb6rlp1JCUrSoVK3HrfkbFIMYUtbrWQpFAw1RUYs6lP1l4yIVLOU1zVHdKH2icj2iWUZTQ4xR3a8VV9rJdKpQNR3pJfbHl3RqmsFlS4HFKc/qllHk94EAGQM/DE4SlKUnwKOjqLhU7cdrz9TcKOkYoaVBHKpSUJNQVFptxBMwNRdLqK/jRnWB7LqdSgkbm9z9mwTHL9ktdkd4bcYAfYQ0GHA0442psqQEJ4DqEo6qJUOYzLfNOUK7UnqT7ITISEfUv/AOGZ+pLa1wFdpHSB0HJ7jYMdueR1V2cxmyW/2Oly/JaqizuqV8GW/I8qcVqTfn6Wno6rGrtY8SvFuuOqd8oNWKa4Zbkr2QU9NTP1jwxq9xMiO1PBhpC0JZaQq5KFttqqOhutFgiam+01NVu3e7SAihpUVlUm5Pfj7/Q0TGKAAD2i+3yjx+gyW/1N9vTyexapMq4WJDeL0tXVPVj8LR5IkIlPiEKUjiTLjPikDuWruJ93IenDEsUueY3jbXtWo8BsF60/xFrLbdhOL2esiYm4+AssOLIpWEo8tHfHWZBPDWPSuo1Jp9X9zmZYxjd9vlyye5pCAR2mKclpxdLUIU880uHFEpiRIQgdy1lQkZ8yFARL7XK0kLX19m6xIy/scASgCUKXOBzAgwzjzzNrvd2pKqqE/ZLjS5HjdmXc639HNOaqorrw9V1Ve9GH4wjK7jT5XnGMnUB1N1xG03i4WSr/AFNzfkpvuwJhmoCEv2xmqRSVKqSooqRFDTcKh0ViPy9pavZ5GVdWU9DS5pljuVXRKe9ae0KdUFORjlus3bcbnU3isSJx7oKgps8QSklRIJhlHeFhIUlJUWkTQewkhIjsbmVAA9ecxott8yfVG6aSaT2fSWxzANRbaKqrQZx1mSEhhkMt9Z8nWcbldy+PYPi7epNxrL7mOLW+oa+oBM0PNpCHgkl1QSBCUhIKlKHv8Jw9y+RKQYU5NMvZRwn+RmAkISpRUea12uvvNd/8VglO66p5z2QgGMZz6841T5VmNzytVmyOqstv4UlVUUNRS6w35qnv+RXXJauQ5aX7uJwr3jhMngPfIEezCUwJRqfmYurqkKlPzlvgJcnGM2Vi7VOU5C7klz+0tPansJDoSQDIcvXiylLiu5Rg+4icfWlJJ4DryU9O9VvbctnV+1AaxTFrZiFpg+6JdYe+7T7ubdJugt2AW7Jsnu+ZXZBkbTkd7sBdyTC77crxpk/RWmroaugcl0gAqKzNQEvDcSUq6cephR9m6Tbacec8xizRKcJ+xHv57HYKKoi7Xtyto4E/ZpADxKX7v2/pGp2U1FltaQIaPZC09i4pqZ+sfvtdT0rDAJdb7Vmfa3BSSlYIZ5ACSGggf0zCFBtXFtYSlS1LjunHZ3CBwxzF7tk9Vtu2h27E6aipaaipuUgEVa1Bv6uXc9uYt+mdtvN3rb/clLKlLUEEqJEW6511pqKLUOqVR3HHsVyC7XfGbrY6mcolPw2glThUpZHFj732XqYpqV+sfUti1MwO0QpRUeQCUWqx3W9RS1uHYom73y6X5+UwDP6Epfu/bpRlORMYvZ62sqrtckICwlS0KUpRMVLLmFpgDthoqC1SCYEwVKKjyNLQ2oQfefePdH1glJ7QqClQCSUqVI8NJNGsw1XyLQbbxhmklg5JcVupSQ0tbsoBBDdQ06I6z3KbpbJpzaL9ktwv1xV/ULZaTCyVKMo94IB4Azi15vfrTTUdfg+Yv3fEnKNzwm+7v5GSQ57J74oaRddVVNayhiEfZSZk9TyvYx+SUN2vDFY/B6x1n9CUv3ftpg9BqHkqsquveUAPJ7XFd6/fGOU1qtrNTUv1j7bpabKpj7SErSEq5UJK1KUkeEl5TYLy+9hh6qf0U2uZRqTWafaT4VppQ8nWcLcQ2lK1PqShKR1n1mWW33HmUFJnLdPuXsGnWO3y+3C/1a5hv7JPeAoGY5T74s+X3izpcrsNzNV50xuVC4404yvn9wj38U9D7HLrR21yobqLiU04nAHbBJPGYHDH8YuWRLtOS0mN01dW1Vxqh9EUv3ft2rOWutlt5KkuNybSSkkxYrMu81eRZFVZDUkFo8Fg+S/97wbCO/7DMETCFdqj18KU4s1kuuQVm2vZem311qtVvsdvM5cod7yhvlKUvIbp2GVbh901BpCq83y43msdcUo/+QWsKBE+ZSQlHEziyZNe8dheYW7IrbdtOa9IqqZ+jqPr5FgBo9eRxISn2NqkpKNurq3KpcjCEpBJnyUtK/W1FxxZGM017uTF1r+B6/RFL937ZOMlyCmxu0P1dTVvrWFDhZrVVXu5ZJe7e/ShQbHEFIClFR4IQCSBIe4oU2J+CPfh2DXrMrhtq2vWXSeg5esyoJCAp5UAgjkIBG6Pc7QYDb77fa69XDt7RKcEz50FKIJnzETi23OutFTbs6RcqtWB2rJKC72K6WGo6cJCbiu5fA9ACUGPr9gaacedD7FpDri3l9YlKFLKhwJ6NYpcUW57JzYQ664859F0v3ftcxJ95qmZzvMHctr0JhaVIVwuVK/iLRJMDoeYIUpKld0JP2Gie8qUTyky5NCtpue6lnTjQzAdLnJTPN3d7vPub3L2rCLPmGV3LL74hLgLDaXWlKKhzAgEknwSJ8LVqBcaZtFhw/Knr7i93x12DKfBMpzJ9io7a5UNuXJFM2eHaEQZmOnDGsXrslqC/g9hYfqn6j6FBBifGRkEAL6caX7v2t95qmZ1AzxzKn0yTAV5alKM4xNqibqayuXcKpxfevmKPLgmfBr7UMibnOPdRUVXcara/tGXlNZjeMWLE7dzkgBKVhHWfLuU3W0Wl7V6yXIMuvjyQgrI7i6ezmbR3KWsK8QmUGRix55XWwUeNYrmbN2s9bb3ISlSlLKfCHUyI5pCGqOko2aurcql/wDlwHaATHuiy2atvte61jNqXerixda+Ov0LMABJUUonHeEgmY5KX7v2n63nG2Ws8z9GSvdqGHUoWI7QW5GKC31V0q8rqqehovq5mlBLkdeCF9imRJ4CQ4kS44Fp5lWpN5257QMcxq1UtLTW+l5ZicxOK3/8X6uMxMjruV3NY9gWMXu/V18u5qHHHFvJB8Ae6Xj07qmXrZqbfELu9vx3MKi/Y9XY+7OfCcT5+4JSHHVqUruPGiofxUfjaG3Q64t5zoeHb2pPWG6Z91iostuxBdfmtc9b4HQ/QqQpSpobHepQIBiUSA5aX7v2cmQi43KktVHnWolTlLr0mytxbkeYrtKkeS22t5ysD+E0gYdcaEAz5kdojqTxStSVcRIRieJ1+V1y9GreaDDtveWZhk+le3/BtKkQmfaQYEpiQET6icusxOFAVCYEpiZGtGrFLpbYXdcNUnrzkO8XNLHh1/yS95Pd3F9xCFrBp4kPAM5dCPGUAlENombBqdcrUhjH8WzeovmI3exN+886VqRHnOngptaIaaceX+CordFbcH60cQkIFDbq+8VP5HimNJTfrgzSn6H6QlIgkS8Gl+79lkZcMozK1Yw1kGR3TI60tSaUtSz0PBlpx9wWupwRhx9Ti0uLQeQAqJacBKVAU/cFAg8GgguLDIHWAZiAZ8NLGWW8OhrW3NNFLWjf5rJ3J9QHWAL/AH/6yeT+/wA1og+oDrB3ueoDq+upXv8AdZlKY3/6wofa9QDWNEfv91h8j9+2sfmn1AdYO5n1AdXUP/v91ohrf/rGko10yXWx6NTKhljD+1CD5xJZAU41UuVEIq+8uBPOEqWSUpbkIl4iE96lr7jKcLXOJcKfLL6xY7hYbDm7ddQ1Vtq+UmXFoKUli0Flt+7NtpgTkZggFRseL3e/Lq6Ky0lFXZK9Uv8AAz+hw2Ewogk+FS/d+z5znNHiVJV3OqudapxakodcQmJmGmnH3GH6/T5h99x9fN3hECUJWUKKlEcUNrdXWi64KM5tir1i5nxwTOl4otep2EpTnOXuZZXymAZ83vgkIPNZLlXWF1jWUKbyjJbjlNYUqATFOWQklhtALKkuFHby+UEif2fFQlSonIIT3KKiU8lLUv0T9n1AZvFRlGFUFutPAclLaH3WDXs22HXXHXODTTjzn5J/8JUVeP2qqvmY5BkDUpfQXcB4APYPEpfu/Zs6zemxSjrampuVYo9pgiOkWSyV9/r6x+x4rRPLWtfu5kkp4BpM/q5KR80tTndfnRuGRuahfCAII5JR1nzS8tvlnDLYdWXPMqYSjq9/5dfAAUqO/wAs+KkdyiG0wVEjFsepciq/0epwj9HGBH6OsQNHqcx+jrEfo7Tx+jtPH6OsRQ6ZLoHcnwmz5NV/o6xH6O04j9HWI/R5iKTSq20qKnScVb/6OsR+jtOY/R2nhnR+kQ61ilLaqN3SFt5z9HmDA0cYA/R1iP0dp4/R1iP0dYj9HWI/R1iP0dYj9HWI/R1iP0dp4/R1iP0dYj9HWIGj1OY/R1iP0dp4/R2nEfo6xH6O04j9HWI/R1iP0dp4/R1iP0dYj9HWI/R1iP0dYj9HWI/R1iP0dYj9HWI/R1iP0dYj9HaeP0dp53ahTbLlyD7SioIEh4tL937IQRGc5tS4nR1dVV3OuUe5XD3RYMZevS67ImaCzkqQn38iEd6nAjy4R91HcZEz5rRmGR2GnvF+u2QPeImQKlFR5W6Z12HnEqTarJdb85p5jl3x3IaLucp1KKzzDglQTBE/DJlwSCohUhwHvlMNtrdX+V1xhSe1U4E5CcyCE1NFVUlv4KoapNJ1J4tNOPOU1JUV77zK2XlNrTScSnrS22srGWXm324Ytta+zVU79InlrKKpoSBMdTAE4lAmYMATMe8UturKxruE323GHQQqD7hOSu1IrqKqtnFu2VryHqd+mES4X3+7QeAAJKyB41L93E4lyz8Qxlt+RjdiqK+puFeH19ylFaoJijxenprTe8prrxTpQgoUUFPJMdp4E9rfg/V4aUlZJEpSPIwpTSC4+/HlKAqLk/immOlmWXa7XulUosc5hIAhSio+IlHVRB5AFBsShlLNpsLF3rvNv1RSVtLR2d2pbqLM+2mjadrXF2KTWRrAwcAyio/4nDTK6lw2HtivpHaF2z0/4a3UNHUUd+VRrqr5daIXK3N2YuM47Sfn9S8C1cUWBwt2RBoaO0/2+0s09RcL5VXf8VSXahqKJlstN8mW/fxS01RWPGwjsqad2jdNldNrcsjiW2u50Kx9bcG1Lbo8dRWVVtxmm7nMgY/DtXu1mzvqs/babdTOXNb1jUlOZvJfaiwUiHXa+9VK6+z1IuKainNJcOF9/u8+CEyJWVJ4EyifH3+DTfdx0PAmce8gS4Ez4dAPC1duzlbkbrvmGJAiLLb7e1F5v9wvtagoSrnInwWevsrMws8ykLLSJ96V9wsKqTOMNwXDqXE8mpP/AMfm6QgJAUoqPNOJBCElIK09sGEpKyQEnkSCS7IcMoZXW40BIPUdSzT5eSleLuuOVtqSli+V7zrt8ytSqnFOFR/xLrOhaqnqqspWC/mS3ijHf/xMV/v92Mrvlx/+GoifyPTvpX0zTb2Z5VVVDtXY1LqrPaP7fT0r1a65eKpl1LdHemVBTNTyZb9/9WOIBpPNW5VZOVVWK1DrjOHYqG2rZjc/ia9KU5c6hancZw7+yYz/AHm69bzm39wcA+E8QANqRUPCszZHYiMb/wDwlAt1WMpJu92WhV14X3+7QBKFkr5JR9fu4dOE5QSBzUxk1C10tFb7om5UdrddordZqimu6rQzV0f5OtFTSXi4PU7FxuH5hbqLpLwT0jKqo1t/4I7e4Ujocz9+4i/IShUSlwAlypSVkIhSgkezAfY5WaR14VjiSVKS0IpaRD1u8BtIJJJ8EE9kMtlxf1yCW49/IklIJj67XdGW2G7XaqVd5uaLqh6qob5SN1VFambPcFUtxrKe1PKyarbr7J1J98NOUr1j/AUEUlTT2e+VjNrbqclqTcLTYaplpu3Ko7fkF1X5tzqlUV4tNrr2Ft2gWy2rfcW3fq9dtvcUdbSKo7Y2WqKiq3KGqrGrVdCirt9saAW47yXb8HXVH4Cgi2XIW+5qo7WupvVyTdU1dSycRsNQyzTW+tXbrxXMWytdq321Y7i7jdJa7FVsUlyviKcN3V2hu6nq+metON16KJt9qz0r2SVS7hTxbbgq3VVSzbLir8xpbVRyUt6AZi+S/N+3sB6njKcWi34FabHmmMWmntdmsmHWjGMwx/G047RUmN2uxUmHKr87cf0fpDmeM0tnb6z5GS72oL04vjNfWWh6ss5xF6kulVZbRdE1NuYpWKZ66tU9fcKpyut1MJ+EoTF5t1Vaa8ymJAI7TA73FZkw262ATAnyzEJSVF1Uz7Q0kKc6HkZSVLUVOHuCqj/yRR01ueboaGziz1VJa22eYwkjy/BSopIcUmFrU4IcVMwhfaH1BbvD/wDwiUH3GOspBUdSJgQBIR1n1lME8OsyJiYnKD75GJgRMAicpHlkRAII4kqB6zkJyjtB4CcooqtdDVVKrBULulwD1B9XA9s4AAAmRwAmSCTyXtXZdxzWqnsYXkNHSXTAnW8asOK5YKK7YLaMyySw0eP5BWWC+OVulN8VmeFnHWbC1Z3rl+A0s5KX7uUVlN+bWpV6eoW2bM3UYsL1U22js9t/KLdQ1a6CretSKWuuNfU11k8PUW4NXHK4WwpKGylpC3FrjJ2nKXEeVKVKISkwF9vBIJJQpPs4UUF1I7uBE4o/tOsiS+w9jQCnIo6phq1eAg9qiJeIjt7vfzMj+pi2UVWK1sCU4lE+B68xMuA4yg9IAnB90/HBnHSB14dI+o8w93g9YytZcyKAJctHQYxm9lymtteOYQoWDUa0ZA9ZMTxSMFyVrGr1+nGJV4zO82ZqzwYHGl+74AiJ8JdvCUTiQA8G/wB7prBbrs8/WV6EBUeYQVLUs2q3VF2rsxqu+68vepTfkPRKQhC+2FOoKfcC0sI9lUfs8JRSLQ1UBI7Hvswx97E+vguCS/DaSFOcQCSUFo9yRBWSOXrz1P4W3UddS16bdY2qSvboa1m4UtjoKu4XamT8RRjtTTXO001O5e0WEu3WqVUW+sqrJSusZTR1VQ7e/CEovS6O11FamqVT1QorRaaeiqbnFtqmXbVclPU1pqfwtspnbfWVFJTVtHX2qjpHK16zJbr6THKuqrrL4uT/AN+5zy9eel+78YiXEzllmeWrFRk2WXDJa9qrPf3ONqdSnu6yxmmYp6DnSlSyEgHghsLKFdqi6ntl7IhXao9eQdzLKj5b31mYR4bygp3w2PvSoAcGSA5BJjryn3V77bVVkDKrXYwZ8hMoo2E1NTcayrasdtdpKTFKGiadRQ1NUxVVivxLeWJ/LtP6V5ynqG6Zi33zF1OLsd8UtFYplkVwEvCAKjkS6atyW4t1NBSOgPRbKhmzmxLqaY1DCX4qAKmoTVsY9a7TTvUtBfHlW+025xFtp6Kkboabxcn/AL9zyn4lL934xM4nOKytprfT5jql+MFXUJffK0yEzAWZdxUKShqq9zIbnQmnAMAAny5tQEdo71QXlzIedEoCwG4Sp5SYAkPY0gknkSgrOO3mhsNdUXm45LgF5vVywE0mJW13VfFsluGpNRTvCoZewO00TtPpy0q4NOea1y9BCpd3hyARwQAVGUuHuiibRRU8p8RKV7qlU18yugQzjHQgcJy4XcflarKkoXbGlJxW2Mm6uVda1cMn90XykevuGWNFPdF2StcvmR41SuM0uSVCV3jpLwqdDbj1Qp6ku17V+Bw9KKS20Tiq+7OwZQ+qltlAo1lxrKOlcram51bF4zCXj5P/AH72Ol+78IiXCRlIyddap28p1attvRd8ivF9fPvj3QBISE7bhV3rGqq/pttF9aUFR7C3BDjKkJHmElRgIUYJEuKVygAPOLZCW/r9hMJ/pomDxS0htKKgNOYRiruUXDK7Ll67bebHdM8bpsstzOq+LYzctNn6dkU7OoM/zWokNw1J1Y6crae9RKifDWkhs9TCx/S401LT07NVUv1j/wBXGsrHK5xbPm24TlyN1SkoqqUVaWal5gVUniww1TNRTVT9I5VJD0UzaKNFVUrql0tG3TGJ+EROHKpbyTTJXUPVSnqY+9mkRT1EV9Yuvq5qlZXDZXGaRtmqlAn42T/372Ol+78IwIqaunomb9q5aKRGQ5Td8hKXFoClrXy2THKR1OR5JV5DUIQVQppaYBIHmKCUIWpMxwHvRUGU+YifsiiOSrKkql3QQW2yClsS7QZwCYBnB8AyMPEKc8NxQIiUAlxJ6cKGkpGmqqqfrX/pzJ/797HS/d+CZGLxkNpsFPfdaKh2Lle7jd3RUvJLrzjx5LZZrleHKuhx/G2r9eK6/VYlHcEwpKkqU4tfMSZS6e0rPcrjVqWp/u7Y7SEzJhsgqUlSVS4S6c/YEkkE+CY6zcM1wZyhs90U1AwinrqxdfVc1cDbbgDPhLkZpnnw5UssuU9O9VOw1VMPO3BKrUlppx5yrWmhSyw7UU0MtrqKturp3anw3KZ5pmpqmKNpmmfqA8+2wGWXKhx55th+KpSaJ1llyocq3E0SWKd6opqOsprhTeLk/wDfvY6X7vmSQmDKV91GxqxG+6s5DdoeqXX1ch4Wiy1t6qGrHjtqi555eKxoCUS6oT3qPlpCiVHglJVBSkQpJSfbH/veBIioC+50EOK+0zAAm2pJBT4LKErcWtS1eF7hDk++CZQBFHTMUzVVVVFa/wAxMoy+hcfzpyqQwuDwPCvfXXUdwYoHMUsDz1JjtA3XUFvx+spaO4UUseRR+ZiGB2Tyadykp6mzXG10aat+x3Rivydiiepch8PKkVisjddpnHLpUvv2nG6Zqpr7AQq2XT+pYVqpKOkyz8b8Y19b+QYvZSzTuWRhy1PY5SuUVl8XJ/797EekUv3cjIiUSicAziuuNHbWrtrRZ6R6/ZxfL+tQQkKUpSuW3WK6XYnErPjj13yx+uTIR0mllxSfsCCokcglAbbK1FJV7WlJUVr8xfGpKu5/71ChxkJk/Z5iZQASVTQj6vDbHetxQU5wTT09oVV1T9bUeBny1PZrc2RccMpnvPYIlyUdSaSoRbWb3FruFU9ZaJaKJVVRpt2R9JZysfATKVOO3dYXl9/W5R4000hluBOXgj31rq6+vu7KajFqandq3aq5t0iaWlao6ecS6Zz/AM7zlSfgJlCluXdQcy+Q8bJ/797HTfdxV19JQsXXUrFrXF11rUqLpqTlt2NXUvV65Cc5niTIdYtWI/iKJeQ2Cy3Opya91gQ2tceUUlPZAVKCvv8AAmZe1Ey4SkmBwQnvVVuF2oV75CaySuAmQUoqPNOPKWoKbLfAeGhJSk9Q004842pFgccQlCvAMZcwzdMputU7V2swDPiYudO3fAi6qtbdJR0zuN0zn5Q7TpqnquKdVHUW+iq38fFupXELy0l3KJz8Snedpna2306rndKlVxt9aXWrDTUzVIyxUOOv9IPSMyBqs1pjR1Fvoqx/HhbqVxt3xsn/AL97EBKM4z6sxZy66l5VcjU1tTVPwn7KmwFJCVttq7Sni00t92kw8UK6bJLdYU11yrblHbJClgwSVE+HMz9qMJSInyUoR3tElzguXkwv7oTlzgSgEtol4iwExQ29+uhytboG2+0LWSo+ADKBPgOnEchgygkwo93EGcSgkCJ+HIHh0nOJQYnHuHGXj5P/AH72PWT+98iFqRHc0YnOPrtOG3GvbDOJUFK7qDWULdTV1FXUkpWUhE1Eq+iQCoqV3cZQ035in3UrgTS0OnB6XfBl2c4TMjsClKK1eGylKnKWiFQK2uNVE4kWxEh44E4BlHuHESnxn0iU/EHXhKPqHWOk4kY6CJzgAkkS8bJ/797HrJ/e+SQEWrHaq5ITj+MUblPmtLamrvfLpfqmESWFJKFcB7vogDuCj04kt+SkAlKFuQ60ppTP3iEd6i4kQVKVzzE1d3lx9fgkyBg0LNoRWV9XcHIbAjrKAJeMBOJw6mmt9LcBW0VFbaNFcinH54qxKdvda2n83TaF090tIadu4ttXS1NPFNSLOTUta49dvC+q5iltyq5dWinW3T0FucYr3qS2vUVdaLg47TUMiBkxFlt9spUVTlNU09axbaV6opbDXuXO0+Lk/wDfvY9ZD/8ANxb7DdbqabTzJl1VPQYrbqROcUNFF4vt1v755B7lKKj9FoV2KWntj6oSO5VWrueSJpQ4kB1wLB+w21/5+B1gOdzYPhHrFJQ1Ve4axi1EiSeCj9jwpTN1NHaaq6JqLU5KUdJcJwxTPXOpuF1TarFdbW9SYGQovWu4PN1TyvKQumYVarVSiqqk1ou95t7zNsprA7WUVV+HYFy6g+CAScp/CVGWXBdTaW6hX4hl1/4edx51VLaKun/FU6KlmwUWUUjjWD07pZx62W3zqa0XqQttCm3UXi5P/fvYjMxqQjHUXSozFFO4/nWR10OurecgSA8pQCUtqhSFJ4++FEfRp6pHCkU2271mPss9ZJlCldylpCE+DIQD3weh8D8qZoIrK9D6PfDYLghEwT4l/Ipczuo/KbUTLkn1uQVbqqygrW6X6zTm2dxNcKU5XFFRCqh+5O3hlttDSMtU2qkAAEEz8JlAddUtxuvvSxQ4VcgbXb8dAeutv7vzGL0Katut/mvH1iqpbHT07tW/caxiqy3xsn/v3sesn975X/vIC+wEoMDy0wpZP0alJUokFUE9Xk+WmEmcHrCvukyBJKj4YUgpUhSOQCJmdFbK64R+JobXB9wgJJKSUcES8rxH6lFS2+05U1kS4DrH1GpRUUr6X3Wbc8LeCrsVS0yadMVFWh+3SENU6m6i+SvN+8WrqU1632HKl1qoQaZS6kNU9MzStTj/AMYvajebLT1bjCPuIpKZFI0OnjZP/fvY9ZP73Mcq1hR4dI+r6NT9hAEuCeqq0dtSYT9mEBMx3OrUsKInLxJqKZ8W23HnTbmbWay4P1o4IQBBdMoCSolcmvDnLmnIQekS4kdYlBmDIkzl4wgCUSECRiXSJSgx1gyETE/Gyf8Av3LPgTLlHXhPl1k/vcWizXG+VV6xO/46xarRcb1VXrEcjx6lslgu+RvXS03Cy1dpwjJ79RXqw3fH3vowicAAlSp8EpKj3ikCpqIUiZUFmZWFqSgCUuRLS1okOdCO5RPbwHvatC0ocuaaVvik9qeDaQpUzA8Do2gCQ5Kgilp+ScNNrdcLiErU2tLcJdQtyoT+FSASaj/2hhbbiUUp/Gwl5tbvhSJhTS0occQ0mFzQw2kuQ4tLTyWlqbJlDbiHkVY/BhLK1tsvNVDXi5P/AH7ms2J5BkDN2s1ysVXZsUv+QN3myXTH6mz4Zkt+pFNrQ41ptmrzFbSVNvqYMuTVm0XG4Xess9xoEWXLrnj1rpKq+U+H2ivqsZ0w01vV3yGuxGptqseyq42+tVnNPm9dX3bJb43Yfo0ABPWcUSiH0hSyoJmhISkdyzMIPv5qD+xgnmAJKiUAicUtoeeYFxo6MOureX14to71rIKokVQpU0+AlXZB6x0lwEfh3Szm9Q07gfLX1T67fWW2iuGOUlwq6220bdGzTYr5bN1ZlbUWJ6tt+NWC3t3B/B20rutvrXaqqaRTY1qJT0r1LknhD35Uuspr8+3SVyaSlfrajI6hm4WKlLq7ZdltJsl9VW0OJOOtBTT1LiOOWsJYXjtEaOjxRos2Dxcn/v3NS5fktRRZ3VK+DM4vd0xi01Vdc8i0poqvG7rYsTvFuuOqV8odWKW45bk1RkFNS0z1Y/8ADN749Zal5bkOP3S5ZvlN5oaLGqqtx3Ty5XTKbjp9dcgsdow3KHrpcKdTi2bbStV1ddmss03utuvFZleC/RiQVKeUkq4UiglRX/SIhSiYICWyZ81HeLjQN0WQ3hy0VN+utax9XCUNpDiiRKlsldUMfiaG1ipqX6x+UwDPiAVEkdpnwMkp8FwdrnIwyqodvVd+OyvNWW6rDPqkOHWUUbzVPUP297IKSgqzW02XAOVhgkATkXX269+wUFVbrhb7o3c36yjXZ7wPDBAVcal+uud5pKd3Hrk5V2m3Lp2afDUutLc+qsqXaijpLdQXdNwqWhp+0oV626Z62XPxsn/v3NcaTIsasyrnW/o5R5df8fsGQXauf01jD8YRllxYyvOMZOoDouuI2m73GyVf6mZvBVx1lkb2sHsx7JbpjVVkWpV+v9JjOV3TFqnKs/vOUUw6cLJqlkNrpMnzq9ZQ19GNEpcj3cFhTbbv2YSFNiFn7HMIbqX2mDxnCe0mntj71Ma2jtyamqerH5faInHWfBCO+CqaZxKUMyCvAnFOhXcOpJkOIJSq80iqi65jVN1eGgTHJcqQ3IU90prSnD7aXKhFY/XZIDOJw9TM3WzsLRSOWm4mtuVDaXbQzca4XWv8Nh0sO11tSzc7xWiptFTUvVj1WgNYy3S07L8XKj/MQi7s2di1W5FZjdP20S0VD1zuXu8bJ/79zY1n94xqnynMrplS8a1EvOOUeS5Nc8prjOKSrfoail1hv7dPf8huuS1XLrJ/e21JB+lEqKSRI9CGENpSO+qddWXHF/dEwkJWfAHBttx5abD+FgXKgohU1L9Y/KYBnyzkFKnwM+EwE83vKEhKStZgqJEET5AJ8DzTA5AZ+yS6RMcZR04Az9gyf+/ex6ygi9noCmSPpMicLH9NpIdW46tcEpASFKUsgqlDZLUHwKK2V1xgMWyhLt/q0tqUpaoPWOs+QmUGaU8RIQpRUeUdSkdylr7oE+NoYtTR4gT49J8hnEp8xBEAz4DxSOkAz4nkBgCfj5P/AH72LpPVW4/hruKaz1odx+8tNQfdA6/SHSaz/TqJobSewkThaAlsAqIXJPNR0VVXuGxPU0JqbZRmtr6u4AEDwkpK1O+WF8AkqLpHdLpzHonh1igZpKiqvt3fqARI8RE+nK8mlt9HcRW0dEv8IqjpqZ+sfs6HLveW0/m6bSunutqCHLkzYg5fClynqqqw066q/Uta49d/DuSaW3GtXVIp2aenNqQ6h1FA0pNtuCnae3vopKKyqnKiNSqmyMmyWGjo0PW6w17lztPi5P8A372I+7WT+9w064y4b5+KgUdleipsd0o2In9HT4MdiIUourdI7kIK1uq71yAb5GmnHnPyJ+mgLslHFZd7jcGwkyUqaRA90+cmXBCuxUDg0oJX9YnyzhtHetxfevg0y4+7eVIsVLwJnxuX4W31Fc3VUdLAEuB68KemeuVTX3VNrsNFSIo6a6VL1nsFr77NDyw0linYpqCncOOXDDFoRcWKD8vfqLs9c8uFMym5EEeEBM5UKWpyyvNXam72hqkw12nqas2y5h6kqqc1VPkP4R7HX6a5KprbdmXLfmVEhnB6Ou/DN22hTbaHxcn/AL9yz4ky8PWT+98lLUvUb/xBXPx/8JXR8P178VdDV0Dv1j6Kl0Qjuhak+S2e1USAQROFH+nFNYrpWsflNDTx+Z2tsu5DeHkSjrCEpSFLUsx9cvB90KAA4IR3qKpp5p9T3JHATjy38PMAS5EkBWQVKEZPcGV1NoPuPCUwYuAXb6uyArXjTH4mhvdTT3fMpQYrgujtVC5Ut1VCihp79jTj4t+TNtG6eGw2HnlKcbrr0tNFhVxSq10GLq7L7bUly6SJNwCqCpsILdbYHEP2zO/+BHrEvGyf+/cZxPpye7gPA1k/vfJ1iZ40d4uNA2Lla1x5FjqiMcujkVlDVUDk/Al7YTKJ8AAS0lTyn3QlqRCEJ71U9kulaybH+EguWOkj8+fpoqap+sf44rj7mUX5vTC0BWI2N3LL5+l1oUMZsqb7GQ4+xaabFsDuGSM/pMy+3W0dXbK3mCOilFZhKVLUpSQOcfYTMnjaWbc9WVdWurVy9JVNSisarGnK5g+7iJQqoQ/TPiocZs1U3Z6tiiLFbwYq3GGwfIi2F21urcZS8mmUqp8SrqEVy32XKh1upQaVxVT5NLSsUbHUhVSh+lqW3ainQlCRfAbzYfd4+T/3/jh+GIymmyTBKCw2XEcIqsoRlWAPY5abXjNA9a7/AGZ+w3a1aXVdTRXXSyuYoUqChz6yf3vxKO8XGgbF8FXHl2Osj8poX4+Gb5xHCXtI5qS11txbGPXamaRbbItSqqyUwYyW9l1yoer6tRKyeUJKlaVqoqavt2I4FfKLTFlu23e3YlgV7orLdncbqb/kLF3Y1YdcoCw87Tvaovm40x68iQVFPYmFq7z14T7BzHoE9ohRKlD3QBMqeXY8f9qAnBE/oPJ/7/wEWNmwL05vmIWCvtGQVCqbS3TtZXYbTk9vbtmP1QzHUTPbnVXfK8JvL9lyHUOjTb864nh+W2zhrJ/e/CAlz/E17j4mvcfmVqXBbsdbH4CyR+Sfio+Gb3FbbK63QSB4M/CBBj4ZvcfDN8j8ttbcfgLJH4uyNR+dilhnJb2p2uuldcjVhLS1EQhClx5QTCStRVInkAJgEoGE49a8lGGYNkdmvlittnzm7YZg2RWa+Xivaul2i5WtOplltelOTVdTqRe7deLnxmCCShqD0gEGBJoc6JE9SeNoZonH66uqrlV+0gzgJkFLUR9AnrxJlwt+FoyDErTZ63BcVt1sXmunlutNRgOGRj93csF4yrAai+1eK4K/jtTkd1/Pcg5f1AunDWT+9+zmcUVzrrdHxNfI+Jr3H5rQvx+YWSPzCyR+YWSPzCyR+YWSGqqwPr/L7JH4CyQKuyMx+YWSPzCyR+YWSPzCyR+YWSPz16mj4mvcHJr5ziaAwhKyVKfdPvQtSIT5SlhCkkyB4AEkNoSVKTB6wDI3PIb1d2pdLlkN6u7fCnqHaV645DertT8SDA6QtfceAHYD1PMZQ4O1PJeaWrx1PtXb2E9T9DDqKGvq7bVXC53C6v0VbVW6quFzuF1f4W+63C1OXK53C7vDwNZP739BjwpCfIPcoBS3FI8tjo7B7kt9xQC4op6iD7m5d04ImOIEuEiYpsafqMb5gjoeLQ7lkzPMEkgpKFKUVq68DOLDRt2tt1xbzntAAMBwtj6Jl168JgC+Yw5YrZIT8DtVHUDVOwXi7Xb4LymPgvKY+C8pj4LymPgvKY+C8pj4LymPgvKY+C8pj4LymPgvKY+C8pj4LymPgvKY+C8pj4LymPgvKY+C8pj4LymPgvKY+C8pj4LymPgvKY+C8pj4LymPgvKY+C8pj4LymPgvKY+C8pj4LymPgvKY+C8pj4LymPgvKY+C8pj4LymPgvKY+C8pj4LymPgvKY+C8pj4LymPgvKY+C8pj4LymPgvKY+C8pj4LymPgvKYawvJ0rYwvJ/MXhuUrX8FZQQrCsoMHCsnUk4XlRj4LymPgvKYThWUEqw7KVR8F5THwXlMfBeUx8F5THwXlMfBeUx8F5TBwrKDFDj97b03+Cspj4LymPgvKY+C8pj4LymEYXlHcrDMqI+C8pj4LymPgvKYZwzKUufBeUx8F5THwXlMfBeUx8F5THwXlMDCcpJXheTy+C8pj4LymPgvKY+C8phGD5U4u9YXdRXDC8pj4LymPgvKY+C8pj4LymPgvKY+C8pj4LymPgvKY+C8pj4LymPgvKY+C8pj4LymPgvKY+C8pj4LymPgvKY+C8pj4LymPgvKY+C8pj4LymPgvKY+CsnRBwvKCfgrKY+C8pj4LymPgvKY+C8pj4LymPgvKY+C8pj4LymPgvKY+C8pj4LymPgvKY+C8pj4LymPgvKY+C8pj4LymPgvKY+C8pj4LymPgvKY+C8pj4LymPgvKY+C8pj4LymPgvKY+C8pj4LymPgvKY+C8pj4LymPgvKY+C8pj4LymPgvKY+C8pj4LymPgvKY+C8pj4LymPgvKY+C8pj4LymDhWUxnOPXmusvwXlMfBeUx8F5THwXlMfBeUx8F5THwXlMfBeU8SJ/ShMzBgR9X1S8UGcCQ5z7APaRB+mOv/8AW/8A/9oACAEBAAEFAI2o+ov8xv6iWJXXO/mjLJamNw/zOTrFbuP+ZtomLXnnzQ17of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qPif5puL5ud+ZtsGt/xP803HxP8ANNx8T/NNx8T/ADTcfE/zTcfE/wA03HxP803HxP8ANNx8T/NNx8T/ADTcfE/zTcfE/wA03HxP803HxP8ANNx8T/NNx8T/ADTcfE/zTcfE/wA03HxP803HxP8ANNx8T/NNx8T/ADTcfE/zTcfE/wA03HxP803HxP8ANNx8T/NNxU6+fM4UtT+4T5m+P3B/M3RZs/8AmkL9bfif5poR8T/NNx8T/NNx8T/NNx8T/NNx8T/NNx8T/NNx8UfNNxV5l80hQUlLuG+ZurE/uE+Zvj9wnzN8fuE+Zvj9wnzN8fuE+Zvj9wnzN8fuE+Zvj9wfzN8fuD+Zvj9wnzN8J1/+ZxU3+4T5m+P3CfM3x+4T5m+P3CfM3w3r/wDM4uR+4P5m6f7hPmb4/cJ8zfH7hPmb4/cJ8zfH7hPmb4/cJ8zfH7hPmb4/cJ8zfH7g/mb4/cJ8zfH7hPmb4/cJ8zfH7hPmb4/cJ8zfH7g/mb4b19+ZzcR+4P5m+P3CfM3x+4T5m+P3CfM3x+4T5m+P3CfM3x+4T5m+P3CfM3x+4P5m+P3B/M3xXbnPmaaNQ3BfM4KDe4D5nFxX7gfmby4rcH8zeFfuE+Zvj9wnzN8fuE+Zvj9wnzN8fuE+Zvj9wnzN8Oa+/M6MwNwfzN8YNvX+ZSz7If3CfM3x+4T5m+P3CfM3x+4T5m+P3CfM3x+4T5m+P3CfM3wNwnzN8fLSb5903qA7FJcPlwP8Htc63y8SiUaHVLyL59Pe/gPfqJgGaVO/T2kcMioU22/cNN5/BfNOUZPlFpxG1ZRld7zCrceceVzpoatSVJATDf2hx7JJHmMNeCx3uCsUyup5XFql4EofyuuuVRYrAzbkKLrqSENNlxRTyJSVnykIUmoDSY+vQjE8lxrU/wAD5Nv/AFjdeHy4H+D+stW1VZ1FqtlxyG9Yxi9qxG1fTo4e/kn7T7o1bsjqa2GmnH3MWtSrLj3Nm+plHj7tap24XXkSlS1fhSmPw4Wse5CuxRbKkP8Ac2mAgJClKWeFOWe111bznFttbq/If8vkHMkKbHPPpecrs1lcXbrjfXrZbKWgpFllC/MUE9eCG3HVKYW2qbMCpWhLlTUvJ9/hJSpavwikRNkJ+Tc/1i9OHy4H+D2o1Y3cdTY0Ko2nHPp71D9eb/to2a41on8wzk2Ob4tcNQdrmwrGtE/mGcmxzdzrBrNonoPtozncxppui3jeoPr+9r9d8P8AmGdEqPYdvcw3fFpH7PlaMkqKi341a3s8tOmdDZsk5JRVVdNQUuYaoV2QKpR+CZ4obU6pKWkR5rnbDSCqJcKeoepXFKUtTbZXD7nnO8Wng2l9DSVwlKlKV2MLK1qSwtLR8FlrzVuuearmueQKpqevxi4ZFUWnHLRYFJcSlRqO0cDHalELqVqTyeoLrBuLx7MdFdIvVosWqm9XdDrza9XsA3Bb7Nqmvev+Ya/Z9uC2kax5hn2mtRu130b38xyLWn1TNj6NN9RMS1awSF/0FT4fJt/6xeHy3/8Ag/lv/wBjRoP/AGz6e9T/AGq6zbyNuWtuyn1LdvVi3I4Tq/6r/pya27KfUt29WLSHINNPUD2abbNm+2jaFavRzYYuOqPSNjjdJY/WB9nEUNsr3NSOW83m2Y/bMtzS559ULKEDiYUtLVNDaUEutpSKdSEp8h6E07qlfg3YSW0KUtS+VLSila1uGGStkcGXSC4lKV8g98eQ95XaygqeJPC43CntdDQ1mfXpl+jzj8JWVWWUgRjWS5Mu2UNqtbC6wICnnFHgkKUPLpm4W8SJz5t12zvcjrnujvNm3d+m3m2mwNV6wnrBhhvQrXva1oHuetW6XBMe0R2B+nPbLBatkup9ux28aa+jJW3er2OU7aXXioqVw+Tb/wBYvD5b8y2P/wD/AE40H/tn096huk26PUTS3M97nqZbwsC112cbj9M9l+Z73PUy3hYFtm0Rte2/QGN0O1rePtU3QXj1L/VC1lt3pw7Ir5tCwD2fpA5cozGyYkzdr/fcyuS6hakIbW4paFoLTD70KpnkNKcSqFrU4qGkeYlCO5uJ9Zc0uieylLi1uFulfcSWWUFxYWOD0mE8jbTrpCVGPPSyVrW6vkuFKm73B5CEhVQ2FfmDEO1TjriBU1A8tAWkMiO+jEKdBhbq3D4G7RzeHoJru5WbtvUeznerpZuI0l3HWxrdt6imucX+w2nKLFi9h32+mRcs+1S9SLfxZdC9FsW2/aSF1pDPH5Nv/WLw+XA/we//AOlGg/8AbPp/qY6R1PIZeMfGnFXV0lBS5Dq9W3ZDKqh+pQyA0lKQldQspaceCi24S4Hm0Pp7XuDTrjDjzweV7oMOVSFtPOqeXxSlS483tH1BKUpcWt1fFI6KUpauRhdKldStwuct2uabTR2G2GzWyqXMwG1KSOxtTj7rifYJcG0LcWlxhpK6h5yJcvybf+sXh8t//g/k1qVj+axoQ60mk+n+kfV09gnFei8uLoWaimpPEEZpqDQ4ku9Vt3yasUtSyhxbSnCspkt1fkNtQ44FER3VFQp9CG3+VphbqOxvyDxZbStTtQ44nhUJUh7ilKlqWO08n1NKaahSlKVyOutsNIttfV5EX3kr+unQklxXmL+ri0w+9DlO80rxlNlDPP8AJt/6xfhm+cPlwP8AB7UTChmNm/rNu6ID/wDbP/UGomaDDrOha0lRKlQkJKqiTryEvvFIKiltKlv0hZeQ8lkT5mqh9iHFuOqgCcISFQtSFHhRpCqpRKjwCSQp9CU8gSpZKQwVK7jx90X3I6GxMt2e65LbgKelRwmsU/IytCI1COaU1+WFPHxUIU4qoU2p/n+Tb/1i8PlwP8HhKes2OUzmO6c35nHMj/8AS8vBybIE5lla1qcVw+tLTqk4lrfpbqTlzlZUOoYdUy4pwqb8JttkodLJ5JKa4JbWseXTNQtaljkaaU84taEp5chrK6nt9kxahtDj6mxVFCixwBBZ5UvLTDlQ88nxAlSgF+UmJc/ybn+sbuHD5cD/AAei92eiyGy09Xd8lwi03Sgvlrn9Geq9r1qxtp2R6CZNfM10K9X7cXrJtc2c4Bc6694JySgiUT4zj3+y3i/2ewNU1SzW03K44hpq21NTWUHNqjdHLRp42w3SUJ68btd6LHbHiYy/fNp5qvtm021Os9l1Z1W0TaxPMcVzuz+F5YTC1hY4N07zyV+WzDdO86mSG4UtS+daC0ObvpLtkaEdy1rU6ohxph0cGvtUvsLaFuLW0hpK3FLjpye48OnD5ZjdJptst9Dj9zHrc8PlwP8AB6N+u2jcduwt+qm0+p9KPWG/6r0OgdiwbVjWDXv1gfVKOHFn0sDhXn6EbWLR6y+X6Ten9uY9PbcN9D+un/ra2tH/AP1j9f7/AF8etbWv270ydmfpX4vgGo/oF/8A0nrN/v71gwXPfVz37+op6f2UbBm/mDZ/sOtU/wBMPQ9Z1If9OS/+mBtDq3/Qq1qr77X7WqE7WvVmyisXue9ZnluFZVo1O8XLMQYvw0prLlU2Lwb1llgsKLfq7aKm4NVxud+ap6lqs1wrG2sRU+ottMuPuLQptcat0bty0l2gYhd8N22ThtPe5mWg+d4fctNtzmM5bk3OlozU4htPTglKlHtT3Ft1cJW23DrrjyvArBKr5RGKJcqbutpSS24y0laHSCZmGSsN+OGXVIUhCIU7w3G7BtQ94+tu2m2X3advb3O6+NaB6eelbaM/sO43eB+1f9y1Rq5r3oT6YujPpPaI7oNMNmOke7HbvqTE5R6FW0fLN7ny8n/bLu54ehtt81N1Y2m6Obb9YtMc7uupum9izXfXtTzDZ5cN9u/HSW5axao+qLoJl++nQvV6g1nwC+Xm3Y3ZNRfTM9P71NLde7f6hvpSaqSl9D+qFofke4bYr6d/qgbRs/2v+rLuh0q3st+vja6ex+nrhonhfo57m9CduTti3G6f7mvXc0A1hwf0/wD1RPWk3y6Da1XL198dvN69P8eqJswptrnp75zqfpv6Je0PQX0OHNqvofZ/pxqbu09WyjXolmHo54ncMl0v5L5j13u1XcMQyBOptpxe9264eLjuPO2NzwMgubtmstVUv1lT7ox01Yv0az11RWZbCFrbU46twfVukq7Bk+IWyitdmtclERKNVNFtPNaMUuOV6m7U7Tj9/s+U2HlqFFb3Fta21mrfIMfV4KPMqYdp3GTyV9xobYzhttraRkLW8pDiWgpSlqhKVLWtKUjghCnFOMoQhbSkDl90N07rqVMtISS0laKl5pLrzryuvGqdwnVZ7Jr5W7St2lD6oW3yzbntge/LR57ex1jcJqtotpBpfk3o3aZUWQ7PdRt2Oh+5/UXFL1mmLfts1Xj5Nz/WLw+XA/wejfrsZf3aW5n03fUh3RXqrx+y4jkmpe1PUDUHfZb6+usl4sd3tWZ43e/Sx3q7Zs80c9N3d3qjrF9Ea1el5sH3CZhty2UbV9pTG4PbboruowKio6a3Uevfpq7HdzmaW3ZvtnsmqW8TddoNV7vMys2xPdBqvkeNY7mFh0h9MfYnoRqXoTtg0K21YEn0gvTdGeaa7TNvOj2q3qu7zdI9RMF0a0wsWiukvLU2D8Rlns9dRt3Chr6N23VzTLr7uB4QjHKbKszseH09fXVN2vP2UgNs1IjNM9wrTWwaDY7nmWXCHapDvD3w2+41Di1OKv23tFhzTTTcwm45TyJdC23Wy054wlD5TNiocSiobS07wccaZbsrQylSEHuWsIXCEKcUjyUhVUuXFHeGPqbUBDrK2uRTCmo7m0QpSlK59xeyHXj9bNB9k+qT+rhjbNtkzvRjcPGu2iWC7itKbDsx9VjRCh2ibKsn0YzXh8m5/rF4fLgf4PROPq1RbU9qk4S+y8w9Tqw3JE4BXWu62u90EGf0dqPpJpVrFZtNtINJ9GrTyCUUmi2jdBqN7fk2mlrvtXjGnVrx2rzXUW344HXqqqfQhTi6rygULU244gIO6dm457kbTRc5+kaj6YYDq3jlvpdbNv7+m+qener9mUw6iPwNYYVTVCIdU0s+NKA2poJqglKlKUrg8y5mF1UgFH4hxKYbQpxaiBzJSk0/Bp91mC8FOJcQmBVPNiZ9jDauz5Nv/WNw+XA/we46yNooc2plMUtVVLoXG6ilSumpWLla66w611NKLXdbVfKD3/8ApXN9Uiw6STwQU9qKdTqikoOqGoNBpbpxpRp5fqO/spDLfOhClqSKZtOb6F01dfMO3K37Bb3KPdHksMpU4JGpqVR+JU7C0FtfgoZQAp9CeWrrFVblIytqndUkmJTDakst8zkm6X2WUBpxSPLpEQp1AUpRVHybf+sbh8uB/g9wyS/UOL2Krq7hkN9uVWuoeNweaXR+S6luppEFV0TVUtgu9xwWss15tuQWz/0eZcmqGbuIS2Gaem4BKlFtaKcqUpatPrVV64a9+Alv7KllXHMcOxbUDGaHGdYNv9x0o1MxLWDEOKUlanVJU74CekKJUrhVX2zUdU1e7hU1rVpzy902P49bseTUVEi3TVDySwG1Jd8vnaUlLilKUfFaYfehTBQUtIKm26ftcTShKgwICqXu89lB85yFKUpXH5Nv/WL8Y2rh8uB/g9GT5hZsSZy/JLpm13FUyhj8XVdiahYQQWW0V6/JVS0tWyxULcbwnJhg9+pqmmraf/0bd7i3aLXb9YHPxdDXUtypIz/JnsQxFK1tK+rgCEsxuH1DyZ6rwjDMXwLGVupIdQnt5W0JWXnPNWORtKCNXNuOH6lXDD9dtRNPcoHCmHZ4VF1quGQ3R6gp7BidssyEsvNFT7qVFSiCgtBS1r8BDSlwpUx4iUlZAbbhb7y0cPf4Xybf+sXh8uB/g90i/wCUOXzMXaUqR2Eo5ELW2Vu1Nc/VMNvPYJlddhVXS1VLXU3/AKMzqhq7jiYjSY0icb+rWqtZrLkolSggBouoMGqKYddcfc1I1OxTSmy6G4lnNssMBTS1qebQ1xMdiu11aVq41TTzzDaGUNrWpxXuF0t1jvNppdKM820t6d6tYXqKw48t3wfdFKpSajhivl3e5TW40l5ptKluOqYbC1qM1c6U9ynXEgeIkKUXfLQnxvk2/wDWLw+XA/wfj8NUCuqH2GjSPIbdeS027yGnrKR+jH46prHalxWHZ5V4ZXmfLL/0P74uOlyn7ThOCpxVzKMotWJWqnqrndrnVVKqpbqu1vjb79S7lNaWakstuqqK19xtbSuEpwhC1kPNtpdfee5PJWGlKjpxaCjFN+HCtbtuuB6yu4xq5q1pTfqOso7jR8gZQlSmmCIl07y21GXV4t2NWq3qs9ufShLsugRNLr3ePAYJCvFT30x8f5Nv/WNw+XA/weA63phmzZdcn2al+F1Da6bjJpDT1TUVAihdbqVrpPzSn0qvFTeME+qJHgEKUVoW2tCFuLNO6EEEDl9308IyTO8ZxVy/Xc5fkNS0xSMLqVrSeO7ZOc1WmeKYjZMMxtyn/Cu96Ecie3ucU4VciFBiFuLcVxpm21w6646rhW0VHcqO76KahaJWvAtf8AzXIobaU644Qgzj6lgvu9jbDZgxTuryXJvxBS2EqcLiU05Kio+ChKvI8RAJUtRWrx/k2/8AWLw+XA/weStbZ1btTtHnsOBAVLglKlKYShC6p3zXuFGhjybcgpGP5i1htyyHMcMxKpq9asOSqu1iyu4IuWeah11a/UXureZxfG68KxzG0O0r1cw4+/cnX/x18ZQ4/fKuEP3ZAbQ8Ipcgyq2t4VqlWVVd9OZDlmPYqzdtVMsvYpqakoW2n1tuVqg45yUVMjV7dEHmm3i4tSeSnQkqcWpxfBth11PmBHH38EtTjvHl8k41f0O041ws2P5ZrDt7qsVzvGs6skS5LhcaC10y6hnOLW00aWieV3O0hUmq8NH/AOF4jAkwCPHbAj5Nz/WNw+XA/wAHo1zpFNVkInMWuscbZoqmVV2s1HFmmfqCUuUgnTslVVTrFuXbbQxcVOhAqHgzwkYQry1+fUMFdU+5Cn3llx115SahwKqktpdgtU7lJhOc/BLn0rLlznP6XDlVt0uNxrXHXHlcgg0/lDWbWXIbXfdN8HawDF/q4obccgFDJK1KRwYbQS9Uuv8AKgppUKUpZ5gntpovG3y+4fcdN9zeO5Xk0HhdLl+X0dvw64V1Q0ylUOrp0N8H09j/AIQn5PiFSgx49QhTTnybf+sXh8uB/g9F4s9tyC2ZBpDk9reuD9ytdcWbpT0qlrVEjyJKWCa18oVVl4vshpfu5OkN01MqlaSEU3Fpp15SBMrcWvhTz8litqKdGEZvW4m9TVNLW030k660y3qJm34mr0jyW9X+nM4SlSlahamLsD7f4nu+riR08vyl3S+2zHLfV6o6m6u5hozoxjmjWO8lKww65WKWkT5HlJQjkbQAFKKlc61J/CcNVtHdPtaMcGQ6ubbKPGctxTNLbGDt0T6FpQ2tSipXBpsvOPBtLvhOISlrxHf/AB8aj6VBj5Nv/WLw+XA/we45/jT2X4jSXOtuFG7bVNMh2lDjqVOrbqyguVCEpUVKVwDriUONyEe+FtOtpaZQtoP97bhUUdjRhApWUktJQ9VJcaK1FPBtwtw5LvjDszuGLxbrhRXai+kADFwu18yW4ylGitoet+H/AFak6h1OPIYYbYQ2moSXXfMa4tLS27rHumxjTPK8b0c1A1UsVFRUdto+RsBEe6JShRa8kUi1QacoUVoSg8jTQKXVhxzjX19Da6HIfVR2C4xfcTy/FM9x7gZGn5Mj262uzZrhm5tyy5Nd7DcrPW2W90d4tbtOWhBaSlhb5KOvhMtF1bzgcV4bLannX1oW74zKilP1/Jt/6xeHy4H+D3JmOBUeVLvVuu1ir26NLjL1G8whLbLiykjlZfep1rWw8nuS3Cat0KRVtMvJWw44KTsUqnpkO9ZcSJcKZpLq3FLWrhRXS+2utsesVI3T2i8WfIKNSSg+yS9qXQ0LlXrS1Q45fcKz/OsZSnW7Jlmsram9XkPoZhbi3FIT3l7ygrg7q5q/uQtuDaaYzgLse88WmXHYecSoQkdyirt50NTQ44XDybvsL0vz7bzT7s/Sut2MeiRdK6o20RKKhPlK4dYlFZfrJbjmzGnOqeO0Nt100HuWmWfaRZ1jrzyXEJR2t+H5QTBdIT4fuholhJ8dv/xj5Nv/AFi8PlwP8HuW6Wm13yhv+j98s6rmpdpqDSvhDS6phyp6u9iinwEPvIQ1WOtuNUiKlumLBCmqZUMU5dcLTS1LacQikJTUcUqUhT1Up5t23UT1Vas41DsKbdrvN/Hc3wzLl9qu2fXx5y4HxDzAcPfFXqbamGLFeXL3TBKlRkWTYziLd91ev13LLLKARSJSpalDiPfGs2tdHpRGI6F5vq/lhaWEfh2YU00iEuJRCKhxtK3GXYm0IUtS4dYLcNtqdWt4BHMlKlF0tlfL6sej2pGtO0LCPV6wC66aeibU3Wk0kinDRcWtTi4ddbZbaueR5U8qw1FVVs4raKOrNStCmFht3Unb+m8uYTuNyPCL+855quYJUpS6V5tCmiggU7avxjyfGZb8xZUpR8em6oj5Nv8A1i8PlwP8HuerpaWvpa3RXEFqrtKctaF4ortYX3W2q0tMoLjlI6g8jYR3ookrNRblslxp1koW42ruR2pa+yuocVC+xZCykViG0VHnTMm3Kfmq6G23FmzVmRWVk6r6i0CqPXzJWqim11xKrVZ9QcFvla8ltKueUuGQ5PjGJM1GteEhFw1y7R+tmTlP62UUMa1YiGKLWLTSsix5DYMnbIIPGXCvo26+hZyB2gyogjmHDIcszS0Nac4pT1trverOD405e9S88ydtqmt9K6txTiuarrqO3tOZJqduIf0Z0P0v0JtDzr7hiXAsvCO6nZgulSuxK4/A1kNIKBUuNd/N9SR5VKef3QhC3VdqG4UsnjU0zNZTYpUsuW5Jq0FbakH8NUTa8vup1sduR4pimYWe94VrboVeNJtW8U1kxvkHvU8ppEGB47ykoan7AwpSVx8m3/rF4fLgf4PeHf8ASfDL47e9M9QbQuzrpLjWvUL5dW240riy+8zFHVvKdqUsBp5DSHIYeQlHl/YQtbalNodaW8lxosd6WCpKnGu0c1JUqpKmpNM8WX6d81IRTUOM6e43hrnOhDizkWtFrpHrpmmf35NLbaCicIhZTLglSkKS+8iLrbrHeWG7RZ2nrPkmVY6/huZ23MaH38MjvFystNd8vyUWnCadi8ZgeXJrff34w6nzy13rJdT8Uxxd31SzG5uXKvul6LIZpmnEu+BnG5WwWxdg0CynWzJeCXVoUH3gn8dWwqpqFq8UIHYrtKudpBcW5UuLTyV2a2KlfxX8W7Q04bIW6VQJQiqClZJcaiz41iV2qr4uqHcrWjbxh2sJsmuGpOjuSdOSoSpDnsAJbg+ws9XZSj5Nv/WLw+XA/wAHuMvA6T9xyHEcYytq56TXSli8VNTbq/zEOH8OtaeDRWlYdYU0+0lpzglRSe1qop1Nu0jlSlhAqXqdKfdCKogTl4K6uqcRi2cZJh0Y3lthzKlWhbZ7JI68L1kFhxulrNZsPbYyrKb/AJ0nglJUrvZYPgUVRcLfcsM1CtGXRfMuxjGzW6xYkw0vW6yojH9QNNbpc2LgxU1sAT4XO52yy2/INa3n4ulzyzKRTFigp6inpkpj3QXknjW1tHbaNe73GMps1RjW8jO7jZ9JtzQuNLtNxOttuD4DhWmmPTPsCEKcW7TuMphhtKy66XnPAQP6fu5LtVM3h6zWa12Sm89tcBxfl8Pqpah1hb1e46h5RU3F0tdsvdtRodkWieRaWa54rqVRGPfFZ9746EFDZUVH2EdIqvtD5Nv/AFi8PlwP8HvdG6Xdnods50y2qetBsx3Z6lbuN1um2y/RXEfmGdluZ5VuY3Uac7Wsd2zbqdPt0eP7rfWZ2XbSc/2c+qjtF3tXjmu1qt97tt/0frbahisolVRfbSt+nSG22qkobNsrW1MVCm3EFtXBp1TS1VLzSVBbzX1eG675vAsI/FUd7y22LTnuoCmaXUnUBtu6XvKb07QUtltNcbw6o++Bb6jyCyWGFOuqT4JlFa1TXSnYpqelbgdIAonKfHc7yDGLjb9csVVTPa14P5Fx1tySoNU1cb1ce+maBUpR5K2to7bR33dbg1VSX+zbztSk2DZfonSXaioqO3UfsjTrjDj1Q6+EoKoW8pTfgvNeTT/q/pKNQInwfuKLZlSVd6GGg24ukcpwuicnLkeASOOrOgOnesMYhlWsWh93sGTY3ldE9Pv8ZsN9zjinFeFuu9RHbfs+um2fd/o1urx7d16hWiGy+/7YPVD2/bstUNbt7GnujGb4lqpp7nOnGZ+t3swxTJdvO57RTdLiELKzTfJt/wCsXh6B+5bRPRrZ7p1un0D1ZyXVPbHoTrbne+fcVtm3+6/+tjqhacdrcV9aC+Y9qHuw0K1m1DvW0vQHWjAsl257usN9IrUWxX300PUi3DeBlWG4/mFJk2nWVYmm2XWnqmP/AHlWj8VUEuNdtG6txSuIUUlots1brZac8Mc4SpSlfhmT+Ik25UvvJ8LpHmoYKqmoUpNTUJUiqqmkqqPMisynG7G/q3uB040nVtC1H3VauZi6qmecDpSR7+XULUrBdJ8Zwe05duguVhx+w4raBL2JKVLU5TutJ4iEIU4tRCj4CEdy0LbbHrUb386xO7R6Mu93OdaaPhc7Vb7zSfBbKY/Jf/mG8av9A/Yb3dWax8vOQUqSptsOFTafK7PNZlIca2iorlRXzRbUfB2cE17wTL8k93ihCuxbhUPDfwvbDpJqLp1Zlak+oFrhrxlWAepFtc9Q6g1w1J1M0W3aYdq9qjtNy6yenltZ9UXazoXge1LTjaNkOpuY5ti2AWQ7qtAi38m3/rG4fLz6XaZZtsusOjukeK3bdtvvtWzrVv1gN1uzbVjaLqzvmuuy6s9WXd/tS1U2Z6QY3ecO0lyNd9bx7aJ6qOgW43TbeljuwW47lfCy7THHcpcyTHskwWFPqehTJVFOvuU7SuNNcWq0ON1K2n08Zy5qunTTufVzi41bYYqCEv1LlSfD+7a5daNxWpuoTmLaGYbiupfviidoW0VTjbtRyaobg9LtJWqnLNzepdzxHQi5uXnxfKV2qHaeVC1tr80+VxEFSWWj4LqfKRHqwZJpHrDuWj0gdhm9bOsYXqRnmOa4YNqPp5qhaONzzOw2x+jZvlXeNj+ut9VrXg2pWnOqFsbWptTjzjsU1JWJTVMLp3+CUqUUsAQ64lSdX9DdONcLNjuXazbfqrDM4xDUOw+E20lSXnPNV4lHv5wDHdy+sGa4nqn6k1Bv707sG5TXTU3Tbct6gEb3dYdXdAtumP7vPT23V6cbOrHobT+pVdbTar7QL0h0nRT/ACbn+sXh8uB/g9GqWk+mutmE6DemZsX20ZtqvpHpnrngmgXpq7HtsOZmOkbhPTz2Ybp77ty2K7Sdpb5l4mVaO/hEq89mp/DvVlO3NaH6UNU/FC0KFQwG2uCVUpYp1IS88pRRxS4tKfBd6Dp4KUqWpHloJrH08gjUbUXB9I8HG9nMd02p+iuhek23fBlMMqf5t19HbM/teAbfdEdLnvH8xuohSKhELVVJbTX1gKkF084BZM/Bp20lWq+sGmei2Jq2f7kd+mfYPodpDpvpD/06emt8e2Ox2XGLLGYenRovY7bkt29THZ6vcF6uGiOgFr29esbohrnkdnxyz4+yp77e2TaHjW7beXuD2/YP6au5cqaMD8GpLb1F+HrXw+7DLXmKLhCOTJ9B71hj2J7lMRq818DsAQtanFeIJRrxtX2+7mrfontv0S262PXralt73O0Whe2bQfbTZIISoZp6YOw7Psg0p0d0u0OxOUi8tKkfJt/6xenD5cD/AAe9mynDbDmFJleG5BhCu5t4SeoytKQONO5RlpQCVcT4zdS62hTrCookUqWqqm81rmSe1RcozC1UpSUslRSpJ98a0bxtDtHchw/ZVqhuTYv2D4hk+IXi6ao7YbjimV45nONx+HUpo8bnc7bZbbo3jd/zC8eMEqUVtuNx9UIWttTb/YlVQmHXA6vkQ0pRCqdjwZy4ayZjlem+k2jO1G37i8O41lfQ25pGcWWsoK1vM703r5keBbZ9Cr3e7xkt5j00tR841c2QeYQnbBu6xXahvE1w14xz1MdzHJOcOrQEcv1aj6Y4Lq1jduo9edrtLhWoOG6g236uRDSChSlKPswAJcWpxfybf+sXh8uB/g97RmGBuafOh4OU4WoJLDj6PY0pUtTzbaDwZBLVX2mrfSySG0dyWXV+AUoXTZ/vjzfcPqLpzttxyw3LjkOh+daMZHp3qnh+pjKnFuccz3V4LZzi2jOo2rmW8xSpJ5kpUpXktIBcpQHnvO8IQ8odp9/g6h7idVMn1j2UbJb/ALb7jwMVF5umTig09szFQwhmla3Ea+4Hth0atelu5LfJmG+b0jdZNLc627+l9u410zrSLSzEdEdMZyj9FdG/wmD6caeaYWrj9Su5pvwdQtuFG5f8O3LXrBL5EuCQCp5zzVezCKhIaMfJt/6xeHy4H+D3tF1tdBe7VkuLXLEbo1/XWlTjDjoAc9iZdLDrq0rU2imDAYSqO1ztfp3izULLlJw/GPKh4J7OTXzcnortmxB3SzclvZyjSDR3TrRbCSHahZbCoZ8slpCXXXUhA1a28sZxfL1pdrour/R7dfURSbYqR++4phmHYJa+aldSxU17zr8LeQabjToQuHWD+JaQpbneAjwkpUtX4GrBfCUueBd7xacftDmm+43ede8etb1ix7jk13utNdKOhp6NkFMbxd2OK7PNGF6U4fkm4fwZQwhM/q8LMMPxrP8AGXMZ1g0OvOnOqunmrNminJQ59fsphpaGIPvj5Nv/AFi8PlwP8HvabzZrZkFsv9luOOXTznaphD7iYU3JuJQlPdC2VJR4Hv4S5ClDKXFmldbW3+Hp3g1UllxoqM1cKknuKlK4++Nze/nF9Lsq0a2t5zdL7Dbi21r/ABb6nHkN80+YpLJdH2WltoLjbTtWVFx6qaDa+RLbqELqn1p93hFlTKyuY8HW/WLDNvmkumGx/Wr1B8sslls2NWTktjabjqUCpyN4m+3JdONR9t2jud6W2LwEpUs9gkoMpLrvmeNqLt6x/Km8Z3B6m6cZW+lLaPZW2FOJ7w3yfJt/6xeHy4H+D3tWW4zR5ZZFNVVNUOhS2mXlsuKbbeUw0p51ayuKR1TdRz01OupdUG3AltkuhmkWnhMiApSTxPWB7oYbS664gUr3DO88wzTHEqbVrXvfXW7e9rehm1uwQw2HXfNlAHXw2wltNMEu1C1qcVw894QePu4GqX5PgoQpxSH/ACUn3JS2ULQiXPXbqtCrZuV2bbG6ja9fySTy41UW68DcrvO1T1NZprRTu37wVKDA9gnKL/i+M5jZb/hGr+iVz0v1EoNV8K9ilMJCEQ6648rk+Tb/ANYvD5cD/B72vWDG2/IQCmFIUgIUlKl1Si17obJYRyoQt1SShBLrhalCUlRV2AeAlJWpJpqckJaLzxeXG6/fPoNtEsOgGk+6rcLmVotFpx+08AoMtQrtdZpqJDjfgMsOPrcLaIAcfUotg8Ug/h3S0XOCUhFOpP8AS+oNpQlaGljm6wEK8nghxpTTvk814u9px+0125bX/dxl+B6aY1hJ5spyotuYVvmyrfPkGlmk+mOh2LLT2q50pUpSXCwr2Btpx5SlUzQUsqjcNdLlZNANSdCMK1Bxy1ar6j6T372EpDTalKUrl+Tb/wBYvD5cD/B72vKq+12vF7axWMWpayQunfbKfJEByhSVEKVyeURD1Srt4rbSy3Cm6dDJacSiGUoU2t+tp0FbAhhdaVLfcVCGvITAHWNR90eX7ica0P2QaK6PZZyAqYQlJUfekeAyholTqe2ULFLT8o6cjbrrJSl15SKZ1xLtG84lbameRCFOKU12QVNhRq3IdeceMunPqNqNg+keD6Xbe8134MYTguFab4y8R38uTfnFVT5zpvSeo9QW20WjHLAYfT2p5kpKyohgewBCylbqiDw18/8AlcM4U2kbuB5dp7qlVZT46CGipSlK5vk2/wDWLw+XA/we9r1cysVimVoU662WnHXnasHiULSmE05CV1joVx+pBcoyeo8kIS4srWkqSohupCklCkFxtIjzWSXni+7DFMp1vWnWTT3b5p7hdfuU9QTL8L09wDTa28UoJDbyEOPvKfXSjuQotnwD5dIXFrdVLolhsNOFPYOSpqG3EcjoLSesJWFiXFCEqC35oJn4e5Td5im325bU/Tpy+/V0JkDy7uN6+3nZHgum2meZbpsrUEqbqlLLzLSVKccU6vmVJA8eXRDE0FalJ45L/wDO69y46naR4Jq9Z7Jf9atFrhieY4tnVn8MJ8vwfk2/9YvD5cD/AAe9qzrOm8ZabbRT06UlUPOeatFO+4iaHC8y5Tuw9UvVTJUlClrW6rkENPBESo2DDIbUt1FKGvLZMfiFpb5ddd3OJaZ5HgeyC7ayhxbfbwEJSpRfKQifQUa1GfOlKlqXJJ4IDbMLcU4paFtqj3wlKULfLJd5KZtLj7jinXOCni5AVR9qnm4UpSj4eb6vZrqrqHtU2t1OgOMcO37H1cd2u83FdqtfdtsFE9uNpD2qYSo0yylS3O0HmYT9nx0pKikhpTi1ur5NPZ3jVvknDultVb8xxDcLR1WX+/wf/wAXwvk2/wDWLw+XA/we9p1AzUYfblKecd+truSfdElKpUVVU2n7brigikW9Uv1B8SfD6uA6xq1u41x3d5Toptf0n0Kf4ttOvKU0UQpSUHsX2QXjNppx9xbDqGuIgoZU00ktIXTONqkYC0tcF0zyGnXUqimpm3kNKaadU8hKGJ+dVqLiuKkFCeSfiajajYPpHg+MZFvA9SapsduqrTZYl1hz7I47ifU+xvGtaNAdHtI9stjuiX8taSwGm1mkSVvpUjmlMOKCGPHfQGHObbkfxejPNm+BYhqRYbfas0274JRVDtVR8yu6mP1+D8m3/rF4fLgf4Pe0Xu70eP2m83arv13QgrhCmWkLWqoCU06YeeW+ppjvQ+40kz4S9g1u3GaH7b8cTpvuB31XTBMKsmxvEqOto7lRcVL/APbQw55L7DyG0cGnPLhK20MciCho0RUqsp1ttvec0wOC3y423ShbUuNOyHV1Dnmngw15zqjM+PqtuC0R0JrNHNr2tdfl3GRMT7eN7vdux635/uizbd9etCtp2h+3zTynt9ms4NS/UFLvlK8BoBKvf49MpSXebch/7nQ/wcn0TslVmlj3FvYnePdx+oIQ2iXh/Jt/6xeHy4H+D3s4jNsvVmd6aYa7VhLij+FYStwr4UVGqtqahRU97onKG6ioZpz4waSlvctvLvOC55olseuVsY6RerPbshs+A328aEZjxSkuNDoOLIUWqtaFvHgEkw5TlKGWShpSUIh19548AgqStBbUhCnFLQ+wjilwBhRKjwpVJS74+5DejatOcx2c7Q9SdIbZxLfZBPHNc5wnTbGdxmcax7utQat2qcQXHCmUKWhCPBqE+Wfd7BUISh7l1O/+Z1C+vwclxmw5hYb1ieqeBV+AaxaZ6oR7w2QiFFSleH8m3/rF4fLgf4PezTjVTLU3dc1OuLP9ZTi3ODVKl1pLDBU26mlKa1gM/jHKOsdui3G6x2kfo+ni5Zl+J4FYM11s3Fb2Mk29bXNEdrtgaK1o4ZlidmzvFtGcsyLBMp4NsOLiocD1RxHvrfKCukoSSC06CGHiu4cRDb6m22WxUPGSUqdWG+dkpCvFu93tOP2l2ya6bjtN9H9t2hugd3kmOxABKQfMcHA8NxWv2ne1zRVrTfch6geZN4pj9LYKW71tku1XTClUjvaT4CQVQ26GEeO2y68UsNMw4tTi+XFf/wBy1hPiZNiNVWW3G9d79p3cFKK1eJ8m3/rF4fLgf4PezZzf3cWw6ioF01F3lLay3TI5EOrRCq2pKI6QhSwz4m6jdRhG1nB9Ltt+4nddmVHabPYKJhldQ6vyUnjqzpNYdWLFp7rZfrTfqdIcUpRUrlMp8ZFKPrdk5wlyKcWvwacf0udxltumX2KQZcdwm5fRrbBg+3LbpuG3b4DZbLY8XsnN7o3mbs8S2baM2bSfJWtckIyW51AwG2sqtmM49ZKoB2pcfcS45ztNBae8BHjJplBPe2hZWtSJkxPludzttltugVsuVu0g8RhKO7Kcdsma2WmwfNsRyXTPVXHdVbd4fybf+sXh8uB/g97Nrf8A/XLaVi5OBtKfAZYdqFKZSyz4eqO8vP8AXW+aC7K8O0vzaHTNDKwy5yCNY9JrFrPhOnGtuY0+tzDCny80WXOdhtCy+6H3nqJTSXgG2aWncdiofQ6IHhGAvymOVhlLlP8AbUluofZBUoiJxr9qZqniWneBbAdDqLXVE58+8v1ELlozqJtl0YzzR7FsepkZVdGHC3wAJBdUlHNKPLSwXXVvK8Y9jJUpS1eBr7bqfLaH6/DSkqUvtB4asaQ23VGnwnONdrBkXhfJt/6xeHy4H+D0S9l1sadd04qZKXV+SsrQttXOhlaW/C1H1S040bxCmrd0PqXXjTLSfTPRfFuDSEPJqkKS/VLp1K5EpUpWpGkmE6n0WnOUX/bZbnXVvL5m0pWVK7i4VMhlYacfE1fVDLCnQpFIYPgJSpalsrplrWpxfKlSklSlKPHQ/c5qHuh3G7S9mejOzXEkoKgebpPc5uC15yO24FoxpfphkTjTbzeOVNb+AfQlTUPpUwufMlJWXEoY8YwhptCVO9PCx3/951h6+Iv/ANujkqrf8b5TLwvk2/8AWLw+XA/we+rfvZd8+oVtzTFN9npRZ56je5TXXArvWbHfVd2m3r1DdQ7vbrt6dOfXO4ZXg+Pb8fVmyLSfEfUm2FbhvFyqx/E+LW+pdr7Y4krS+lSXed9LbjXg7hN8eFad5bjGyHMdZ79yIW42pbi3F8rDvkvlLKzqJp3iuqOK6enWPb1l9FW0dyo+RplKkOuByGQhFOoqUaitqW8n+o8EOFKVOrUnmMdiER+JWlHgyjK8nsmEYnim3hXqk6NaV6VaeaIadgJTCllR5b5fLLjFlxffNle+i+aV6RaY6I4hEovNFfU12N5Cm+299vyHl/8Au1fVyGEFTDE/F8goT3hKVKUs+FnOXW3T/CdKMQuWEYJ4ae5lI5M/1LxvTpnD8VtuFY7uN0Z35bmNbdtWousmg+6vXbLtyu73c9tu0Y377atetfcns2e7lLHuu1Cwr04sG2Wb9dw+IbLsr3jYpqOeHybf+sbh6G2I7ub/ALTNG8R3sWDO43x6JboNALn6hLmpuv3qLbofTOa9NfTO0NYHuP0TxnE9NtHMK1F9LZrUa/WXdN6pGwzWH3eNqhjtPjeToR5SlJRVoPMph1MLcSGufLMwxLAsfqt2W5DeNWbX9o+mm2PFeVlVNH18zaWVMuIU2vJcasWYWLHq7ONp2R43ktizCxcQpJaLDwU2CKW4M5A69U02WDLqOnydup8DyimOyhMKdSlXh7lN3eKbfrltw2NXTCtdYKeyCSTy3e92XH6TVTHMC9UPBbZbLLjFlq8gomaJhWod8aoLDfRBxWnRbbFYaSwNVDgddhYmnkDflj3eJ5awnz0NQpSlqn4YjUG6W3LdWvDp20uOKJVyTlGmdht2eZVGU2HO77an74vbPvJ0928Ve7fdliOjl59NDdtnmkOk2qitck6L1Wl3/W3vJ0CqNm26nc4NbtRrfn9yxb4L3nx8m5/rF4fLfmWx4iPUH2d6vaxZLlmjfrGeoTSb89gmU6y4Zk2kPrFeoFS2SzWzHLLc7dRXi247tY9WL05Lvim2b1K98+qfjZjjTOX4zRVj9TSp7U1FxRTpUeLaHHVmlqgpbbVU6rtCubc1us0Y2l4Nielu6ndZdLPaLTj9p5h76xylcVy0/loLb7iwpTj7PC747eNnFyst3t2Q2eUD8H5cMPLpnqo05EPW99zIOdLCUpcdbCD4nSdbqjkG4247MdgGmOz5aUlSkqCBzb2N7GmOyXTHJtAr/v8Ar47hDTzVpwmw25dHZrVQtlsl6TKY/GuiFOKUPfCUqUqp7AvghCllK2mUqUpSvC+ryw2hSio+No5/8/X+G4UoZ4+6MgqrNrDeOsfVrZt43g7f9w+km2jcnrvrxuJ2z7rNIdx2hW3/AHia7bhY3V7dMc3VaG4zX+tjoLadpe2DcKnWbh8m3/rF4fLgf4PcB7/HlEp8ko1YxFNqqw0pUN/12eLTimlqdBCWHKxKgpKuK2HG+G5ff3d8dzHbbsgq8Lvol4Eop6dTxqGFUz/IP6iKJJDy1hSenCto6O40eXPamaEamad6h4tqlivh9obhKqdLfi6jajYPpHg+KW3Uz1AMLxjCMLwkhBI7iRzbtd52K7Va/ANkuI6d57DYShAZ723KhYc+uPdw8rsgPlCYlDaFOKcIB8RlKIccU6vxtYLncqu22y2W2yW3wkJVJSipXHUzOqjEbbYLHR2Ki5Z8/wAm3/rF4fLgf4PeJ741n9TPbZoRurn4O4Xc5o7tfxvc3uGwvanojhd5x7K8CU9/XV5CYDLFSjsSYEThSFoBqnlq7EOKcadZPWMuzTF8Ex5Gtesu63CcVteC7a90Hv8AAa7AHA2lfM055S0uKZpeXPMQzbQV7THVzBNXrP4RX30baKhCV0rzaGW1POrbCQ/5TbtRTOU/POMk1M09w/LtI/T7143RZ8JyQASpRUeSfWM+38aDZZqpt10bqNA9JbgGbjmqUqWpNMtDhc7aefBTRQtCmEQ5UuLTydyWmvFKpU/j6df/ALhnvhNMqdh1aQOOR5JYsRtOlmleS2TJfF+Tb/1i8PlwP8HvEyTIbRiWO2XbbmG+7aRsI3K027Pafuf9ULcjpHvXrN+W4vajszV6lHq06VYt6ee/i/7ktmNu9Rz1WNzbGwzfRYN62EbmvVZ150H322j1QvUE24a3evPlW6pnU3UHdhve0G9OHePv21T0h9M/L96Pqa5Lp7tW3TYrud2+t+oHvp3J3XZZvT1U1n1IaqChSTcXWkNVSFMVFa4K1NMAp5FUncVu60a2z0uhmmG5zcTeLRaLTj9p3fYnd77o9gmUM5xhPjpSpanujnNmuiKtIXdINW8a1ixDnSlS1LpappKaqpS2mXcgJQmsaDKnah18tvs96iCea17nsB1V1s2lbDrXpC/H1qBA5t7OY7wNZMq0F0F0t2w6Ws5VQ3Sqxy1XG10LfmIhdSZw20kpcfBT9XKmYhSlLPiqRKl8bVLLrliGJ4TiFtwLFPBSE9jry3eWzNYtrHHTxvk2/wDWLw+XA/we8T1uNe7xpjtI0Mufrvbe9GPRizjVzbJucwOipan5gb1j/K/XbVf4a/S3Qx29s/L07aND/XKv+3r089i+9zQTdZgVHS1XzA3zBDbatsvrjf8AGfWa/wBbPqOAK9DKw2+jotIfRqpKnGdgOnuqvqq76LLspwPULTT1T/MBha1OLClJLawiKmoBGQbkm9UMl0w0lrnLQZ8dG67HNINTeZlxKWEv9xdbU07y/V5aEU7aG1N9efUPbrfXNQNvO4Ww64WLlEM1DaGW33WUQXRRQFrSnwB0iy1ut3qT4Rtl2y6QbRtIOCEgxOfJ0nd73ZsfpNeLplXqCZVgWL6c6P4mzjd9yt2kpLdTU7xHmLqJphCUyUoqVzNNeYXnPNX4zhApPGxD/wDkXPfBShKErcW4rkyq/Z3qdqF4/wAm3/rF4fLgf4PeJrJsg1e109RyN7uxHWTV7dbiezLVKx+qB6ptl2j6iaD5nsD9U286W+iFpFYdQvS9sXpv+qrtWVsC9P79oasU2ZaoWP1QfVF2aao72dHfUw2S5pvY0Izjafvt149Ofdj6eutGu/pv0dmqqbDfTc2KZrtV2p2r0ovU70Bq9vPpN68bQd1FPU0NYpVI/JyhqW26tVLQM5TohnuseHsab2zSi8upUEVrjTtTHSN3qazA7DzUwUtxlBW644t1zlSCpVQ4lS4QUpcfbqEN+/m1k0Eo7q1pTrTadT3eZKVKUG1JK1JUvwNwm5fRra/g+3PSHWbcln56ce0iCslPH3xuL1+062t6K0uMa+b+swpcOvGQtopKNioKnPKK1+TwaQkIWtSzzNNqecW5NHh+/ilvo46pweLq7kd5s2N4zjdmw7G+eUISyhC1qcVyZjerjdKrAsHsWnGIeP8AJt/6xeHy4H+D3jiN3uz/AEe3saSUHoZ6q5BbNMNMsG0a0+8PKdP8XzBV70tzexO2nRrLq97FdP8AF8PMauYw7fMb82mfp1L7meGouFW3UfA9r2UX7LdBuVKlIUpxqphau9fJKGkqA4NLS268AHVLQ43yzkdcdArpm9Zohrd8SR9XBpPa2l95EOVNQ6Ong3HVXFMh1A2l+mnT6dZ1E4SlSyQER9XG+ZlYrC7vN3xUG1zTYbf8SzDcIlKYUrzYLjfb2JSt1xTq4QnvU44pxPOJpZ8UJKoStllK1qcV4ojTf/8AkW887TLjwBS2oqUrlz/UGssNz0z0oxXSq3ewfJt/6xeHy4H+D30EI+vJMfbxTI6hsto47ZafJ7OjlHOIV3MU7QSTWLZUiEFKiEutxXJUmp5J8NbtEbdrLbtvmsOotw4e6CttVJ4VTeMw3hYloHtH0M2+XGJ9QAILiiON8vllxmy5P6p+xCs1N3bb173ppqhti2wv6RV5/DgFKAXHGChbrizxUexJ5+kVf2VeIhPeormnx9XP/wB38BKfLh19bp93Lm2Y27GmNH9HvgD2L5Nv/WLw+XA/we+hNammWcqqVpcc4SjQqiaxDWzwxDKUqcdcU85yIccaUpSlK59wej/62ae6PbibxR3iEqkx4Gs+uOlG3rCNWts+8DedmejWh+kW3rBuCEjt5fmH97WbXfVwR6CGs6aXKlNBttbhXyzkWUIbSpSlnnSVNRPxG2VuJdUg+wZHkdlxKzaVY5eqCzcrTD70dimVc16uX5NZ7Fh1tvV59i+Tb/1i8PlwP8HvoTW9io+Gn1d7vHSuto2N43KQ2pIdqKRHFtPetQoUIV5KUNOJLa1JUfFzbTbBNRqfSjONQNvFU8OxXPqhrvg2nd22e6F7hbniHFIKyVzSOM5cPXgsOF63bwo9EDaDnGnFMtxbio6nilKlH+kiFEqVzqa8pSipR8JLTjiUhtuCokewH/8Ak/Ufi0w69CkU6I82UOPvPHm1E1ExbS3FdKcV1CyvKfY/k2/9YvD5cD/B76E1WpGqvTSoDgXw90U9is1n36/VyJUpJfe86OnBLYCCpISfYPw1RHkq7crxPFMwt2O6r53tpzCirKO5UfLrlnW4pVLsk9PbFtuI4gEwogjl1f3g43l+vGh+g+lW37AXdAduNpyXT9G871Qr9sivm8rTXVrglpakoLDYcqXlp8Btz8OPDBbYU6+697Fqrkd5oLNjmOWXErLH1JQhMFalJ8DJclsWHWHTpnI9Rrb7J8m3/rF4fLgf4PfQYjVFQTphU9Ucci+Irbus8Fw+VSeOlJURUqaSpSlK4ZLjVhzGwt33O9pWRY1kthzCxcLvd7Tj9ozHbfuX3M57t/256KbWtOeISlsqcUvm3W7o77r5WXy45BR4/jtgobDTahWGqyzAvRh1BxxrbRh29az6jbxkIU4t5xtIW4txXgtoK1qMz4VPPzfYsjyOy4lZsBxu8v1XAzpU+DkuS2LDrFh1HeNxUdPZfk2/9YvD5cD/AAe+hNTuw6aqE6XjuA/+F1x5kM9yfwdQohBbPsE0pa5b1Z7dkVnudzqtnVujW/WLDNvmkul+yLWr1CctsdksmMWTgAST9nn33a8bjM6yDQHQHTHbRpipdDccsC2nQt9QG5T0r9qm53ONsW0vRPaNhlP3eb4SUqUp5CWB4dDL8X7D9WPf/wAk6k8GUtyWtTi/AvV3t2PWa2YuxuTf9m+Tb/1i8PlwP8HvoTUC1117wKjWzX8m62lt1RYeZI70fX7A0jykKJUebI8XsmZ2K75y7sm1s2QaH7abVceQnsHNu6131optWdAdAdMdtGmUVddWW3IChxtfFhAcX4ISSC75Q8RpZa9izy53LLL7bLZbbJbYabU6txYWrwMtz/CcDax3EdWF6kH2f5Nv/WLw+XA/we+hAJmyrC7M44XE8N2F3sNJbuevSpKvGSkqKexAcWt1XPetZ9Yt+F8257XsA23aNZroVnmzvUXS3WnSvWyzR0EI7hHv5t4+8fU3WzU3TjCsW0M0wqbLld7uLOArtbmUrrrpZKVqtRRcaP77mHBLCUJWQo+GlKlEtKYUVKUPYM9y+5WWoxHEbbh1ticgtQab8DPcnrMNxHBdNqrJsg+r2f5Nv/WLw+XA/wAHvoXHPPp7JWJ8uoqGaLyo3k1tZj2lHv5G36hLK3W6l1aChb/aXvD98eVKA0gqUKdlvnyS61dhxvGNsmrW9zBcKwbCtNcZUpSuG4DQ/U3azlWkOvWkmvFtM4WAjm1w1/1WxnONIdFdJtuOAY3Z/wA9hSFpQhPY23WPNNrWtxXFronm+skMwpSlq5iITNoJdIidEuFBiO6nB/FOpR7Dl2XW3DrbgWIXKyv8FJDY8DOtTXcTrNMNI63Bbn7vafk2/wDWLw+XA/we+hACTYKNFNZf6a6pYJYjdzb6C57ZFU7SqlTCUNqpXUohtPTpBY/9w66p5fhNJSsmoKE/VzDhuU3eYnt9uOx/ZHrJieaic+TXTaPqLiupO03Xl3cbo0pRUrk3Gb8NTMz3CaNaE6W7eMHzKVxZaKO0Od6nFqcVydZdUt8qKdSkqWltXgNocdXVEd/stzudtsltwS2XHLL5wSgtNDwM312vGSXjSbSaw6T2H2r5Nv8A1i8PlwP8Ho1a1g0v0Iwbb16i2yzdTlO5Xf1tL2f3/wD7uPTCjVDdft60W0b0A3I6H7pcD3EeoVs02p5Btz3nbXt2lF7VKNTc2csjbLQoqRbq0vuUhZpI3ZXWnvOKpcebem87VPqbRQznDv8AQZg1NQps9fCbQpxbq0lPgGoYS/bNVs23V0O3/btYtFsP5gCY3m6Kah3RnQTe5oPuGvM+k4nG6rdLetUdSdvmgmmG2TTdRT3Vjf8A88pXesyLH1cUIWuEtsIDjqnVcjSEpbWtTiuYJKz+HS1H9AQXPZrnc7bZLbbLZctS7lwDYZLjinV87l1d3SYTR0jVBRew687sdu+2Om0Q3FaJ7j8b1D9TDZJpTm+n3qY7I9U82143obY9s15sl8suS2bNfU+2Iaf5Lp1qZp7q5i3D5Nv/AFi8Pl59UdM8J2W4xqjplm1fub2R6M7vMq3s6Y7Qcw1x1L28aAaz1+su2XbZvF36butF9VqDI9l+lmuFNqHtL1H9PfRTVu0bI9mer24n2rL81pscLTTJe7QuLge+rS8gmtp//b6SO0utGsLbzbq1vuF78Iz+D8xKT4koQhKW/AzDLcfwHEcGwzPvVRu1js9Jj9l6jj9fugTJDYAUUHhr/tms2aDZ3u8uWqzDrrTDWuu6C3bkr1ptofZ9LcArLXf0qst9qLhVX61C70NiujV7sLzYZZ4GEoBStZXzlKjTc7nayfaLf/8Ay9knuhpl12CoN+Bqdq5gmkNmwa361ak5f7Hmmzna01q5oRh1suHqFZnt02t3Ko2I6H6a7idfdSMX3OaJa+59oLrDpH6YmzDVf0g7hpVtR2i6a6IarXS72qxUH6t6Ux8m3/rFmeHoH7adEtZdnuB7StvumOV63b1NItvOuPq96N7SNAtr41VvGCbWPRj04uFr2pdZ5HcLjaMe26aybKvV40p3h7QtvPp77kvackyigxeiqH6k3ao8xhb06R/hqzX3PcHkGP2C0YrYYW0inb5PKX5fLKJcUoCS855iufcHuDw3bhh22Xavm2pWoVy0o0tb1StGmmnGP3HgGzIOJSC6oqKlS5N321a47kLfuW3y7zc2y3b5t801226aAMJgBpUZjZapTFPlFiqqLGKF+2OvurKICVEIaaS486XTzsupQHEeWvlp20uuqJUfZ/8A7uEJSntceLnPKLhqpSV2aadYDd7JYfZMK3DaFaqbg9xl/Ti3qJ+qDlqNLtpOi+mFk0X0ojeFuKue1XQyr287Bt9uJ7PMBxLbT6jOY4Ti2f2X9q+gsfJt/wCsXh8uB/g9G5vavolu+0y25+hrsd256k64aR49r3pFozpRjOhek/DdB6LeyHdLm2z/ANI/Z1svyz2jIr/RYxZrhfLnfboElbiC0h2qcQ6/Gtmo2pDdZphpnh+luNISntKSkrWS1xSpSVKWV8KZltxL6G23kNrdUw00ppXkqhTaEnyaZMLcSApSlK5fq90au7o9UNUNQ9mWzu0bPsKh20W5+8cAJlxXern3N7uMN1ltqdmtlx7SrRPXDLceuPalCUtshSHqUJftmP1CWlM0zXUwhCUJUtak+E8ruXx98IQlUOPgo9nl+t0GC2ltC1qcXzZhmGOYDjv/AO97p6qjo2qCi9kmRG670+due8Os22bJNCNrVJrvtqwLcPX8L5Y7Lk9mzL0Q9luUZBtp2kaF7S8X+qPk2/8AWLw+XA/we5T14z9oHWMnyoZjWOoXKYqn6pKEvxrrqxctL8e28aJJ0dw/7RYAQoFTdSEq7AQpPMOFIht8lxSh04pbcXHu5rxd7Tj1pr8c1Y9QjS7TbTDENKsfHKj/AM+fePvH1N1s1Nx/Erdit0R3JVm+kWnOoTtHphrxpDieC7xrPeM0sOT43ldFwSkqVULC3PCEVSPLf4pSVKqFhSx09mudzttktn4e86yCEFLQJKjzai6pZFbWMI0zaxnJPoH5Nv8A1i8PlwP8Hvb/AHRqlfamuebR1pV+Wp9oMvRfsgsOK2jSDG79leXUX3tOGnVBaU0o9/aVoeSr8HyJSVlNKltKUNLhlxLC+LC0NtuPOvFL5hTLSxx3J7rtD9puI7Odu+7TWDJLHY7LjFl5mpd05826PcnqbeNTdDdHcB0N05ttBT2eicWEKU4SIyzDcVzqz33ahYqK/YxrBrRpRgmm+rWn+q1B3JSJ+HTBtVQ4tTi+NF0q/ZsjyfG8Os1Pb8k1UvXvhPYlLi1Or5c11KwTTqLxj+4DXF/BtNcE01tv0F8m3/rF4fLgf4Pe3SjP8x+EbVbaN9lpplD0NrLSnFqcXFoulLusuUJACadRQ64ntTwWtbiuRpTVM7H1ciVKSe1CgtpxtKVKQpwdfdGr+vbturdF9qeJ0OUckxxCSQVgInwU2tHHVbfdpjnus+3zanpvt/0oo6Ggt1E0ujQalSlv8J8JRnm3HSjNqi+2LdPoDbsI15st5o/CZCyv38lIVJqvZJRmeXW3BsexzBr1U3mG0paQpRUeT6rTrSxqdkWD4BVWG2/Qnybf+sXh8uB/g97dcrjRWa2XatrMjuH4hxptNSgmoX3vRrhkOo+d3XH7BaMVsLdQ7SsLWVlJcaZfT2vcrTfmuOuNoHgtPvswal4qu93tOPWmu3La/wC7jL9A9o+hm3y48yUqUpSUog9TwC1toQtSeG7bWTJ9dtPtDNAtNdC8YWg+TNDq/O7VnmdIK4z/AEH04z92kxXcDt8Gnu8fEMjZoq2juVHE+ZAHZyI9/sf1ZdqLbLBcsbwGqfvMJCAlSlKPJqfrFiGk7Wa6QX3V67Y1jViw6w/Qvybf+sXh8uB/g97dqVkZyi8M1LAQ/TFukCimCe5Wr2qNHpTjOieith0Yx5xH4Zzg79mlrv8A82BDIbU8sU1Kv62Vdq59PC1n1x0o29YRhW3TcJvEzXCsGwrTbGeT38O0SUvlSpSCp1axrbvA1JxjcBoronp7o7hFkx2344wUqcDriV860+U3yaiaP6darxR6Dal6TZfge7GyORaL1Z8it0uV3+nSz5HUpZQfY7pl2Q5pcsRxG2YdbYbbT2klR43i9WfHrdi+tbusN207xG44Piv1fQ3ybf8ArF4fLgf4Pe26j5ecVsVvYTb6B5wOHhqTqHjOlOEaCaT59T5Wh7yU8UraAcWpxfBlpswQkJ6SUwWEeFue3dab7aLHs+0M3C3PEOaRMKIQnn3n7z9RdYdSNv8At9wfSfTso8pKgVlRKjzNlDaVKKjzZZhuK53Zsp2z1mG2JG5XUnSTKsF1KwTUu28B0ioUVOcUlTUD2K5XO22W2/lGSauC2Wy22W2wlIEOuqdPGq1xxCqy+g0ae1Rfo6KjttH9EfJuf6xuHy4H+D3tcouVzoLPQ3a63PLKpLZCnWnGHOGmtTbt02TOdwVzhClIdc8wpVJin7U1ClKWrwb7dtxupi9F9h+3fRLV7nl2olz7vt2dw1njT7BlY/RNN1KVUlKiop3XlPK5kgEqJV4eabXMXu9zVqfuO0Rt2metOm+rdHDp7neDaUzUSr2LLtRbbYLlbNNblfLlwCA1ClFXHVvWTHNI7czbdzOpl4tlls9l+iQlRAp/tfJuf6xuHy4H+D3td5vNsx+2X/I7vm10bKhBdDDjrinVxuAvmXptGDYra8CxN50vOcspwpjyYWrvVFN9oUqfMqvAyzMMSwPH9EL1r56i2X6NaHaQ7esG5/rMp824zfhqZme4SvtenWN2/EH7krEnVJDqqlxTfMy35q3VoX42oW2DB8ofverWtG3y5WTUTCMwrPdCEKcU8tJT4MvAueXZDmlzxHEbbh1tiXRsobBKlKjUTUTFtLsVo6vXHOWtO8QuOD4r9DpSpRQwVFTzaR5iiI+Tb/1jcPlwP8Hvarvd7dYrdf8AIXMwu/YiiqUtvoUG2jSRkuS2LDrFtsxu7Z5c+ekWluqUkoVwacUyulR5dw5Jcb/kbdkotKtoLm9XTyx2Oy4xZfAY+8kObcfuqxPXG17fduOiehOjlHZLHTtv1TZ8FCkhKgUHxn6CjudLnGz/AE3u9bg+Ua2bfrNpvqdYNTbP4XeEID9S666pKl8cyzqkxGPgbPc/i2Wy22W2xKYCC0hSipVVerPQ3G36kZRry1i+3TFbZlUT+hkIW4rvYZhbrihBifD5Nv8A1i8PlwP8HvaPdGT5jj+I019yy+ZfV1Svw7jj770ee95S321U1bW0dto7K5bd0+eIo6hylM+dAR2KUVGJR0mmodTy7w94Wl+zTS6i9fvUJvNdNfVM0j18umjHp37a9FNd4ny+7kE2+T1PPUbxP08tHrj6vfqSXPUDal61G+HdExa8MpHH6Zhmgt/kvvJVb1z8AdIKitv6vF7AluGWws6t7PcV1Hr7vqruL244/p1r3pzqVW+A0++zBrKxQEOsPMxc7nbbJbRm2pGdRhun2N4Tx+oNJYTl+a4xhNqY1G131oh3TLELtkn0QlJWVloDm+Tb/wBYvD5cD/B72jMNRGrNWKbqDXuU5NK4668r3cK2to7dRs5eN4OU2ygtljtiKqobVyJSpalUtQ3CmnUpoA4h8++GQypx9NN5cHk9arJcwve+CPRuvm6Ou1bwbEPUhsGa2dO9mizX8m3+/ot+nXqixdxvZrc1y1G9q9a/5xiHqQ3/ADXRiy7/APBtStL7Nv8AcTNLZt97WjlZgnqh1L13TvYrc10xum7fFNaP059UUxpfZ9/uJR6yml+8aw3iPRsxLIci38uJaQ5+LWtzPLhcaK1Gqq8HfbuqXE1IZ8zmbQtxa1oaZ8VptTq33EuOJQtcOvFaeFz0N06ueouNaqasbZqzGsjtOXWHwKdPmsXbU261dzpdLDdrxxSlSlam60abaQUdmyLWrJskx3RqwWuz/RP4byoW53Hn+Tb/ANYvD5cD/B72fUXP3bKaUCnS4+66lqqqGmo90VtbR22jfstr3sXmgobZZbXzF7yoEpocW0ouLUn6uDrjbLVtqtKPUm1C2451i+yrd5x9RL07bPves1l9IDf/AHS8en5sYxvZHpfzpSpaiQyTza26Uac7nLJc/l8bFW3Taxs40Y2c4QpBRCSArIrCciom8c86rCqPy6hbCkcnvhVOGgVnt8VKFqhSyhKE96itSkcl4stnyG3Z1tUuOn1u0Z3I5Fl2ac2R6u43Z70NOsk1BFstltstt4VtbR22i/Un/wDkS2Y9rZkdm052/aTaWO+76C6+AD5J8H5Nv/WLw+XA/wAHvZs+1BTZnUUSGgVttq46m6lYlpDg1qxrXLXnJaa3UlnouZpRQmU4TT05clLlraVNbRbNdCdg9pyjTTB/SYx3dd4qf/bs816ujloosMtL9tbgMpiqUO6JCfv5kpKil38OvxUpUs9tOzC3FrjdjrrqNt805/7Vd1Hl/wDaluqj/tS3VR/2o7qhH/aluqj/ALUt1Uf9qW6mP+1LdTGT+ozuFyyj0b32739G7D/2pbqY/wC1LdVH/aluqj/tS3VRl3qS71csuWOepfuQxKzf9qW6qP8AtS3VR/2pbqorPVP3bOUVy3i7ts+vtF6ou5y20SvVT3VqUfVS3VR/2pbqo/7Ut1Uf9qW6qP8AtS3VR/2pbqo/7Ut1Uf8Aaluqj/tS3VR/2pbqo/7Ut1Uf9qW6qP8AtS3VR/2pbqo/7Ud1Qj/tS3VR/wBqW6qP+1LdVH/aluqj/tS3VR/2pbqo/wC1LdVH/aluqj/tS3VR/wBqW6qP+1LdVH/aluqj/tS3VR/2pbqo/wC1LdVH/aluqj/tS3VR/wBqW6qP+1LdVH/aluqj/tR3VS00ym6ZzpzyJSVlSksJ8L5Nv/WLw+XA/wAHvZCJRqBqCu1OUtD5bjqkrVx1u1xsuiaMd0QyfP8AVIvOtBSlLVxZa81b4Z/Cwj/8Kcd6uyfXl142d7aNzL2hW1rb/totviIkCtanF8t0yuyWxNhttQl7WDWvSrQPCPUV3b7ctzuwXb4C7oM64p1zn98IWG0eKlPcrv7RwQDOK+4UFpoMj9SjZFit7041R071exrh9U4yPeDt0xLWLhqdu/266N6g+7kul0tlktt+1t0sxrSzRbXzSbcPjGQZ5heKXecuHu4a47ntDdtyMZySy5jjkax7x9sugd00e3m7Yde7xy4Ju/266maozlwMdY93J741w3LaJ7cKTE8psOc4tjmeYZl9xPTgeGN7wtueXaw8NYN5W2LQW6aRbzNsGu1zl1n1i0/2rikAqLhHifJt/wCsXh8uB/g97JqPlNTjVmoEtMLFbVdzrinV8Mj3B3S86oaT6G4xpLVobY7HVMFPIkpCVEKIju7aX2VCFuLWrpy5DRUN7rrTi1nt8KpH241G02s+8b1aPVp2TaBWXa5oCru0H8BpoJC1qcV4iaZQStYnxQlQZJMeqbrVqBq9r3g3pJbPsewrbTsI3LbXN4u7n1BdHtpT2mXra6a5Dkr+d4ZTYRlnrdadWzNsi1lwjX31O+Hqc/7Borq6jtlFqV622nuO5Xs09RbTfd1dvWT3IXF+6aEb6sNznaZ6cepOk1521Xbe1c71vT1C9Xn4Ew7clrl+3vQrZnul/dxpVud9WvS3QjPPUC3q6dbwsJ2zf45Z3cL5acH2HYftZ1q1T3h+ljdLHedJ6nPKzTLk2I/7RIy/LsawHF899b7BLTkO0rfPo9u6otfvUkxbbvuTd9cLABmmEZzi+ouGa1es9pngOcZr6y2mtup/VL1B0SwjF91m6Gj0V2C+mJvP/RK/7SfUPG6XWveP6h/7S9WNTNUsI0fwCn9cLAV5ps9y/HtQPVYj1F9xV5237bfTx9OfTfXLTn1B/Tj0z0X0z9ODchf9yG3Thaf7VwbbTJSz2+J8m3/rF4fLgf4PwOnAmPr8acX+4/n2Y1NQKhXBKSs6mZ7kgf0w08xXSPDmvJDngv8ARXstH9l3pyiLQi21WRsgkB4ODeXRar7ON42+D1Aazedtc0A/+h+dKEpDi1OK5vqUEpZS4mTzaUqhtCnFqKEQpSlq4pBUqqSltUa5SwL1f+giv3N6CWjVbabidi3Bepp6pumOE5rtJxrUnMar0dfSC09xLH9qepuAYlpv6tXD1Of9g0ah3TB7JgukW73A8byDYmrLmPU19bA//wCv2bf6dvRZ/wAY7n/uw9bD/wC+PUmcQjYp6TNfU2vZR6MWFY7mus3ra4BiNryzbN/jlnudYtplh+R7HNlO/iNYtpe7T04KDaBru/uS29cmxL/aJ9frRZLfbVt19PjSvAtO9qWX2G0bdvVv39Yvas49Tf1isGxml2qaPZFeMf8AR+9E7TzEU4J6rmnuI4NvG9bf/g99/wBVXoof/SPpJ/5q+sW4g7svWivVyotvWw3SjT/Gdm+znFrJhHqqx611pr6rQT04Mks+S7MfUMyG043s29E61V1PovwtP9qhKUgOOKcPL9fv5PeOHybf+sXh8uB/g/G/TWndvg1vTuG9U7YBqV6mG8TVvbXjGX6/+rp6dNy3l6r6zU+ZbL9U9b6jUNe4r1T/AFA810m3WeoPtE3DHwqurpaCksKapOPngwloquxYsdFs7t2IVWmTKGFwedDanFIZCgtxlLf1+ytp7kct7y+02V3EbVcLPZHHG6VH1v3B9vIBB56ZCVLUpSj4CFK8n3xSsrdcPuCQ3TT5WSUiDHqL7CKrdNarLum9WjSnHdjuwXWe5607tdlW5HSDcZqbcvU538NUuxvCaLZdotX+pdsUq8a2w7xLRve93D1PtJtech3d/v39UqMEyDdzvm0C21X31MdrFDtq29bmNDfUL9U/QXUTXfbvgeSb2cx2jekfp3qBppt33k6H7pdJ9+G9HQbdLu10Iz24eprup0F9J3TjN9PdsuQbcd4/p9bid12lnqD7m6Hbza7lZNBM3w6xahYdatCt/vpz6naqH1N9/ru2nRG1bdNEuS1WPeXt63dfv39UqMn0o1J397HtMc79UPZbj+xbZBrlddcN2GjWr+Sept6rOBZzqNtf2Z6R11w2GYBgfqEenXqXvDxXcSjcD6wGlWp2pmI2TSzJ8x2AbEqzfTte1Dvuie87ZBu23MaG79dXNRN7O2E7rNA9EtQ/VR2/4nsq2x7jNJd/Ua+aKYpuG0nwnTn1I/TqyfN8E9Sb1E8k2+aHYntz0k4WkTtXb5KVKUo8m4zOPUM1T1t2vbh9wuJa+7mNxG7/AFR3R7bNxe77S3c9qRlO5zW3X3Fd5CaXYxjNv9aLcBYdmG67WjPNSunD5Nv/AFi8PQ1y7dzYNpmjmd7z7rncb6aPeHjGTerPm+C6v026DSr1E9KaHU3R3btvT0X0A23aHbW8Dz/0+PUN2qZjpd6oe8PRvXD6vBzWy1WSYamoVVUfBrsKQampc231i8evo95lyyMNoW45Vrm4faKdAce5L1WtUlHbLaijaK0u3FJUtm4v5C0/U1OW/F1HUZO5U86HEhjwUOLbUl5aYdqah5MVK+5cNvKQitcQ9VcG/wDx4jl93E8frjrKCY+rjPxBwnHuifD6svxi15vibO1n1WNsF+0U2B7tdatwXNOXD659OWyr8m1KUVK5BGXHUh620F4tekW+TWSm1Y153v6K0eq+g++zXjZftj3M3jU7QjTrVLRO36N+r7tNp9mG/HL9bc91Fr8+tuLfGm8+Pk2/9Y3D5cD/AAej1CcJ3lWPI9XNcPUY9UHE99u0bcHp3kmtm4T1JvUuw3TLArXpZpvkdht+VY9pRk3qWekvRVL2+31WdRfDRWs1lN74do3G2Wy3SIdfffjRCravm6DlQ2t1SW20lLqWzASpRW0tHs6VKQqqCfM453/Qs9OlSnUt/wBKmR5rsVFFUryfwGllCykpPht9nmKUpSuWjPa7uw2nacbxtOP46+yiP46+yiP462yiP46+yeP462yiP46+yiP46+yiP46+yiP46+yiP462yeP462yeP462yiP462yeP46+yiP46+yiP46+yeP462yeP46+yeP46+yeP46+yeP46+yif8dfZPH8dbZPH8dfZRH8dfZRH8dbZPH8dbZPH8dbZPH8dfZPH8dbZPH8dbZPH8dbZPH8dbZPH8dfZRH8dbZRH8dbZPH8dbZRH8dbZRH8dfZPH8dbZPH8dbZRH8dbZPH8dfZRH8dbZPH8dbZRH8dfZPH8dfZQI/jr7KI/jr7KI/jr7KI/jr7J4/jrbKI/jrbJ4/jr7KI/jrbJ4/jrbJ4/jrbJ4/jr7KI/jr7J4wnTyy6RYbza25Jvb2ibhsD063E7ydxmpOObsdiO6DAbNu1357nukb3ttb+7DbnjG+j1F9GbRtQ0w3L6ybl+Hybf+sXh8uB/g9wMol0g8Pq8PNsiqMcswtBs7TLHnQqoWFOvOvKzLJ7dheLbV7F5WmvKXVuNfga2OvBl1LcOPM+TCqZ9KPZXenJmVurLrjflyp6v7DlDIVXh1KA254dGkKquKUqWpTaGj3MiFuqU34m8reVumyHcxe90fqe+nZmnqR7jcn20bLcB0s9f7ULBdFKjcHovteXqh6jz+3Xerv6t+2Ha9lOQevRojgmmG+PSXUPZlg2pfra72sY2fb+9SNxWiXpDbh9atz20nw9addPUm3B+oLtv0b9ZLGtavUN3za0aOahah5B66GzzGM93/v3rZHasl3sbS9Z95O9TdVku5vUTXj1h/Txa3PUO/PcLjOtlk9cnb1pVX7ufUs099LbQ6/3/ACvRXxb9/fOf6/A+Tb/1i8PlwP8AB72ERlGqdNanHrrc7jcEXRbi3FO079UhtLkbibrecnvXO2068ogoI4NMeZDai24ahqXsjX2CpSlHh1hf4O9Xp5Qp6s9In2N+HVKSp3w6MlFSJ8aKaan3R05vr1o2++qDvA13xzJt1/p376eT67tXKtlq3abvtVN4+c+tnhurWrO3rIcL9erFqPYpu+xjfJt8d9Jrbc7f/UgtzGT+o/XUzFZQ4hkd0xz0dNsWN27D9t2m1NTWT14dr22rT7aTo14e3DSL1U7/AK46Q7u97+0ncW/pbpjVageqJuzxvQvQjaxsUxDE/T+0P9O/SrRvUqz6V6Y4/mvq56/IzDDdBdL2tE9Et5VRcd/HqGbk9sunG6PQy2W+ktFu8W/f3z2D5Nv/AFi8PlwP8HvG9/DIsvxrE28ozC7ZqpabcyFOtgfWHl9i1lRy3MMZwSwaM4Jlb2SQkAqDAXTCPJDaPNd7fxVV5hFfUtShDjYYhtyrLEH2QJUpSj04SipqGaSn1s0w1X1f0eyjbRpHs63M4Tt1079QnWC1bj9WNF9g2uO0TCdkuhlJUtVtJdt9+rd3zSs9S/Irtppj99t2UWHl6w7LzPDSmTXBtAUT28mT3O5ZtlnExotoTU+sRrHq7oPsm2kb9OvLR+oFY7Xvw9ZPUrSDDti+Pbwcn9PrbJmWrOm2Aabeh5jN9e0QEesAHtG9eNVt0eiel23zSHa/nmaeh36fe5bTPXXZ3sXvlv3S+qv4dY5UNUmxDfzju9C1+qdf7Nrlum9QDfTXbX6PZP6fFdpJmPDfTvc1TxrUzY9sDwraLQXa50tktXogWOoz3F/Hv3989g+Tb/1i8PlwP8HvFlF6v1mx6kybVaqrYZa8tx1c18Z9M73T6a4reMc0cuWoGSQhtbqylynMn6J9pID6lKWqEtOLSHJDih9bYHlVD79GG6eUvY0f0GCJcaq73GuqqvGFXah3sbsMf2a6GbQ91OxZnP8AFtx2mHp+6sWHbtqjrLsI1z3e4Pvc0PpKVuipNliGxqjt7/0n7f8A/wCh+VpKXHXVOKd8N1tLbf1QtKfwg45Hkd6yG843jdlxKy8m5T0Vdmm5nVK3eirsrx2zcu7nYxt13sYxtz9FLZNtyz/WLRbSzcBgONfL/bD7DmWOY5j2H2GNUtK9PdbMCxr0Bdh+P51abFZLDZNW/Qc2L6qZ1oPt+0h2zadeJuu9IrZ3u6zLZ56c+2DZExuv9H3bjvG1kHy6+yiNrG2nBNo2i0a3ehttV1+1b/jr7J4xfQLEcR27bVtsmAbQtF/Hv3989g+Tb/1i8PlwP8HvEv8AkdjxZq+6nZHchUUxcqk1K24cqHXU8mp+u1+tlbolofjmi1kaYU4l2kdahBUhCHFdrTTym5S4s1nlI+r2l1U+TCUUz9HCkqpmJqRTJkW4kPC6xWltVV4b60q4tqLrRSpKozfLshvFRjeN2bErL9OX7++ewfJt/wCsXh8uB/g94V81Xw6yvXfUfOr2mlp6WidFfWAv1lVU8udal6faY2vHMh1111qtONLcL0gwmEKlDqShbr7j0D2/3RU93nccMYo6bG+/sjsAaJKlNlIWttTavCLSWiogq8N9Xe/xaUHDkuY5LWXzCcRtuB4pzaVbmtENbc45tdNxuh22fEtv/qEbNt0WR6pao4Hotp//AN03pnRohrnpZuO05e9SnYzT6y36/WLFrJjfqx+njleda4a76U7cNN/+6f0zo0k9T3Y1rpkOgG43RndHgfh68+pJsq2y6gaPeqNsU181G1R1Z0z0Sw3Tb1XvT31Zy/KcqxnB8d2+b/8AZ/unyeLNuI0ZyHW6/X6x4rZMb9WP08crzrXncPo9tk0/xjJLLmWNeLfv757B8m3/AKxeHy4H+D3MD1qqqkoaW9a32hpd4vuXZQ2lSGKfm1N1TxLSSx1ep+4zU6MA2iaWYvW9eDbZcV/7RqHFlxzglClwttIhxCm1e2Vn3vARibtKaerCk1RHdRcG3QoFJSfApG0OPuOLdc8SrCk1fG65Ncr3kFjsVpxq18+1fd9ohsy3M7QPVb2lbz8t5Pr1W9NnCtwW8b1gdDttOirnrkagV+L7CMA1Y9DHAadrS7CKXRFS9Wmdl/qsvZpe7bqz6U+yvNNv/pGZdbN1WwvdZpT6eu0/Qf0zdh1NatCPRk0XzzQ7ZB4eDaq7Kb16hu0W6emBrddd4fp85jvQ3a78/T82R3PadpLguvG7H0dk5fnm9zcXvi1P3s2i4elNpDl2g/qoesrkuS6jZPqx6U+yvNNv9irtYt43ojaSYo9gelPi37++ewfJt/6xeHy4H+D/AC3zUXCsdqrvrHkdU5cKZi+ViywkLWt1Q5c21Y0x03SNy2o+ulFprtxxvEqiBCKV9xE20QpxTh5GyITTN9zpbK/a20KdW+55z/HDA05S13/5rSup4dYcJPgJSpSnFFlHiNNqddqXA9UR7obuuR6uxjuO2bFLN4Hpr6Had536mXrb4PjOmtU0vzGuS7W9N2tW4L0sbP6deBZdt+0d9WnbRkXpwbFsjwP0Qcyy97QuPUQd/KPVAqFoaY9BJg1OivqCtVG8L1B2WWaZnwz7tGvSW2X6SZT6geimm+yfc/leWYxgmNZrneq3rL57g2E4pprhx4bTv95XqIOmz+qBUOIaY9BFj8Tot41+/vnsHybf+sXh8uB/g/F81GwXHKi5a0UqYuWpuol1FwTcsgVT0VHR288o4aj7mLZj2a0mj2vGrWE41t40QxOoaYfej8ItMJDEJdKAtbji/oQJCUca2rboKLEKJu3408P60PqUpcJQQhxxTq+dVI+tLjTrXioStLQ6Rc7nbbJbbmxfddba+2ltXgCNKMe3/wC2PeTbsQ3n+qluJny7rdCt0+1XeTqnrB6j/qb4xvR9PHOq7R2t9R31OdRLR6em0JezDbtHqg7O883UaSZXvp9V/WnTzYhtXotm+2TaBpTqVcvVL+rw6ylp6+l0+pd8/pF37TPTbdz6jO5n1gsp3Tasa+4d6n+6zT3F9rOsmd6+aKx742y6UapWD1kfVA2d55uo0kyvfT6r2tGnmxDavR7N9snjX7++ewfJt/6xeHoHZBmts2ZXFNZfE0bbFtZhKlJLSEqQhpTTSylTfGpqaejp8m3A3K/U1y0Q1Q1bueHac6e6ds+V2tqenC3HHFfQ7bYlyZRUViqOiaQyrg6lIp4f6MdPAMJJZZ8R1sojMdQcbwiLZgt9yy5MhtTjrinV+D08QQeHu9gM+c+w37++ewfJt/6xeHoQ/wCIHI06pqC+0QokmNSd0uneCXheRboM5vydm+J5Qzj9hsWJWqaHlJS2mHHFOK+iACqHXPM4zi83N22Utgsr1ItP9KmiUVSj50KTJjnCSopS02p1xTznhSimQlx7MtQKm03TDcN+G4+oTp0+w+/jOPq9/wBF37++ewfJt/6xeHoQ/wCIHLqNrzhGnVW7rTuAyhV12u5fqPc9NtJNNdILR0hvscQ4hTazL6LalLpPh9bCb0rJUpBLVO7VCppXqVdMD5zLfmqL7aQtalnmlDiOxvwx14fF2SaoM4jhOJ4HbYp0pHsQ9+9r1D890e1Zxf1NN6m3jVDdzuv002baKXPfp6x9Fju3HeTpXuQ2xubzfUGVpfvA9QLTjalojcd9PrTYBitHvL1L3M7KP3A/MERs59STfxrpqV6YW7jUjepto8PcNv8At/dZvX23ayesjk2tW/rf+3tEF29SL1MNq1duH3XWHRrQTDdxu9vR/VyKz1UazKvU0347kbptL2q4fuu9evPMT3Gb0d6W17099HcwueoWkXi37++ewfJt/wCsXh6EP+IMZZqXp7gkXvept2ttvumd7i87vbu1PNMwY0x0l090bsPJ9bilLT9FtOFlx9tLauFS9+Gp8Opfw+PBJNOxUhtupqfPhX9Olp1FLngfUl1LjPXwusZdm2KYHbfhDJNU4Wn+lHWFq7WfD1h3e77d2G5/aXu53i6U7s+Wo0+0lxHKt2XqE6Reqzlvq2Z1p7ju7O8+tVnDCtrNZtV1V2+uemPqSbHn207b5qflu5XX3TvbJot6JOj+b6Y7QfVd3U5Tt1297MNoeKbVdrOyPanbdl+3vwiZRtU123kXfdDtw9RrcFZ9ebjpZphec89Rj1U9LNx9oqtneluoGznSzY/q+jVb1GtzmeYdRK2y4BtI9T/1/wDNquh21XPdv6w+mtmyYaT+sZsLx6yUWNWDxb9/fPYPk2/9YvD0drnrvU7X7dtlvGS0eLbRdrmNMWy2W2y23gadSIQy0uHWHWeICiHFJJ+jHZ+Xwy+nu1wtLbbTLf8A4UcNpBDrhdccQhpHg/VPzCUqT4Eo/VC855GIYG/ZblDP9VmGgoHxPRpudHYtU9V962k+ke5HklGK72NJMo3a+shjukt52E7qMXqK/HLguxPWH0I6dTejMbsN1mlOzrSDRLafrn6gmpCUpbTfqVO6X1wfEq3zS0m0DeXpRvVwT1gF0WWa55zva0i043Xb3cb0nyfab6Kdyza6ennFm019ZXSPdhrfqp6plx9Q26766nb5ZbrcrdZbX6FdvdqdIfGv3989g+Tb/wBYvD0If8QOWv8A/wA2EOKQP6SoT+FEOPFQ+jEpKy6ZqgRaHhdaiGitce+HU9rLYSmHFqcX4aFNuBxpxk8uZaj4ZgMfDmUarwOnBKVLUhRZicIH/s/E3d+lljW4LVfZd6Z2KbW8+5d6np06a7vrrp16Mqrnne4XbjpPue0gHokalVLGiWiunW3nS+PUN9NTM992d/8AUdvYEbL9t2qu2PT7btsoOhO53xdffSJtOYar7PPTMwrbRqBvQ2L6N73MNtPotZzm93xXFscwfGuGrGyj9UN7G6jajo7vG0sZ9FbVS/o0s0uwPRXT7xr9/fPYPk2/9YvD0If8QOV5wPH6RbSlDHv4VKkIp8FfXVYrCB2hgN94DlQ46sOK8UHuY43O522y234+vOpcYdp9jeE8UNtBKqjpCEKWXXAhj6O+v2S/f3z2D5Nv/WLw9CH/ABAjU7VXTnRfDtDt821DcfkGo2pmAaQ4hohvt2l7jMm1m140k284PovrtpJuHwvXHfFtT24X3QvdTt73LUP0akAqdc7zFRU09I0m3LzRNJSMUlKFUvct3zlnucLig0OUvspe5221OqU4lI4XPWC21dytmmb+QXLiklocGG0qJWojwCA1T8uS6p6Y4XknLluYYjgOO6ba56J6zHUnXnQ3Rl798uyiNONY9IdY6FWvOhqNRzIRiu6PbNneWxnm57bVpXkL16s9PZ9P9TdN9WLD4ef7mtt2lF/w/djtY1DyOMw1N0208qXHENI04110Q1if1H1g0k0ctw3ybKCWXmalmo3SbZKTOM91J070px+13S2Xu2+Lfv75za9bsdu22Om0Q3FaJ7j8b143Ubfdstv0N3I6G7lMe143obY9s94sl9suS2bNfU+2Iaf5Lp1qbp7q5i/D5Nv/AFi8PQ8znCca2mWTOcJyaq1/2jaT7m8n3XYBtkyvWzfjh1g1338+qNt3276M7ddZ7Bq3qDadqWnOrlJmG1vP9kekeoFq2i7W9Ste/f8ARn1fZDZ4ZxTtrsSG1uKdCA42hAR3OPFX9I81V/zQyHMlJUpwrZE4yPVazW+9fAOpGZRbLZbbLbeEoYa85x1aVuQlKlFxxKm/ASktBSlLPJuI31bTNqNx3l6yaX69b5/q5Nz/AKdWf71N3PqQbN9EfTmpdweybbNvFT6kGx/03NpGimx/Yzc9l+zt657Imtpm9bavuo3V6H7sPRt2I6abUNEtzeu9x9Gj08vSt2Z7jNqXpi0+Y2C6ehJi1yxvYF4dp0o2rbwPUg2ubC/THsGV5TlGPYRjO4/UvWLdTuu9TbDc+zjazgOXbMtdd1fqjYxjG5f1AtN/Tl9E3V68erXq7qHYcSr/AEIdhruke9Db3uc0k9GzQ/G6zDdFvFv3985s12c7Wm9W9CMOtlw9QrQDR7TPcx6iesGJaS7SPUp1Ixbc5ojr9n2gusOkfpibMNV/SDuOlW1HaLprohqvdbtarDQfq1pVHybf+sXh6K+immWou1fE9v2kWE33VXdjpPonrF6ommW1/RLbzvC0+24bj8C3s7XqPb3o5ptjK8K05yGvr7TYNDNUdpvqfaY7m9smiGyLcR9GNtqdXUrSt7hl9NU1bJekx7oeWFrUnymT7+T67jjuP3d+qw/Ek5bRYrjNuqTyNNqdcUUgZHrLgOP3o4/qRqTGOYxjeHWXkSkrJWWUg9B1hR8tvwJRUI8t7kqahukp/Sv29aVb0sh3b7QNKduHqbdZ8l1pqutte4fYJub2Q3LQ3VzHte9HtDaZjfb6tXXh1jfn6Um4ndhl2j3qgYcz6cW270n92uo+mXpN5S7tv1NPhmctMvQy26sZxuH2+4h6U26f1BdxGm+5ncp6lutu1e455gOpGnmqmPRuO9JzAt1+7nfd6Wu3TbhoBvV1v1z1r1dyD0IsRulP6Su53UvcPt58a/f3zlEYVuG0K1U3B7jL+nF/UT3DbeNG91m42i0FwfGPUAjeFuKum1XQyr29bBd9uJ7PMAxLbT6jOYYTi2f2U7VtBY+TbmfTG4ehCJ7QHQpSNwm3DSLdDp/oV6Q+0PQjPtyu1rRzdjge2z0rtqW2TOOG4L0ndoW4bL9sHpo7W9qOR/RlOstucJRanbVer3UgIIC0IioJCeddFTLreRsIUvJtY8as13+CdSM7jHMZxvDrL05Wm++PMV2cKZI75+DRNOB2Ue/kIChp9rdmnooas6r7mNRd3PqB8u6rU7dLsJ3l68epLkfqa6dYJhlv2hbQPQjw9217J5S4epth27yitVw9fLTXKbVhPpZ6w3v00NI/WytG2bTj09dPdwe47eL9XhVdOKul093x62ellfbRmOd+sDug1X9K3YXrhqJ6kfp3bO9A9UtBdvekG2PT6N02qO6LYVvO129Qy/eqVp3v02FZ9Z9uznr5YNW2f0pdr2oO2/bz41+/vnNuu9PnblvDrNtmyTQfa3SbrPTj22bvr9tX2S6BbPbMJRfLHZMms2ZeiHssyjINtO0jQvaXi8+Hybf+sbh6EP8AiAytI+lW1qacdAC+sZDX3WquFjszFupKlxLz7/VqGw1Ur8K53O22W2p1crMqio0/zXMk45jGOYdZeX3R9bziV8BH1IcLbXOhCUtqfeWVLWvhOXL7vb/qly9fYr9/fPYPk2/9YvD0If8AEGHeo+kwZQ/Is3WtdttvtlpbpniJBDanS6oLX9TZFMPAzLUbDMBCbzqxqKbZo/htLcXHFuq5+sEKbRxR2QtanFcspwhtbinXPMPHPrpmj/iCPd9H37++ewfJt/6xeHol6a2bJ9qb+X6pYau3bgNJLpcvpRQc/C4uFXKubPlROFtpQwlPcrzQhPNl2dYTp/bBrbQZBCML1bzheG6W6faeR3pbPgtoW6t/yvN4JSpaqlSQrnUC0jjktyu1psOmOA0tpj3+EI3teofn2j2rOL+ppvU28aob29RvUSwe5Zzu69dzTTDvTo3ma+bjtszm831BlaX7vd/mm+1TQq8+oN6vWi+O4hui0hzPbXYPUi9Uzc5TbUfUZtm6bb/6YW7jUjepto8PcNv+3+Vm9bbdrJ6yOTa1ep7vLzzZRoEjcJ8wQtOpu5zUrQDaphu43e3o9q56le93Xna7kqdwPzAxVbV1zlu3A+q9jmK7y/Uy3XaibM9sOjuYXPULSLxb9/fPYPk2/wDWLw9CH/ECLnbLberb+j1Vip+OtXMdjHNZ9PcnvX0jlCK+roLZb2LbRVSk+ay2XXKhxLrxAbpuS53O22S2/rrZrtH4HXDNYxDSnBMJuXlHsWpKo6eHTrLSuNOS2rnYa8515wvO8K2to7ZR6fsXPUjJOXVfdlvz3b696Wbqd+O0HXrlqNPtJcRyvdj6hWkXqsZdQ0bFtofUWybJ94+7C3YJh9pwZz0xtSTYr1oxpBkq/U09XnSrTOi0Q2c2Jv0qtp/rKaW7NNEPSQ02uurt52RbU7bsv29eEekbVNdt5N33QbcPUb3A2fXn1rdSL4NyWZb8/Vp2/wBRlONaG+olte0s2P6wN6rb8tVtRqn1hnPUb9R/a9d9xGlLe8Hbtul2i6E7O95+9ja1b95O3XHrJR41YPFv3989g+Tb/wBYvD0If8QOTI8ZxvMbL+gWGWqP/wDZGyR+vWLW2MRzrCdQLZL6Mab74cS+rLWCEqJgJShn3Q4pSmYyPW7SjFr1+oupGTwNP9V8hi2aBaQ2+5deCEJQlx1bpgdfDV9hHBptTy1qbKObqIIU2ni3VWDcNzKBKdhWzzWvcHmeqPpUZrZbqOSUYrvY0kyjdr6yGO6SXnYTsVvuWVOyX0ZrW7rRmE498bkd6+km1bUDPbHhOS4VgOVajWD0ftg+n+heE7R9qNmw7SX1oPDq3zS0m0DeXpRvVwT1gF0eWa5ZrvV0n0+3Ybq8kxLEds/omYxkuM+nkIxPeppTle7T1bMmxDGfT62BY5keI7KfVJ/2H+Pfv757B8m3/rF4ehD/AIgeBl+lOCZtcv0x1Bs0fFes2JQdwWntBGI5zhOoFt+h2wkrvF3prTbsbt9xfrkgpZaaU85k2uWjuK3pWsf49hds17y9X6HUFyjHMYxrDrNPhKNx2s9Ft40Ptfqmbr7lSa3a+DRTbfQeqTuwutBrFuDOkOk2gO5bONRs33e7/NFtnwf9W3VXA3dJ9WdPtcMC5ksny1rU4qG21OuOLShHP2eSjjm9xy+3WHH7HR2Kj5fr3Yek9hGu2rG3X0jrTp/rFyTjen6dOmu7666dejKbnnme4i7l2nWxvahSbLdu/DdNtU0e3h6VD0VdWchaxfbNoZh+g9V6Jmd4DX7Jtgeh2xbFPE199Im1Zhqvs89MzCttGoG9HYnozvdxKx+i9meZ3qw2GzYtY43p+nLpnu9vOlvo4lzUEAJTuk2NDcruI8e/f3zjvX3i3TaXbtFd/wBua1O1V3ib3cJ2k0e3H1LaTVTV/X3cvnOneb7e9caTXnBdffVLwXT3U3BfVwtNrzWnqGKtjk+Tb/1iz4ehD/iB4mXaP6SagXL9Gauwx+I3IWYfrDfqI/uR0OpeP1/QGaal6cabNHXnTDK7mjOdZr4qqs2u2UOW/bro4/U4jiuMYlb1uKcWeVKSs+rXZdQsq2o5PvD9SfQuPUlyLJNfNjOT7w/Um0LjUPCcS3j6G6A7ac305zj048YsusW4+uoKG60Hp+2ljQze1yJBUUFpuFrW6rh92OdsIQHFrcXxYZo9UdWPp3rF+/vnD6t7n7jXN8unG+bd9pjqti1DQZ36xvq4UDdnwPXzbTnGoubZziFdsx2SelzovhmlG0Hcpoxhuv2iXpF6hXzP9kfJ8m3/AKxf+6nfLw9CH/ED2H9tmgjEft9wOP0x1Cs0fiNyFlj9T9RqWP1s/LI/ctt5bjDdTdN9RfZf3M7b4O4rSSqj9XMsfj471mvUGw7hbrH6JfmcUu3fTaoexPTnTzAV4XVO3C3rmhKGXXlCmSmEdwW6kIXyJSpZmpgb4dwOr22PAdxnqnbR9Q9Bb7l2vPp87ItxnqnbR9Q9Bdnelt70V2wdYvOoeSelhuo1F9ZXZBiWJem5otqxS3Lj7omWqPhKEpDCOdsDuUoq5M8u+U2y3Y3jVhw+xe0yMJQlKXHlu/QQMuXcPvhv+03cvug3N6ReoXk+5/UL9kvqF7itymmvqOaxRqxp1atXNMdrW+Om2K0O5D1WNNdRMT2Sbd3dre2rk+Tb/wBYv/T/ALGuHoQ/4ge0ZlpnpvqLH7advLcft9wSP0dv1DH6UZ3H6e6t2ePyHchH5DuQj8h3IRcLZuioGPz7chBv+5CDaNyNXH5DuQj8h3IR+Q7kI/TfVG5R+lGdx+htBco/bxpc/H7Ztt/OO5tF+r36RiyWemtlItU1MvKYP/tVO+StIXLu4JSpR8hpuHHEK4EBQwzb7oLpzfCO4Ybt+0F05vfC52y23q24jt02+af33kCUiH31Pq4Ik0FKUs8wh9KUN8mCXy06tXOftS2yxClFR+hvryzD8Sz2wYJpZpjpZR5LjGNZnYsD0s0x0to+GbaeYBqXZ8C0k0p0rb5fk2/9YvD0If8AED6S6RUuNMC101eq6UhSh+CVNsl1TQcqFlMCGUoK+89v18121VtVp1Y5kNzQpRWrgw35ji1FauYNuKQWktF1wvO8dT727nFZRUVHbaP2hCQYS+pn6N6xp/qvSagZf4Hybf8ArFmOHota8aHaYbV/3fbTI/d9tMj9320yP3fbTI/d9tMj9320yP3fbTI/d9tMj9320yP3fbTI/d9tMj9320yP3fbTI/d9tMj9320yP3fbTI/d9tMj9320yP3fbTI/d9tMj9320yP3fbTI/d9tMj9320yP3fbTI/d9tMj9320yP3fbTI/d9tMj9320yP3fbTI/d9tMj9320yP3fbTI/d9tMj9320yP3fbTI/d9tMj9320yP3fbTI/d9tMj9320yP3fbTI/d9tMj9320yP3fbTI/d9tMj9320yP3fbTI/d9tMin3f7SEuZNvD2qv0Ft3ZbTLfbv3fbTIc3f7Sln9320lylVvA2mqV+77aZH7vtpkN7vNpS1O7wtpbkfu+2mR+77aZH7vtpkfu+2mR+77aZH7vtpkfu+2mR+77aZGXboNtNTu4/d9tMj9320yP3fbTI/d9tMj9320yG93u0mbm8Laa6r9320yP3fbTI/d9tMil3gbSUOfu+2mR+77aZH7vtpkfu+2mR+77aZH7vtpkJ3e7TFF/eBtIKv3fbS5/u+2mR+77aZH7vtpkVm8raLQs6e7vtBl47+77aZH7vtpkfu+2mR+77aZH7vtpkfu+2mR+77aZH7vtpkfu+2mR+77aZH7vtpkfu+2mR+77aZH7vtpkfu+2mR+77aZH7vtpkfu+2mR+77aZH7vtpkfu+2mR+77aZH7vtpkfu+2mQjd7tFbSreBtMURu+2mR+77aZH7vtpkfu+2mR+77aZH7vtpkfu+2mR+77aZH7vtpkfu+2mR+77aZH7vtpkfu+2mR+77aZH7vtpkfu+2mR+77aZH7vtpkfu+2mR+77aZH7vtpkfu+2mR+77aZH7vtpkfu+2mR+77aZH7vtpkfu+2mR+77aZH7vtpkfu+2mR+77aZH7vtpkfu+2mR+77aZH7vtpkfu+2mR+77aZH7vtpkfu+2mR+77aZH7vtpkfu+2mR+77aZH7vtpkDd9tMjb5uf202jUz9320yP3fbTI/d9tMj9320yP3fbTI/d9tMj9320yP3fbTI+Tb/ANY3D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cfxmPREj+Mx6IkfxmPREj+Mx6IkfxmPREj+Mx6IkfxmPREj+Mx6IkfxmPREj+Mx6IkfxmPREg/LMeiH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A+WY9EQR/GY9ESP4zHoiR/GY9ESP4zHoiR/GY9ESP4zHoiR/GY9ESP4zHoiR/GY9EQRs22MbWfT+0x/wD61//aAAgBAgIGPwCA26s4DWqSeiGuuIxxxC2ynWLyGLvEEDxaAJaDbElAMzdOAK4aEilyg+aNPojT6I0+iNPojT6I0+iNPojT6I0+iNPojT6I0+iNPojT6I0+iNPojT6I0+iNPojT6I0+iNPojT6I0+iNPojT6I0+iNPojT6I0+iNPojT6I0+iNPojT6I0+iNPojT6I0+iNPojT6I0+iNPojT6I0+iNPojT6I0+iNPojT6I0+iNPojT6I0+iNPojT6I0+iNPojT6I0+iNPojT6I0+iJr6I0+iDfCo33lIUr6I0+iNPojT6I0+iNPojT6I0+iNPojT6I0+iNPojT6I0+iNPojT6I0+iNPojT6I0+iNPojT6I0+iNPojT6IxPojSOqLebYQBcCp8OQOH+1HsjtD+z/fR2h/Z/vovcC4gfjWKKkATbtsuDAuHZeMCeqJKnmjT6I0+iNPojT6I0+iNPohZjqhJ+iGZ7d7oXJtBdacS3XK7LzGcDaH9n++jtD+z/fR2h/Z/vo7Q/s/30dof2f76O0P7P8AfR2h/Z/voQuHT+z/AH0BXD+z/fR2h/Z/voDS4TX/AHej/wBrA2h/Zy/toxA/93++jtD+z/fR2h/Z/voBJClU/Z/vo7Q/s/30dof2f76O0P7P99HaH9n++jtD+z/fR2h/Z/vo7Q/s/wB9HaH9n++jtD+z/fQihT/w5f20dof2f76O0P7P99HaH9n++jtD+z/fR2h/Z/vo7Q/s/wB9AaXCpyoPh6MZ71MIBLhP/h/vo7Q/s/30dof2f76O0P7P99HaH9n++jtD+z/fR2h/Z/vo7Q/s/wB9CFw6f2f76Aah/Z/vopaQTq+H+9gAuCn/AIf72FLgB/7P97CucB/7v99E3D+z/fR2h/Z/vo7Q/s/30dof2f76O0P7P99C1D+z/fR2h/Z/voRrx+p+9jtD+z/fRnMllCA7Jm2H9nG4HEYvb+YcCeqO0P7P99HaH9n++jtD+z/fR2h/Z/vo7Q/s/wB9HaH9n++jtD+z/fQAXCf/AA/33Mb5vfHD8rXu9q45Uq7Fm49EUY0pjJVnhCQoi3m7LKbmYYtwqTUWMtsbIkgI0JsgLiVM/wD0CfaXal/W9HMUfJwuOiMpxO6/euusJLqQ1SHOb2QGgYJgIUcnEj/9P/8AaWPIW+F8MZvL90kNarWqgJM3lrQgBMyPTGX41xkV54BxTabuiamorLzrdxWnGmS6xFDRLnLyBpdj0H5oNQSFhp8/IvIKZg6Ya5p7KyTXzEHONQUuSWCp7IaL3anq1yw6OaINwhCevyCwhnCZYKulQE6iJw1wFT3Kpw/JBIKuGJ8/qgObtdOCdUTxhBCjlJSKmCr1R8U1DUieyCeTjpz9vd712VLdprlAZeJ7LiknDFMfPyIOYgheRRys83vjPcSb2LLbbThi/egaV+icAcNEIIbfc3eZnMVCzbUtqoLA81bu40UB4KOSrALoucU4m/eX7qFzqWtVAGiTA1okBgB+HwDyAGPNE4T5VmPC9/ZdZLX2sTXWbrrmDEbSje081LsgIYQw7MXijWhXFCUA6Ap9AjOcasOqZecykoQrWW2WxItacG6Wg+fHmyhIZbyw3eWU13th1CA/7M3GOcpAEsFXAQzLZILcAIfdV/xCSStDrjwzUgOjlUThIUwTbFSYzRPTisVOCdapyttkoSqSx0nzJAuJj6tESigaMTq1edYAEuVrLTkM9C+2KbYQfjr5lTsIo06uZOFdo51IOGI8+HPSEilx2jgJ+1Ia5k2hVbgvXLDGBathQNHrxPpgAFRpGqDGzhyVOwhbWHs9MKqdGPrhHmpOqFaE5JcyXIvKuEA2RVr0e2EwA61+ZOYyegxn+IPOxmH2g0S/2e9BOKzLtIGElXku5F/ZyzLYbh9O1beTgDiUmThJMPw/l8jYndvvAaNbWuabkzIbC4kH81SkOytxpJaikVaQDr6YtZPhDaRmHsDGKTstpN3af/NqMyDNGqQIdlbjSS1FIq0gHX0xk+DcMeMtl80Lh0uINq3UQKxU4uOhQgJIVI4jey+Xdl38KcwPfU57b4uOSSkBjrYBJaA5QWznK9xXeGxkLCfFAqL6jT2CA5oD1bIOLkJkACasxaNB+mr0ZNJtBV1RKBAU0oIsZzLursZmo23DA0IHJtEorhMouheRPk2a4j4ize4ztssOVG6vvQgPrPwltmpWhLgKIo0xwbxhYemba7MtqRhlv3WUQsLOwAOwvXOL3Brrab18NDnK09m61xkLDWza1JOCLrHJPmU64y/iDxEKcmVcLcjvWqWjbtX2vYjgvZWSYGLXDeHs3ViwCGNVzkBK4uJcZ6yeRTyK6Bu5Lp/IY6Xe7kDRJV9UKYWKLgUdfuiQlFImTgNfXFK4csoDmlE98EXJJ+OjkWDUEGjTBI0wGNwOnVEonylYQci6+TWdX5YRfy8i8xYBtNrLsJp7Y+K/ZP0E6PzhPGfqhLIUDETHtgsSpoRG4euFuGpMNCeiFHJKNnA6fyRW6btf5OUDTE44X4S8GZjc3b7My69sWXzZbt3bX7dqTa292XgfnToEZe94qzYzGQG83tvd5ZlS2nhm1a+IEuFjtnFEOyTD/B/g74F7LUuvZj4T6Q5guMbur7KTUCASx5IqmhEWPCXjTbfnBcNi/wDCFW6t1vG7sNQYgbbm62qFEcS4LwTiP8MZwoWajuLWYOY7xbrBS4Gm0LdJBRz6qgSiJGT8YcRG4FwXd5i5DbuutVCloWqmpGsCEkTRS3ivhkfw/IkEMJ7terLTS79qxlxqOa7FqFZSAi3mfGlsZvJOcGm7VYtIXIAjLLHP2SQETa1zgPy7q2EAhyEKCNRmIlh7Y3jhM/yQkKi8xhGo+2Hf8R39Z/JnvNY/+2s/h/IcZFw2u6b9HUhyG5bomCqghRIGZBkBAsX7H90VLjqyKanCkmVRFRCkGQ6AkZXNWLpttyLXkOpDkdfsDFpLiRS6mSzQynAsX7H90VLjqyKanCkmVRFRCkGQ6AkXMqxTuaS0guaRWxj/AM4n6STJw0YQzKZh9TLS0iloSrGYAJXpJTRHBLdkBrHMvEgJM1MJPnqc4nWSV5LjrpqbacBaM8DmCHaVlgKtCJh8p4bwaxdTNX3X94yl+01mcNxu0W0BBSdlwJwKzHOZlcs2p9wgNCgKTgFJAHWYbx/xQxM20qy0v7E7TSa7N5zLlbSChbs+dYrfIjAcq8lZKtGHv6cdcIYTEnAa+uCCEI0Yw1zAqL0aIxxhVjH1GJbJ9MbIhTyJyI0rFDcIWAwnqifJW0odOmNoIdWMLzJz5KFnAki4zw+dYBuFSNOv0ctb8BFZFIOAkfdAIM5rL0aIAaysnTUB7oDsx2BiJebRPpjdk7GmXo6YBSnpxXqggSXklAB0wrQi6VXDo9UBzyqLPBOqFGnnZ7ieTz3csvmRZR25t3l3dprCEc8OxBmQMdKAxw7gfFM6c9kuIC8ATat2qX22B30TcuHac36TRPShjxq+8PiNucNkokDlGphI7FJ60M1jww4T+Jm/6lmLeY45lt++0CGneXWIHIsrb2ArSMQcIzmVy4pt2jlQ0am97sAzMzsk4knrjK2cuPhttikeeZxnjOcZ63nf2dLCccRdYW9mfaA98ljguYvzc4ZoLKYbmrrQEEpAAdMFw0Qg5zPN744Z5r3/ANze5M95rH/21n8P5fiNxtVq2LjX4K2sNDXDTKYNIJpJgXMzmN1kVBuChz9ILAUNaFwaCAFQlUEM8RC0lhrKHBai3ZDGvBIa7RNGrSSJmBczOY3WRUG4KHP0gsBQ1oXBoIAVCVQRdz9ttDX0ABVkxjWYo3GlcAipyXeCZ+2uSBBY5SgVxe4Glbk7hCTPU2G33Zqi0z9pSwHtSbpcRPUCoOjGMpwPhrUy+SDwxwXa3lLjJwDhSQQrnOLjOXkk5FPll5gyXCbW9uFJVMbjLF7mj1w7id9/eM44AB9Lre7BBDm0i9cY9V7REklFTpu14eqKnYQjcBG0UWKGT19EAkqmMsdUBrQicjZa+qUNCynJMfmiULpELybPNVpQaDivzJCNCQjihHnhQyWiYnEysLCxvHdXRoP4nm7RTkBvBTqX3iKWS5FPIsBpbUBjNPNDRg2cA9g6sfXCVer8sAGaQXukXefRFTQvXjBplgh1647fqEAuMwsCSJE/IZnxHlMv/EOH51tsPs7y1Yodatttt+Ia7jiXFzwQwCZaSQhjIeJeNZQ5HI8P3xts3rLu8dcbSdpgt3G0lrDNrg5CJKTGc8ccLsd+yWdDO8267dqjdMt2LO04vuOqMxu7YTB4InGT8Ycey3dcjw8XDl7BfbuF5vWiy58RlFxqObbftscqFrUVx5LvCs+KrV1FCuHZcHtOyWmTmgyIVEMlEM4Dnsn/ABLKWy8Zd+9sWCQXVvNLRdeNp+DyehBIfwy/Z/hnCbqC8rrGYqdbc24yXwr0rltsmkArtGkEFmWyTaLVoBrGqSgEu0ZnXOK3yTAfl57PN744YTpF/wD+5vcme81j/wC2s/8AoPPHyfthNML5VdXIE0w3O8d/uth1LrY+Hc3onVO3fa62iDEKVlhHc+FWaDcpr27hUtCA7b3picCBOA22MMT+bKUjivqikenV86xWdp3o/JhBUSMBrOqLYaJGqA8lenD1ctLpgxSqjQOUq1elceqKRyoIUwKipCp74SAGGWmKW4cylUJhG4c00DHSo0QKSo51WPRr69CRtHHB3m6IU4nkp0mE7PrhRjr5F8skIIUxU7CFMtYxWCgRfP5Fnm98fwhrluZFxDghkL1y69s6QCqOwc4jSkhyZu68I242yWlRMCxaafNMETT0f+gGPJjzCMPJ9PI08VtVUme1cFarLY7KSHTFy/w3Ld0sOpptbx12hGgHbcjnVOBdPBUEh5NTyIYdY4TbqbbLd46q2KA5UKPewu7Jk1cOkQy4ves2xVvpdtqpJHw989gQSliimEbCESjdsKBujWvTEpQrAo1/kgFxUjTEpQXYCATp5qrDWkzdgIG0qYy9EIORIQdo4QuJ1wNUSgJphUQnkQwroqwXmga4DQUGuUI0IObUdEVmQbgfOJyh1pvRLkAbiVQwG6uSY5doosAtK1KmOjGF8lPlXAwQD2fWsTiXkWkavfFvjGTnQoc3Z22kEFquY+nHENWGcW4W+u09Zo4TBQjbawyIIwjK/wDDd7Lf/pDa4PkpVKXO2TS0AklHPZVhgHLFvhXCrdFq0DKpxqLiXOO255G0SUU6hKKW4ckgsNaAomp1dWlYG9KkLNPmhTogOLfXDXIhcqBVw6YG8Evzfy+uAOcjwsUtwHIonCaTBrK6uRYJH4ziWBw5FgN0nDqgG4VTQnvES5imA5p2T6/mSNmXLOCkI6ZOAnPDTBt3wiY6fNgkNBKGdMlTX516eRdEYYYFdfNAGE190OvOxCIeuf4mGtEydGvDToicvK1OwgNMj+XybB0H28lq5vd3lLzgL4pDqmtDqZ0PeEc5dhCdMoseIsvtCwC26JCkONtrCpdNTJGtOswp5nm/BKnnqeVR+B5cjuOZhvx88hAXBjHPAwe5pVVm1pGE4DWiXLOEJi7wvhl/eXsum8bRcbTUpG09oaVngTAcwIRhjpx0xQqQXYk8iRLmryjdNq1zAT04wrz1IJdcKeScbM+jkQ4mJBAdMinVCNheYXaoD7klwGrX516YqGnmpZ7ZwEp4LMywhXTccTh6lSA1pQ/lippUP93KDiJr7vxHOKjtY9WEK0T8oogN0mA4GQ9fIh5qCKtHMZ5vfyC63EHDXAy+Yt70522CWVU7TXBzTUCz6TWnFo1yWKXYiMORYnyJ+BkMcNyDj8K+68HtTtUsBbPEIZyIXTF/JZJtFtlCBSUW21xm4k4kmZ9UcL4cvwcwb4uNQbVFsObPtBDPZIXSoi9lcq2m22hApKKxpMyScSdPJKJz5FjXCwsLq5EHyW5lvDuX7w+0AXDeWraAqk7r2AqhwJi5kM62i7aKOaoKHHFpIMtRMGfNbZsCpzsAoGAUzKaFMXMlk8x3q2ylLu7NupWtcdhxJCElszNF08xMeSUWchk2V3Ljka1QFOOLiAJDSRAs2wjbSBszKXT71hdfLczImLYUt/OlKc09EZPO8RHdclXcNyzK53oNejfiNNq5Y3T2HsjbWchNgLd1mLC7m6r3boktLju941r1DAEeqYjput8dbeUtGWe+GN5URSO65dr3sQkMUqvaMoGc4bc3lo/Spc31ODT6olEvI7E/VEyvIpjaPqjbCD0r8yQjjAc0yjZELr5qwH4pphRzgVnZ9dY/HX1Rr6IpYPMIc3UiwWAIBCCGdfs+RVGFb2fb78YGsRLlXk8/JjyMy2St7/M3iRbtF1AdSQXk3CC1oYwl5WZRGguIEf8A+wu/abv/AC9v/vPvH7Lp/af+DyM83v5HZviQqt2h8NpXaLmo4q3CkgdoFVUYRwYZZ+9tcVOZ39hA0Jlw9ts7wgu017NMxS6oExmPFLX91zVmk3Xpdu7wvdbtW207yliEtCtYV+kkzHHuEcbt059gyjrxJYSaxXbHwy5gDbbmyDjMklHEgD+Ip9Lu6+YVomns9qaLTKqMpc4yKs38WobAlUKexsdinDrmsZHiwG+vZ9rnOeUaQWFomBIggmkANpEzU4kl3DONjd5Z023BU6ggL2GbbiXdKJo1/gfg/wClmP8AlCMz/wCz/wCUyOCAfnZn/lCOF3ss6l4F1CgKLlyDIywJ904znhvhQDcsW2wE6KHmTgXLUSpqUlSVWOAn+ZmP61uPETjoOWPoa0x/3hxFm3fJ3DDiQHm25HgbKAOcrmioEALjGWymctIbYuGy8OkQWje7ImCCWjaVZkIk+C//AL3/APbmM4mtn9ZkcHGXcWPO+VwDSaN4ypA/ZUjBcDBscEsrbtoHPAejiQPokAqMCVJMiYyfFOJWdxmxvRdZWH4vS3tNIZ2QDsgpUjpti/kc86u7wZA12BpvXA4yaUADKWha1pKIVEcY8TZZxLnnLNsOSQDSGXCGkTqJe01tlSrdfOe44hE9PlJBeRuUN1GXTJ9I/u03F5p3bze3qgIooSWJj+I2Hpmcw1puNR86LdtjTUSWhGhsmgKs1IJ8lbdwqxXaeSC+u01KTtGl9xhKatOiBnOE5nvmZkuX3du1iQD8V+ZLNkKcJommMxY4vwunOvLNzmu8k0pcBeNwwutuVmwrsFqExDQ6wmZXbvVnbnsjdoGNpajZYopnHD8rXu9q45aauxZuPRFGNKYyVZ4QHOmRFTpAQHNwPJmbNoVOe1AJDAg6ZRksjcKuZvllrv3XDAkYHXEoUw3O+FM13V1tarG6Zc3qog3l55FtAswDjrAg8O41Z7hnA6kWazfWRP7S3bDBJDjpTEeQVgq6MIrd9X8sEcimKmwBbCr+OmCDCNl5CcDr9vIo5kouXnGbqepAkF6INeuKVQatcbu1gMejTpxWNqaQohhJnNOmEPlVMLFKzMAsmDp80AumRpwx5MxxXxJmEZsCxaDGmgUgPFdu42qbQ5XhZoMI4r4JzF3vWX4e3Lmy+ltvd75rrzggVzqq0V73JSopVIs8I4MN5xPP1jK25Bd0Guuuqe11oUMNSXC1cGqYusa/eI/tJTMrJOgyXA+aOKf95/5l/du4fttRq/YfCw3f7bqmsO4k9xt8QDrTS8i0SwXM1btgltL7bibbg3CSqUcFhlx+b7xcKl14W3sFwkqCGb5G09npRUGEZzg/ig761lzbGSvpabvGOU3Ru7TnOZS5AN84k/RkIU8mR8U5C0b+Y4cbht2w5rC7fs3TyHPNALGEuAeCHEUq0mof5u3tr92zn7L/AN3+1/8AD7P/AIvI0ut1kj85PdBY23SdBqJSfmmsXdzPcU16Ka+ziiqmhU0pGR4pkXtfnGi4y9lxbe3fVFzGHellxtssaQ8loJeZFJiH8O4uN5luCltNsVN3zszlbV0mpjC63u3PYULrgfSmyCRHEeIcYsl+Uzosiiq4CN3bY3tMa15Qt/mr0xe8P5p+83YY5r0a2oPY1/ZD7iIXUzdNFkqQ7NZp1FtiKUJRSAJAE4kYCG2QKGS3TSWuoA7aOVxNSyqOzgAgSLHAM5bNt1zebpykgUtDnlGls1STkGkFSn4Iy/Grj6RlXTkTK4WsJkp2QVSk1YQeK5Zq28wGkAHChjG4kqVRcBik4yvE86wssZHeqVxN23SJDaQTwBUpNFjhGcuBC7vQTzZdyYAYAgYaF0xmbQxJHsEcIOUFfdmXd4hGzWbZaJpUZEI1SEmkcczGYbQ6+LKNUFEpaAUwOBmiKF0xZ4HeRud4aXNoxq3tyvtKGNS2WuUucCQQEMosZi9bot5cXGgkzcbjWqQNAaiKVVZYFOD5k4NOZB0JVZpHnx1RmMlkBvHXjboKI3/ZucpKhtIXGZTZBJAjgmWM7Drj2vKpPesCaDMlwUIBjqjd8DHw7YaGPACOVrV2Hg0BpJbORAXCLOX4lcN2+ydxxRdq6XASJBpDg1QSqLDLN0VN4mHB7Zip1i3sbQUtQOcdmlSgK6OGeGXCm9km3d40aDdLXgqFaalLpOchKFDCnmbTV64eltBJdo64RrUOtSfLZLL2cp3VuUFwAb03Kg/d6SxiU0aS5V0JOfkMpwW+6ll96EoTINLjIOaZ0pJwRVi3kMo2i1aCNCkoMcXEk46SeTNjiVjvNigV2q3W6xU2Vbdps0KjUkAASjO8ac5HZUW2tahnvhdBK1ABKNLSq6NMIcINIRYKYw7wZZu0ZvPobLaSa9w9l65M0sbS1hO09q/RUyLctlW0MYAGzJQDzkk9Zik4nkVFg8N4lb3gE2mp7aTIqjXMWYEiYsZbM2+/ZImk36mWdwJIN2BcuXaiUVZJ0wzOZN1dt4VpQhQqYOAIw0jnDr9vMQiUApMeeEhfJBCg1flgaF5tVw/j1RtBHO0KDh04Q0OwCz88IcNWv5khBo5KjhBcJiJ8inCAaUbrUQapEY+6FHNnCEwoZLWogVFDpwipwnphLeELy3bVriNeVfsubuAOlFVj8RiEh/8AprwzM93yudAeLm7ZcTdZV18ml9TzthzEN1qLUFADYu8f46038/nGs2gXM3Ya0tGyy1u31Mp+i1E0kkxa8GlhF7NuuOa5TLdsfdISlJtafpjDSSnI3hPiZ9NrOq1rUumugsJ2rQJahc3EtVdIWAeC585Bw7Y3O+XAtm+/JJmSqs8I4l4T8T/FzGR3RZc+G3Ye0uGzaFJVpadpxcCSDhFzh+SzXdHPLdvdtuya5rkpcWiaJjCfx7/BWv33MZ5vfyfxnhY+IQj2/wC8kGtIc4lrCwVfRIcCQQqOFvi253l3LhwYCXA/EAa9HbQaUxKKQrQQHFWjNvr3T3huy0IDceT2QFmdKxnvFFwrazIthrZDs2m2yVBJxCza3oXGP4fXu7ts1W3oXIVaop3ltpqAp2iQFURc4dnmzaaXNXSCuLTrGgwzhPEzvbbB25BSCoUBXKTiaipmgBkc9w22uauBA8kraSWDg5r6gcJIgOKJSNH4I3eWcWt1E1DThUqY6EWO6XXrb1UtGlcQFx6YscTtyv5evdu/NrbS6R2SrZbQKYhDBv3zU52JQD1BBFOScWDUdoCayDqgJlSiLpjNOD553d76TdvdAC3o2aQANilUmsXs7dubviloo63M4uICkEWk3cwS0hQQDWJM4vxVwt5LhweKtlx+PQji1jakrbSBtlVJDWoTTqQyJBUFQQQhCELKDknPW25FBAJKEEbSVYgTWemLPDM26uxYqoagCVFTtNAcVM5k9EN3FwilUUBxnrLgScdKw7hll1Nh6VNQFUdUNogu7U5HowjIPyj6Mq83HOuopBtrSAw0vKuaQeyA0EqZA3OItZTvKdlVSljWYo1ezqHv5xamKer5RZ4jZCutOqAlPQRMETBIVDFriNmTbrahjLQRMA4jUIdfvGljApMygHmUw3hvCimQsEo7HfEhhDkfaZct0uaQimrHCO5cItb25KVTG4lBN7mj1xayOdCZl6uuiRpJc4hqte9pQHFpQ6Ya/QFlBN2bdcgnUJlTKJwc5n37tkgqOdNQBJocdOqBx3xGynMOXc21Yd001tcarRDX7xpHaarUlMmKj/JDmoqoh/JyJogVhUwxiluEXfEPA37jNXRtSL6yGhqfEeWNlqaMYHh7xTZ7hxAloZbr3+8Vpetdm3umI1JF011hOYsG60TOI1pLHQkBx08h8sr+1p/HDCA4Y+1PmgOP4z5JQSYbduNmOyF9OrVp6oUmWkpjqlAqaiYTXkqdhFOGp35IV83a8PVhzG6wsurkDhogpjC8hEbG0nVG1hFLcOROdmuJ+BM53ZmfLDdtbq1cDTaaA015h7ianOuO2WtpWkqEi94x8Q5jvXFs0GtXdtt7kMabWFt5tXN5aFv6DaEOLnEwkXOHZ0q5z6hhgpP0XPGnXyP4VmnbtxQsejjQ4OBWlr2VYIhKTgcL4fxOvLWQBbecvlAoMzsuLnhDLacVSUZnMX73es5nXNdevUbuqiqkUBzmhA4hW0qgJEginkXlZ5vfySKQkcYOgHK//wARCCYb74rYVEDxFwVtd601LzVDVaKA01XLjWikAya0k6dEUOxhTCD8HNvsKOYqGf0pHoK9Kw23edUGLThJZmaKVTSqaOccnYNNp2LUXSuJU4zx/ADOF5vL9+sWgRbZWyzSCS7tCw9zpknaJ1Re4Uyz3TKX93XarZdXdua8be4Y+b2h0iNUwohlrKijLqa7qsdQAD/szctucpQS1rog5Lgtrd1oXmq46pzVQpce+nEyBSKnmXmwjaw0RSR1LCEIfPh86xkPDNob1mYNx1232agwMe01mkhA152XglEKyEI3E4e+E5yiDw/i9nfWSQaa3sUggibHNdIgaYy+QyNnvnDrbXVOrtWtyMRsuru3FJOBUJqSDnODXt+wFFoeyapg9rTo1QAD2lTqxhF9RhGn2xtzJ8wTkXyk4QaIqt7Rb1Y+eAhQNwHnxnCDlmUY3HpXDpCGHPcaXDGS+aFOAw6PnhDFTsIQhOiJc1oBxVeXaCpFNs0jRp88FHIqJLD51hbhq9Xs+RebkDBp5jPN7+ZnOHh3wbrGOc1BMsF2kqlQRTgQDpWN+R1SnNMfXDm7xSE2aR0aYcxvR1/MkbzitqrMIjLlV0U4ToZcY12AE4df4Se/5dgqe9LVijD6L8w5zsThq6YLXBE/B6DnJgPwApixxDNN3XD3Ek3FY6qkkFtAvMuBXBFSWOEW+F8OZu7NoI1qucgUnFxc4zJxJ5GkaFiu6EGnSnohRhF7jLLe+3VCsqpqqe1naRyJUvZKonTGZ8ScabusxmqRuVa7dBgLB8S26l9TQ09kFuEypg2KplNGGB619XPI1RWsoRux6DD894fu/wAPzzj+3pN+UgRurj93NqtVJKomIt8G8eWu7XnAi3fqbc7wav8AdZe25tqkFg2nTVdcdAiowjAjTg78nqgOdMt04YxIYRVbkdPT6Yq8ighbYq9XtgG46pOhPZC8wsYUcPV7isBizH0urV04QKTIdGPKGfR086UG4dGHWEP4mF5V5J/IVE47KdKiBWVTqhBzGeb38kot5PLhX3CGtEgpPSSB6SI7i5+8vXDVcchapUoKa7jRSHIrShxMVvKnRKA1hRgwCYa5quOuB3jbDez9HVq1dMBzXS/NQe2BetzPopkhxM1nA4pwtlGfAkVJ3wbSKEfdZbt0gHaIUw/K5ltL7ZIcFBQjQoJB6j/6KDOZxqcPsH4rlEyQ6liNuMuBSO00EDTKGWrcgwIMfeTyqYKSb7fmSEEXfEOef8LLUCzYp/ZlzKXHetLHPVzS9HtKLSJCEheeGDE+qNvExKEh+Q4gzeWbiVNVzVpcHCbSHBHAGR9UP7k/vHC2AllhLVvdKrnfFcX3nq9znTwwEkhnEOFPqD1TZcEpdS7ttbpB0ebkWFjVAB8gsIkoQcu7eUPX80ENZh0wGudQ4qgQFUxngEh4tlKkUpq88AiTQqN1deMbRTqglgXVog1lWn8fPjzpxTCDyicgL5aoVkx6Iqa2Z6YRrV6xE2J1iBUEVVnh86wlcxjIRtPUeYRMQg57PN74UR3Thdve3JSqY3Hpe5o9cO4/xh394e0BrEHw1BDtpl17X1BwxbJJYw/Z2SklH8sVJ6zFYkTj06odbsywq/m6se0vRhDXNlj7PPAbcCl2hez1jFfVBuHA4+wR/wBycI2s1Zaj7chvG7DQan3WMZQ0OMmkuwxSKdX/AKHZfg1l1Dr7i0FAURpcqFzQZD84Q1/B86uYttKt3J+MSWoFfmabdIXBQV80XeGcSt7q/aID21NchIBE2lzTIgyJ9PJY4Zak6+4NBlLSTMtwAOkRb4TwtlGXbNFcaiTUTtuc4TKovq5ByNJlTo88VQzwlwJ1OczYK3Eady1tNwmi42i5XbDx2wW49pBDMjw5lFq2tLVJSpxcZuLji4mZOoSgF5UjA4RQ8q7zY/MnOVoUwmPMlAbrX1Rb4k1+5ztoq28jnpgE3e8bbMgkwdeMfwTxhbpr/ZZiph3ksN1YYaJkDad08oYs3e7yRP44iBoXRCQ1rO05U6oFE8Vd+T1euA0uq6ERdU9EbLUcOnDV0GAXTI0wrRI6YRsLC4c1TFJxOETmYU+UUx8NydXzxU0ThRyTjHkXmJzmeb3xLCDx9zVu54mhykI2097CErIKkHFrT5xOGW0m5fVG1JYnGMa4UwCdEC24y0Y+eKiVo0IAqmcP8ReHG/3s/tLa/tuw0Gu7eay3Q0Eo1u1hikIf/Q3h/EeJP3dlhvAupc5C/L3bbZNDnTe5okJKpQAmJw12YsbuyWDdXK2u3oFu1WaBtW6HksR3aSoS5GcWY5BkmuJag2t7buW8agiAk4OVEljAaMBFLcBj7vxETd6hOFuzPo9kUMCAYQMxn3U1KGhHGohJK1rkxxISO+ceP9+zM7nYkGFzbY+GTb7CHZAxQqQeTYmBo/LDbl4zbgEwXzQply1ASMUkz1RMqdfIp5CzSfV+KxQMBifZL5opEhEodbuPrY4IWoig9IQjqi7m/DlvveXVe51MtIpRe8XXXHFCS5EnhAaz4V4ibJup0napa0wox1xLmy5E5DUUw6dMKYCyWKT2tf5MOiAKVJ0Lh16VjbMjo/L64pbKBTMnDqxhHT56woEB9zHyhMVGN4cNA1Qpx+Qs83v5OG2lmBeUT/8AzF0+wiA9gQhZ/k80KztDD8cIBuNpOpV9Y5Z8gQqHYY6D88B5kkNdobgZ6cZfPF/xhwgUXre1fZN28U22B1T7tLKGqUYza88/Ip/6C5drsl3Xh9gODbe+Nzdg2yO33feOquIZqipgIscOymX7rl7JeXfEFzfVbssO1Ztut0FjpAmqqeAW1wzhlveX7pIa2prVQEmb3NaJA4kQzh2SbTfuBpuuVxreCZo572tQORGkA4xOZ1wbg+kkvNKJRLkuhr9/kMlSWyLKjdtzGFu4NthmauzoBm17ShaqacYDSZM8+k9euKmzBheRTE9MbRQavywQ2SwnIojdjHTCqp1wdXJKJ4jDogbop0y98Mu5kUZy0PhXto7sq0k7sXGMeoaiOVMYbwrxczfWXF9GeW0zeIAU7tZa5zULgxSZ9rXAu2ZsOBnP0z9MLzA62KgelPbCuag0zEA64WBcBww5HXCFw9oEUNcrTpRE04YlfVALseQBcfdAe4bWk/jKNXkKTNcBh6/KzhPo+35Gzze+AQZRlsqxu7OUNxqrVVXduPVECYoinXLCN2/Rp5GuaZTWXo/EQvKWogGBXHqgubJcfdEo3bOwdGrTjjjOH280PhOCJPDTMTjMcIuOrNlwFSIoc1rwUDnJJwlUfdCcqiEHKsKOZ0ez/wBAEMNyPCbW9uuwFTG+t7mj1w7M8QembzYBeEHww2pGK25cY9alqACKkUl1Ybg5EVcZaEicyMOiEM+U5bIXN1aeRvn0scgD7ZYKXEEq780y0yhnDsk2i2xaWq53aJcZuLjiSZnoEVgpVhpwxiobPrWByyjZheWcumP5vt94QxQyQ5gYyRKz80CUxyBYdZuhWuCETEuqcWv+wzurDXE3crsO3q4Hf5h7nMpVxRuKpqj+Bvfu+INBL7CPdQgqTe0C27ZQydpTGJwSuEB7pEaNUDojpMI6SY9ZgPb+zCr06ukIfTybMNa07LfWqdYSCAEaESeOvzQXaIDvomJaIn5FnX7PKyimJ/Imeb38mf4LcPb3T2dCb2rBumWLpJITPIA/HlUwWNCkY6EhcDp08rLTCla6pIhjcrU/QMOkzwwh/inKmm7YaBcZjWC5jQajcAbSFKBhLobl7DanuwCgeskD1w9mSydRtovxcuMVTtXm6tEAcUzXdnH6O7Zc9bMyIYzO3d/cC1PpusqmSNluZQIEbLFFxMNbdyFbm/S3+ZC9QvpDLWXy9DQCB8S6U9LyYNjM5aoOCEby6Fn0XPZAo4fSn/j5k/8Ax4pucPqI/wDHzIx81+Njh3+IzX76EPDsf/HzX76F/h0/+Pmv38IOF4f/ADOZ/fRVlbe4A0VX3+s5gQziNm53vLYPuUttUEloaKDeuPcpOIEtMKZfhxmRyLK7ryjWq1q9biAOsw3N+Lrnd6TPL0tuVif+2s5jZ0YDTHdeE29zaGG05+r89zj64p1RSTho1delYpA5VMWuIbylvCKwGUgocxaLHbWyTVSuD0RBSqxu6KBrVfVFRmTj08iaoU8iN7RwikDkUQGOxdgNcCqZ9HJKE5CGzI0YYxUThh0a+c3LcWt10LQantpLkUox7KsBIlIOV8UXe88PCNZmqbVugUKBubQfccryLaky7WEDO8Pub5ikVUuZMKOy4NOhMIQRLkSFgOeUj4bkGmXzpqgfm/R9/T6YEk6FWCHFBrx0wo8mzr9nlWdfrEInlkHNZ5vfyW+H0Vd7a8VVJRu7Vx+CGqpExCYzwieIgOdogMcUOnGWrRpghrkOtCfdC3Cq9GHMBeUVdcC4JJ74DyypNKgQLrhU+azAXV0BBAt5MbtukTd04ucYe9oSpNK4QLqbWtTqTDDCEhYUwkVkTPTCtGPSYCDDzx8MRLqgG4VcFnhyHLXuy8ImsaZhCPTD/E/hxnwxO/aX9mBS2veXbxL6ippYyUKDL8NHKcOalq2W724rPhh1SGl1y2XLSZNJIhuS4cK3n9rdV43jgTPduuPDZFEaU0wlsQiS5F5NSYGEtz1nV6cYHhfw0N7xC6qmTd1SG3cLrN2+u3WO2KU/OQQzKsdW4LU9CKiSStNTgPMDCnmAHTh1QuA9MF+k8oa0oT7oUY6+bIowY/zveE9cUjRzwk0x6JS/EQhh+d8J5zuO8Q3rW6be35b2BXeed0iv7AnVPAQeHcas9wzgdSLNZvqZn9pbthgkhx0piIM4QchcApGiA++aiFQYJ1jFYDLhxX8ZQ0mbRhgE19Pp5J6YBJXybev2eVq1fN5ZDyB50+7mM83v5G5nLupewqCgKHzEEekQzh3iGx3qmQvVttUtnLd2suV0TVZQ3hmRv/3q4CW26L30Wlztp1pjOyCZkYSnDaxj+ls/OvqgIOzHnhDyihydSrAcQrhpn88U2TTr0r6YVwpdpCqmqelcYQ82gCQ0KJy9UNYDiq+2EHKj9MUqhOESgxbOpfZAe8KRp1dUXOPeFmpcG0+yp25gOdvL19GoFdSGzwGiEOI/CYs2RU92AkOnEoMIvP8AE/Dt45tLrN3vD2/nVtotXAJbM365aY7vwX4eaaG94t/GctTLZtmq4SwIxJMM12piJcjrjX93ylqT7yNejiCWt3e9tvNSIoUDExa4NwttFlqyV5qJKkq9znCZJSpNAlATRyIeRYW2UXSi+qHZjPORjUUodJAwaCcSBhH8O8PP3GVt/tM0lt6gsqaNxdDXjbBtyJ/OMoOWsHeXX/tLm02tHOLNgveG0tdTsmaKZ80uYF1z9EFwmmnX1aEheZvSEXAatHWvIvLSyXTqhBzUPK8nSnsiXIclxVlYE2mp4pMiuw5i4CRKRl+HXbf8QyjlBvVW7G4AwG7AuPu1F2KqE6Y32SuVtBQmlw/rAHkF3Bz1UTKodeGGqDcYJnR6olhCwogvdgIFePkhKHNaZyhfKFwwPl3Dze2F18xnm9/MscUtBXWXBySnoImHCYJ0GG8c4W6q0+So8KRLB7WmRBHZmmqCCETp/JFWXfs6GoOuZ64G+ZSTpVfZCrtDSnTqwjeXZ+pPRFI5ahjFDiphY6YNE0hjA1Q5VK4dWlY3ox9sGoo56dOHqwgS9cUt+H0yd6oDDMaTIL+PRFTzUmGhICaF9fKH/SECvHkdxrgHw775vZ2t65GgGq5fa1iAYBqGHZbMCl7CQQoKEdIJB6jCj8I8N8W5fJd7u5ZlwuzO+u2qDeduv2JdcDqt4bcmGlKpKojP5q7jUxujBltjRgBoGr08jmvdu8rl6Tdcgd2g4tbTvLb9stIqatOJ0Rb4bw5m7s2RSxqucgUlKnFzjMnEmKH6YS2EGn3Yx0womeQtBQ68YtcFyVn+IcSuFNzWbGIDgd462612CvaGCYmLbvG13flCdxSxm6cSV+Ll3trUBp1DDXDbNoUtYEGJQdc/TzJRQOvo1QhEoUQASo0mUK6UE2ppow9sB7pJo/LC8wNTaK9UUkqRzH5vNOotsCuKEoMMACT1CAy3n1LpD4GZ/cpAuWyrXTB1jlRsx7OVDyHxJwMbjPI6p20/eEtDAEuP3bEaok2ariFi3wLxbb7tmXg0uqFzeGbkps2y1lLS0TdPHFY3tjH6Q16pnBMZYw26q1etPQiJ1whCLh74lFDZgYnqgbwqfR7IQeQnySmdAik+nXCDyZe7AQA7Hy7Qenms83v5rr/CrlLbhbvG0sNYaSgV7HluJm1MfNDMmz4OdcHE5f4j6Q0unvd0y2VaKsVGGMUFszhPH5o3X0hiNS9OEBzpjT0T9cJCmJQg5EeFhFVupAEhXS6Pyw0pNuGMlx/EwG3H1ELNAF6hCWwgHSD7Yc0twRZ64Lbe10yHqMJBUSiUk5E08itC+6AG4cpv327vNPCb5brkQS+GLrGGCclb71YCneVWbeE+w6+52EI8IYQfJU8onlncLZcTLvQuZS2aOqG0lQRwWR6MIznCuLXd93ZtrudmkNWp103W7xlspMsK3SdTdMXuM2cj/D+8OqZ8Zl9EcjsbzFUtOLQiywEft+qi3/5mLuXsXO8Xb5bXcpLKgyqkUG5cASo4EKs1lAN0r0flEADDVHmhSaulE5JxcseF7Pd8k5wDM9VbuVBrgXf3a6228TDmz840Rcv2R8a+Gb16u2zbBDTSXFrUBMmp0ryJyKOQA4nCC52J90KIUwHn+SJcsuVGhYTmud4jzHd8lbc03Du33FJuMFuVvbk+kbIOM5CDwrhXB+8XHgBlrvN9i0o4/EcwJSGl8zOmnTHC7N25vd2L6OQBScxcJKDWZ4kauWvBeRIWEgtefbHc88zfW8SFez1tpPri1k+E5fvmRNTrjq7drdaVR9dx6knsmSdMHM8Dubyw0p2XtQz/AN41rjMHRDi4qqRS0ec6pSlpXohPJKf5YkPXAc4qR74QeTWN2ev3Qp8ssN6/ZzWeb384PbIiG5LxEzvdoBA5WWqQMJWsuS5PPDRlswl1vaZRelV/ONpoM9UUhykdBitKvVAZVUmlE9UUjklz6yFMBmgL+OMC28bOv0aOiAbeP464Vpr9SQC2ZOAwWC64KQOlfZBaDMY9C4QVl/LGrkFMThxGBRBqTGCOJ2d6v897f6jmw65we53AFEFN2/NJnbzAxM4beyVvvTdqvasW6ESntZg1VKcMEnjD8nnmUXGFHBWuTTi0kHHQeRF5FPyCc/KdPkFjiPCczd3eZy4sGwKWO31YquzF8Mt7tqdsmtdlCDDOHDN94zLS4X7e6NvckBpYKqnMuVtcTsHZRDM8jcvlm1PcUAUCfnJA9cWs14if3RjptYjLu8H6VrMAtUawohvC+C5fc2GkkN3j3oSSTtXHOdMknGArU6VBTqhGhOZOE1xl8tlrHes5my4WbFe73lFJufFLHMbS1wdtkVYNUx/3L41t0Ptn+75app7uMCd9Ye0Xd4jXI9uzgNMG1pGiFo9YhXMw6YKmRw6IqcJ9cIHKBoRIBJp6MYlKMEXDSuuKjgID3zdo/HCF5qQpgV487JcYbZ3+WyJuG+yoMVtw2Wt2lDxtNTYa4zmgEP4X4NyhdmroRrhcaBbDUUpetNY4EAiZCY6oyOXy3Ztb0DHA3XluM8CNfTPkWyFPV74pbhyakhbBoZ+cgK9RQiA9zlTGWMF9seczl1HFYV4RYLTNYdd4Pd7hmqgRdpN9MF+G94YVAI6FXGLXBvHVru15wS3fqbc7wVmd3l7bm2qQWBHOmq6DAaSpGnn1aIpaZnzwKZgr6oDlo16YV+0dOjkQaPKTMIPkDXnAKvRq5rPN7+d08ijRDW5DN0Nbo3Vgy87rTjhDBxPK95Y0GW8ZbUnTsZckTn6obZzd3ul76Lab12pcZiwGhMJ44wM3dcrLiFpQzHmAUdYENFh1KLJFXrOCTjGermktikTIx6PVDQ4I6ahVT1TX1QrTKKXaYJXHow+dYYEQlelILji7E60wlABnrOHqgOOIgF5UznhpgC2UAX8Zw0OK1LoGiJz5VPLuc22oT0uGOPZIhl5mV3DzVUd5ffWdlP8AbANpQ4Yr0Q+9kuJJ+azu59FTsz6zDruTdv7gRLaWWLMA7bswQEBLp4ommGHPZOneKnxcueyi9m8fzhAs523Q46Kmn+q4jyYsZZtTnSAUD1kgRucpk6nY/tbA0L9K6I3fEbPdW/nV5e5o1NzAMVb5f6Fr/wAzH3H+2y37+BZzOTpccBvbB9l0jTFv+I2d3vaqdtjlpSrsuciVDFMZQKgi81RyWuIWZm2SUlMEFpCkFFBIVCiqJxxjxTwzhX8PGa7s6zb7zv6227zW3HVve2lEe5HMBKo1UHPXVyZXhmU4v3jOI51233XNW94ArqanXGsbQ0EK07SLjFvgHAM1u8raYhZu2OQo0dq4wvM6vpH2RVwyxv33VJNdpmGJR72CWqS6IZmvEF3fiR3VJYusby3mNGCpOO58Es92tKpZW+5+tcc4+uA1uA0chTlXkN+6Ua3EoT0aJxneHWB3XJIwW7+xd3mBeN0Qy42bSNo6VGEHJ8JtUC4huGp5rLVQ7b3Uopk0ga4Vgx5UMIsbQpHUV+aBTJMIR0+n8kY+ow25aOCqNejTgkN3hm1etfNCc5SFgUzpx6xCqvP2hFTsIUBV04eqCHT6dfIsUuwgWlqIxOGnV6o3x9M/NG8PV7IJWQTRCM9OqKqa9U0T51h2Rzdutj0qbUmBDhNpBxAMjoh/FOBf33LkrcyvwrOyGkN+PcL3bJcX7IUpSZGBnMrJw7bNo0ErKotaHYYgJyLzN6QpOA1aIQciovll9Wvris9XRr/EwsT8un4481nm9/lDm+C39y8hDsW3qJhPiMeBImaQMvx3LUAUjebwn9I028t1ovQI/iHAr2/sEoXUPZSV/NuMa4rPRAcCrTgZ+xFxisGXMFbVA6YKNlLTCOFJ0GRgG42lx0KqdY5BdAUtWXnlFLh5un5kiYWBbuzLlTpQTwwTphQdnV+WHC4VRF6/NAfcCAacU6hjAaXKvRzyxZH54FtzVTSon/JFTHIuJT0fiIzHGN1VctU0MqSsuc1vaoeG0gl02lUTEwc7xa7vXnTSxvqY1o9XkEhvELDN1lnFBcW05UJB2DeY+Sap6IZd4zd7/SCopu2FOgqzMHD1wcvwq1umORRU92EhN7nH1womIV2nRq69K8qGDUFXHqi2M9brbbVNpze0i9lw1DFcIdlM1lVtvSpu8vBUIcJi4CEIBkegwLHCW9wugn4i3r+KSpfmAP5YucJ4q2l7ULZsNTSFDth7wFBBQlRphBo5LuV4lxDuFAaWncPv1rUsmuZTSgxM1lhBdnOK98yNpKv7tftb1WGWzd3jKXSUKtOoxnczwZ25uWG2WsKB6NfmLNtwR4cCrHOEwSFUIQDE+bmeEeLMtvctnzZqvby63cCyXvXd2QX3a3FoQObSizBIiyzwpn90/hgdu7e4zbqxdcwU13g0N7JNTq9Uo7pwWxvXgKRXbagmV+I9gMgcDFvNcfzFBnXZoBxBA+JbzOg7UhNEi2X5XeXbRJD95mGqSSRs78gICBpVFhtlg2WBGich6VPXFLfo+/lUQCRjyzhg4BY/iF55Td1mxqnXct04Kerpg8d8dWkcw/AytTT3dJE77LvaLtdLXI9uzhrinVCCEIkYqInCp6z88SGEJzQfIANCjSdUISsIOfUcIBxdrhYpGjlAaVJ8/wA0CpqOdgFVUOuK3BAzDrgOdNw04RMyjZCjVr69EE3G1HRNPZAaQvWlPzrBt/m6dazgXb4ozVsfCvK927JLSTuw9jHqGptKmIhnC/Gw3ll5eWZ5bbd4GgFO7WGPcxC5rFJn2tcIDMcwH8cfkCQiyGI+RGFE+Yzze/mJ5HVAzGWdS9uBQH1EEeqE4uO+2UADfhWaZIqssOcdEuiGM4dfXMIS+3RdCYntutsaUA0QBbEgsvymKXyJ6+RRCOwgPYVBxcgl1eqATjp5ZmEulQMOlR0Rs7TT1YeuKnmXVDd42kNXSCq4YYciNKN0j8sLq5yxLkqaJ9cHPeHHd0vAOJYj7u9cUTau5hrbaTwCT6BHceLWt1c/NqY7DpY5w9cKOZSwKYDeH5WuoKPi2Qv1rrdEW+J8aPeM42abbN27QFt33Meg6EiXIiqRG2EGpRPr0JEuVAeWXIeH54UvaptXNs7txIV1LX2w9QERxTTHcuK26alLHVMNbQk0Y99OOBKwLOXbU5xQBQPaQI3WVydTtW9sD23RE+Hp/wC3yv7+HcH483d2GhqtXLukoe2dsudiAZO88pRk+LXR8LO73dmU9y8Mdg4nE/SDehRPmBjZkw3M8WPccs8K1/wr1Qn9Fl9rhMJMaV0QH55nerwILX1X7aJjstvuaVKGeENtWhQ1oQDFB5yfbDAdlVUYpqn0xOJwLYw1+vCEPI69eKNaFJmUHUph9zwxa/iNwU0MqdYrUgO2rtoBtIqM8aUGIh2at57+CsRoFnc5bOLLaO8VpxCoRplhDbmb8Rb+2FVncMuypQQNprlCFDLFE0xcynGf72y5Sg27SIVxZcUqQDjJOkx3ThzN3bGDanO9bi4+uFHLKEHlKnYQQwqkKIRuJwHtgNBnp8iwDp9kIYp5Tl2lCdKKmnrXzxu7MjpOPqOuKi5XjAp6ZYQ2kSC+vlq1xU9tRGAVMcZw0ASb6/XJPXDnE4pyOs3grXBCJhR5whgcW8LWt4wil+VqDaxSQDv7z3FtLjWgE0pwMMt37fd8xcLkt1G4oaCSawxreyFmmrGEOGiFgdft+QUoqY9GrzrADcIU+WXlSDb/ADU9c+YzzH2wghmUsNL71wOLWzAIalRLkpaBUJuIUkNCkgQX2DW5qK2QRekuC6dEZfhhKPzO8pM/9m2s6NWsjrhmVtuFT10dBOkgaNYi3kMu2t76idCBqKZyOOCxazbSH2L9W7uAhH0IHyDiRS4pNFxCwb1gfBPZeZKRIo0o6RULhKH523tstJvMBRU4NZiVdUfzQU0wh5zczl3UvYVaUBQ+Ygg9YhuT8Qs73aCNqVlqga0tZclyDQqmDneC3N9ZVKqXsn5rjWO0aopuFG6ooudv8erCKHaYVgqbJcB85h7h0KfZFQKg8pGg4wjpOGPXhAaPpe7ycoWD0wkDJ8cs7+0CoFb2TUabbmHQNMBmVym4cPpb3MPXDQb4EEg/87/zEG7Zz1AODdyTT1nMzWGu4jY709J7d61PR2cwR0ygNyFvc0iQqe5JIZueVWG6S3zzn55QZRTo1z+aAxhlNYQeRUxKKM5braP5zh/VcI3WSZQ06Fcf6xJ0xKKSJaofYujYuBDPR1IZ4Swhn8Jf3LM36i0JdvbxzULpvvhjMdKDVBytzK1DQ7eWAo1oLzkx0mG5PLZSp71Qb2wMASZm6BgNcWn8XvdzDqqxRbu0JVTNmZFVSDDs1TwMNucJs/3lEdcru7eKmh9x7WyOiJ7KYjFeuEbo5FPJOHXrppa0KTMy8wU+iD/22z+I5gEfBV2XUEou8u26QgU9KJpgWmv/AIVZuDaCZfNUIFxVrnVEASRF1CP4nnLXeM2odvartvaRCaG3SyY0IggWbQRrcBM+1TE/klLpgwS0IsAHE6IrM3a4TyCmDTOnDRjj+JgcIN0d4P0EcvZrxSnszx9fMDDKvrVB6oVoVcZ6sIouCkHTjh5oR0jo0+ePiSGjp9A5F5S/QeWcLmmpeARlxX7CkLsB7Wuw0w7hviO53zIkgW83TatUgMUjcWg+45XkMUmSVYGDeyT6260c3XocAdED8dPl0aIp8m7hF129zFpN61Ljd3U1j2bW6cx9THg7LjTgZlIPEeFPq3aC62l43ZJIaFc1tSoSrQQNMP4TmWF9xgaXIXhKmhwwtuBk4YE9KRdy+StlhtAEzJkVTFjNWhYv8PILxkzbGZeBcG5N1odbluzvKgR2CU+kkO4lmH02GgOLkcZFJoAXadSwWZdpuM0P+I1RrpdZBHmMM4nwe9v8vcWl9LmLS4tdsvDXBHAiYCookQeRxBnLqlzGm01UGsD2mK7rUGtR7jFzPZA0XboaHOQOWkIJOBAQagOmLfiFvw8nSXPcq72u2rDR2mUkn6KmrBFTL3Tb3jsk28syKXXGgBCmJaHYLJQUWG5a1eG/cDSwAGpAp2i5oAGspo1xc2a7GZpF9ipUbf7N1U3CgrJiVLtLKGZDh4IcKt5eJJN2pC0bsgBlE2q3tYmMhw+0/dOsNcLwSsgqrFwkEKFpKgqdUfxy0xLblDwXghxQMBAqdSQgBIZtCRwBC6/IW+KcMfur9oktcjXIoIMntc3AnEGGZDxaN2q/3hS5SkhubOXHaMlWSrhDM7lHV23hWlCKhhgUIw0iN6SgPnKwiS64c14QSUdUoqZpiXKka3auuA/XzkPOwWJwh5UMYJFWiKlp6gYV5qTDQmuKmhIlC+RwWKnyGr8sBBhCERU6ZPnj4chqx9sDL5+/Q46KHlcDi1p6NMZDPXcxW1m/lu7gxY1v5h0nVBzWezG4ZeJ3WU3bHqACSd+GtIQNJ2kVUSUbpjEA6VxnALu1r5UEJyIIPEuM3dzZBALqXvmSAJMa52JGiL3FuMW93w3MBhtWamurpFJO8Ybd1tL7YcjgFqpEgVZkso2i0wI1qkoPO4knrMLCGE8ko5ymKWmfXzKtUKZJALsRCDnrCxigg+FOHmhjgDeOy6sHdvY3aYS1MVa+az1RKHeHeImt1ltVt8hsq4lqNYMNbnFcInyI9qjTMwjSg835Y3wP4okFtu7SDjsg+0wGX+0dOtBqEhKCGFAMSmOqWhIBGmA0BSemKXhFw0rrgW/zlTqmYTmGzdCscEIwUecIR1Rbb4MzfdLdtSbG6Zd3tTmr8W+4llIqMlXDVA8OOzFXELY27dDxMNqJroFvszk46sYUci+TQRVpOJiXk81xAP7qbxZvn05i4pDiGSIfSFeewAJq7CXGfEe87vlc13fcMpuXN4WNIuOqpqajtpHtataNUNjxLxzhuV7857siyw3eGyrW2WMulXWyiODiK2qS1GlHAxfyV+13TOWA0usVG5JwVd4GMZIIUmZxmWcBzYZls0bZYtq0e60NAeNtxde3hU7QFCoJARd8O+HGVbk2nNtqBUBmrd25tXXhPpvm/RS3ECGZC+3+HWrDQGW/jXw1QCRULNRms3L54z/EvDFxcpxLcfDR6N3IfOq65zyXOe5yEMpVEIRDxHi93c2QQC6l7kJIAkxrnTJGiDVxFRo+Bmf3MIOVgaUkYoJl1Rf4deduTbDDbKV71WkvkEooKDaJqVRgYyLuFMLXjeq5WgBpaFBDiA6oCQOBAcJhRnslk3bm3b3ZslHO3p3Y3snUm3Q8JtE1KrZCMhbylohwdcNagUCkKEc4B1YBbrAUgGL2cyxVj6Ex0Ma04gHEHRD7mTbVcCIFA+kFm6WC4+2LXEuDu3lu4A5zRU02yKaUc5wc6olZAUpOLDp93a24b1SYlrRbpJ2tahuyi1TIhfIIeQZ7hNyle0KWGoIQivY9McQIt8M4qzuuZfIBbl2t39Cw1rV6SkfD9Gv0wWPMx0YwHt0RS3qxhByg2dkadK4azBa/A4D28yk4QnNa/FVngieRqeKvSPfAbab5yuGrHFeiCmnyhBwHr5iHkzHCfBI3ubyxYL71a3u5cQ5mzfaGXt40XBsONCKZkCOGcSzB3udui9vbyFu8LLFDTuw422o007IC4lTyVW5p5vfADsRj6ea6xmX1ZgBpFtHhQSPphjmhAV6UTGBlMhl/4XacA5md3ljM6A4juzg10yrFJktUWc74qzn8UzOVc52XuboZbdVgC4KbL6X1AN7YNNOyimCfKShoB7Sp0pjFQKg81DOKNEVuKjQEw1z080P0DDpXGF8jUJgYH2y+fkOZ4RdD7l5qvk9pcbTbdskNeBJoAaS0JMLNwJSOCeFc6DfOet37nErtl1dzhtoW2nKVZc5W83MOzj3OBYy9au5e00X3Me27aD+DcZyWesWr3FRdAtby468H2bl604bh2Ws3irrJKmy0Bh3gJto87/h1zeM1gEYzHaAMLCxOKVVxwE/mgOZNpwbKcteiHcY43e2LVxwNynsg3A0ChjZq4gSbLEyWG57JPD7dyYcFCpLAgEdYEFpwMK0JG5e7aOhD5/NAc0r6uYDbFQ9HtipxUjThDcrxa3XQtBqeKSUUox7FwEiUg5TxPe71kQWhmbot2t2KFp7vaD7jleRbUmSV4Ex3vhlzeMmFpc3AoZPa049ET8kjBUToVIpJU6/K5zhvHmfw/NZMsBt1OvVVgu7du2GCltJxK1awYfxbhv3FjEzDwVqByVNt1LkeEuhrEYJpU7ZJjO8M47b/AIfm8mbYNup1+qsVHbZbDBS2k4lakxBjIcY4QarPDLd4Zm5tTN/KuZa2Xhp2Srfhh61Eupp5LXGslb3ti25L4LmNk51tlubmudNziNgSxdKLOau3xmLQqNpxZft4oH7KNOLU2hoVsjHHrnhIrwUjJi32+0LZqXfnfH4u8ILtZ+jTDsrmm1W3IoUhUIImCDiAZGHNdYkETbuSUfp6YTlZ5vfyMulQ5i0kEghZHAjEQ5rbknY7Lfsy6obemHsWkgkIuOBGIlOH2Bc2bgAcKWzTCdKjqIifohYTLEtE5YifQVC9Md0uPW3qpaNK4gLj0xPyEuRdfI3JcU/vOTMqdi3RI7Sssve7RJdEHOcFu7wMpDxTcbS5wJAW4xlWBmAkOY4oAiBMFxgPMgFn54LTho9/4nmBobLz4fPDmuKlqTRMeVpBVs1CDVLpxg04/lg0mWrVzATo8kpx0whiXkUbLp/JCvmdeHJLlucR4g+izaALnI4oCQBJoLjMgSBh2Xt5nuXC0Q3Db32/CTFG7F22FFPWvRA4fwe1ubIJNNT3TJUlXuc71w284K5ioZyqCHzr0xKNopE+Zk/Cdwo/iDrhZIn7uGXXYFownN7cJVGUW/4Xl91uqqPiXHJUtXbe5VqOKostELyJh5QpNIDbc26vymKiZnHGGlnSmPXBFOPSfngW3OUjoTnLCiAGYaYQz568lLO0cPf0YR3viVzc2mgq5HOwCmTQ44KUA80cU8Cf6OXn5vjLLr8sTdyt/LsyT21suXXsz2QtuuZi09oLMu5m6Dit1zxbdZuP/wBVONcSuXfED71rMd8a21auC9YYxll7GWmMtWzaZattthltoaGNQBI/h3/dr93Ru/8AL+Fbymmld73He1p/tK94u1VVOMzx7jl92ZzmcuPvX7z5vu3bhLn3HmSuc4lzjpJJM4MZLNcU4y/jvB8uLovZC7Z4bauZkPs3GW6uIu4bmc2w2rzrd9anG5uhacQxxTI+HuM5s2eO5xpJyt+3ftNtPZaN280Zu3kG5N9tqObbuXLlh90sA3Tblxts5bjXBkzYzO8FLXXGtG6ebZS4bNLwXNKOaKSNoEtIJ3fGB3EE7I27y6grLLSF1mQgOtyGn3Y+fRDU7IVHefohvEfEjO8ZXKl7bFhXW1NwneO3lp7XhHBpRwK4AgKuRs8PP/4bxg3QcunY7vZAaN6512674t3eAihOyam4Da9UfnL5gnzrAvjEebUkbQQ6eTWTgID15iRez/gy53TMXy03m0i7vy0gMnfeW2t2HXDsAV1IZhsDw5x3+7540hrdp+8JaXE1W2btiNQzdNUxHkFhAPP0RS2XlUENzfG8tv7jQjTvLrEEllbuNBwGIh3DuC2tzZeVLanvUqT2rjnOxJOKThub41ld9cYEB3l5iApot3GjQMRA4bwe1ubAJNNTnTJJO09znYknHoEuR1q7NrghH8k4fmL+Rqe8q477MBT5heAHUBDMnk2UW7YRoUlOskk+ckmEMF5lUkvNzGeb3/J7fFOGP3V+yVa6lrkUEYPa5pkTiDDeF+KDuMw0AC7tP3ziT9Czlw22gpGKHHXFICtPUnzxL6OB/HzQjipGnmE2jj5vfCkIfkSkKTG09eqAwPpp0oDj0Q6w/EIg8/8ALEysLzZR2/UIVzlHmECS65woiUdxzNyrNuHw7KXBWSkq223sbIgq4xZz3+ol7f27G8oy1DGU7xATvstcYT2GORwOCaSp4TmbdeXIaCypwk0hzdoODpFoOM0nKDeA73wZAAPh2u6AkNxR9/Mbx7v6PmhnEMg/eWbi0uRzVpcWmTgHBHAiY6cIQQGXNkuw0r6MEgiF1QVMoNy6UaEnMopTQpxMDxNxe1us1dJS3UHbmmu122EMuVsDT2BSqYqYl5ZTGzOEJw5KTMRW00n0wC90tIQe2AFVPfEuYHa8IC7LRiJFevQnr8kpizmfF2bZln5zed2bcL2MumyGOvVXxbfashjHhy3iwPKNZU4pD8h/oV4vvN8K7llNtnDsvl3W7zmsF0Wszmcja4i4GkOL3OtI9z7bGbtrX3ORY3WUYbjhNBq1+bpgZfPFuWUEguc0hyIoBa4zmCmqcX7WYtnOXbbkajjbY5qiatJQ9o6QQiYrHBP9N+DX/wCHt4redbc5llt42Ldtly9cu0l9k3Ay1be9zW3Ley0zXFmXy7Qy3bAa1rQA1rQEAAEgAJACQEKYyeezx3l128BdsioMvXGNk0ABGtAwUopUkmHA/Sh3D/FD+75fNEuy91HPnbcRdbRaY92LmzeR/NBCpks3w9qcL4Nvaswva7zZBY7dObaut+LZoAFazcaW4xLlU6Yrf6NXXzzkOMWt9ZeQS2p7JtIImxzXYgHGDbtn+JcOYAGMSzl9wrsKibl27U5+JwTUZG5ljtNArajtklUClrQcDMQg6+mOnmC2uKz1dUIMPk8oAbIauYzze/5MvLb8J8dcmYZKy9Cd523U027IayhoE3P2vPFbAq49WEBxxCp1wLdw7Rwlj6MOWRT5Cpgm42lOkH2RKEMBoKLifZDSqAKvTOBRtN14R2fXBK4Y46YQcqciclLjI4DUgnDPD/gV28umo3b5AaLQAl8O/baHrPsnRpWLfEuMu79xEEl+ZQ2a0UM+Cx+6bTbpZIbVNR2ieRRKExEN4x4JbWAguZNWDeiQ+8X3uopVz9lqns6ouMyb1uWKRdajhQXVIKnNaHdkzaol5oRo5AYNrhFvvl1hR7anWadW0+2QVKiWCR/H/GA3VJItZTYdugJLv7D27yogPRzZdnmrq5FHNXkUwtvs69fUcEhDs9MivVoSCTMnq5koU4wp5EHKbn52jzS8gp5CkZrifizNNsPssY4LvC8m49jGNt22Ze8brnOuMBDWuoY511wDLVwttcMyuUZlOC8NzF9+Xc5tt+ZzLXlot3LjzYtvy4DWucctZduy54F5182bL2S5d74gtFz7rVtsDiJhQQ8tKjFpXUdJBAFrLAZZoVbbQCXKibdMkE9lFwPRvGNTMOJqUklxOskFuE+nTOODf6a+G2Ns53i111the62WBtu269euOLi1G2bNu5dc0Gt4aWW2vuFrDb4tlrRv8Szli0zPZh7rwfnHMa8tcGjN3LeUttfdeRZstFTRbF5957A+Luc4HZ3mRkRtNBtrSA1H3TceriQqFMTKBZFrdWWkC5dLrZoBBING8a560ojcNKRZ4XlJW7LUGM9JMyTMknE8j+DvsrlrhBcyp8yHBw2qqu0Ae1oTCUMyOTbRatqGtCyUriSSesnmAk4QHgqiy8igj+NeGrvcs+0ki5TvqiW0EUXX7sK1WrTJVxAMW+DePLfdrzglu/U253grM7rL23Ns0gtG06arrhUUiJQpjBYpPp1/J5RvThoGrXPSvqhVlzGeb3/KQ4YiG8M4yU4hbWaE70bRqRlllpiAAUrPGDcbJcemNYMY1dKJ6vkdJwg1T6cF6oDWyHt+aGy7SoNSQGucrgujX6sIFilOtemHgYS9nIsKyR14wWuKkdWPN75xW5QCtIR5qIQJsNeRiJkJOG3OLu7pwh9L22UtXd4n/iMNu8zabVPWiIJjh3BrO6tAkhlT3TJU7T3OOJWZgMEhoibUHnipmA0a4UBYBDlBxkkDi3C8x3HPKCb1BvKjWtHw33BbCNCYaVxivJ8d7u0aO5WHr1ucoT3x/wD7N/8A47LfagZriGY7wJ1NoLKlagm25JChkJommDayLKG6qnH1uJOk8uzjzC0SJgFuL8eqKj9HE69UtEA6uVoBRV6YFx/4zSDcuBPxTRFZnq6NfnXp8muiFVfT80DyEgsOzWYdSxgJJnIDEyU+qLXhj/Te1l+PcRzdW8ttzV6y63a22h1yrhl+yCx7CL2Xfmcvm21W0tlr3PZnPEPd25Rmau3LjLDHOeyy17i7dse9bj2tVGuuOc8hKnOMzy5riHEAXsy7WIwEip1wlrVcCoAI1HFcAhbfuONy/cxJRW0yEyUcrR1Jrh+52AE2pn1H0Rl/9PfDNzumWILszmaLV4ZS0Qabhs3L+Xfe3l6i0GsuAh1wEkNBjw94T488cQ4zwZ2duDNNa/LgPzmYzTyti3m8xZeW2cwbTXvc80zFB2Wwo56mCuiAxhmcD5NThD8hn2byy9Kmq5q0uDhNpDgjgDIzwMoy9vhV9eFtNwvt0WhuW9rtvLrtyt7nGU2omCQc5wa9vrYKE0PZOeh7WnQdHJSQq6MF+ToIlh7fmTnM83v+VMzOWNL2FQZFDrQgg9YhuVzb68/YHxdkiRc6l0rbLc2jBpKaZwHtCDT+PzQA3ZTA4ouMUuCGJwphNJignahBzV8i51VIlJF9cK/aGg4QXCZkgwTX+Jg2yVX51ilp7XRqjFYUwIFu4VeF/GUsIDRzG8F4EzvfEbpLW21Nuk4qX3LZtmSlC4YYziz4j8X3BmM5bCtbSGblyFvasvDLkgMWFPPPko0QtvE+f3wHXZkYdHoxjFOVBCGCpx5Jcs4qYUHtgtBwSWrr0rADCms4wH3+0McNcsJYRS4qkGagacF6tCcycbsmf4mK2ifnPkUPIQwrALsRHRz05GXeMXaHXQ/dtpuOrLKagrGPDUrbNyYywKN8Ff6GZ1o4gH3GXc42229byDrF6014tNzeQ3GeOcay6zehz7Nm2A+0bj7jX273GeP5h2azWYe+5duvQvuXLji973kAVOe4lznFSSSSeReXK5a4ypuZddc/aI/ZvQCQJmaTIhKdKxS59O8/aOpXs9iUtSbPXFjxf4yZcseGldumsdaFziQYcxYv0PGZtXctayl6003LjrZOYK2bE95dtZfwn4XsNy9q1as2y1puFqWWFrUru3Zkue97qi65ce+5cc+49zjPkQxLmzgFoUHTDSiYqPZCmZOPu8pLkJyb+7XnFTcR1zBFFLnhuEoHCfGlqm26otzVTDUAFHwLDHETIbM9MG4cHIg6IUSPIsL8hUQgmdUK/HVq64CShdXNZ5vf8rtcU4c+i9aKtKNKKCDJwc2YJxBizxzLijeA1MUupcHFpFRYxZjENAjdgINHTpMK/wBMLd6z/JCvPX+SEAjpET55LppAaTUSvRAIYp1KPbADmS0lRLVL1QuB5EMT5F5AAJctbQvRhDT2g7HQiGEELqh/EOIv3dm0AXORzkUgCTQXGZAkDDbHCrfceFHeNfmard7fIlI3L2271tHtLVGNSkoArsvwe1u95SXmp7qi1UKPe9MTIECcSisfjONo1J1QU0RS7REvJUNCLj0fOsE25J8/TFLcOUeyEPLPkDwcMOhRP8TyLC8+pxlG1gIniIATHpgB4QldOqJ8yUSiUcY8YDKN4pm+E2RfOSdmDkhdarCR3p9i9bY6hxcxoZcfceG2mMNx7RGSy/EeFWuGZPJ3Ll1tsXLeZvl7w0bWZOUyz2sajju7TLbHktN4XXWrLmVOKk86zwG41r7jeyGlKS91RDiZOcVA7RaAAhVY4pxj/W/hF7L8NsNym6yveLVt1177l4XDdfl86zMWxaFhzX2S23dcbjXB7A1H5P8A02/00yX8P4Vkt4bdrfZi+jrt25fuHeZq9mLxqu3bj0ddcG1UtRoAHkQ84fIUMOyWZCtuYiegg4gg4gaRF3i/AXd8sKC7KJbtVNALfvFwvcKC4vk1XJTphnEmWt2x/Z2qlQlrvotMnAiYniJQATOFEL5dOQtbLp/JEh5Bnm9/yxuUuvTKZ0ht0ICrmteLRUMe8UueZNLQV2pCTbrJifrgFsI0oY3jzURgcEWRhIo0Dte78RE+bU7CKgaT5lWC/SeSeEKZdH5YSFhRzihSFaaR1GFGyPSsBhmnzxOBYv8AxMwQotbbVCA9sW3tGIxj+PeL30WHDYytNo7JCAm9Zc1wRGuRzVKoQJw2xYFLGhANQ64CQkUvMj9H8vrhYan0lXqgtH0Ul+cvsSJeQV+EC4+SaMU0YxqAgF/So16uVIc250U9OvD3wN4VP46uRYpVB7ZepPXBaDgktXXpWFihmjE6tXnWKH46Dr1+ZInypyoYDThNYXkL2TXEa+vQkKZLo1deleVeV1+8Ua0Ek6gMTKH53i/EN1cc4W7Yt233cxce5r03eXNh2w1zHA3bhZYqAablT2B1rO+Ic1efw+zdzT8hlbrrL+6W791r7jA+zYyzHvcWs3twWLW8c2qhoRo5qRk8hk8s7PcT4o9tnJ5VqtdcuPduw1rlpqfW0sqSaUmoqOCf6sf6l543b9p1nMjJNts3OUeLV2uw+7Zz5dmrhe+yBca0WLe7vMNvMtuMu228P4db3dtoARXHsgATc5xwGuKoRwTn1QrxKKRh5dFQmEcYDrkk0Sn6I2Iv3LZpIomi/wC0YMDFq24bu9lqjl7u27dF7mOeaK2tfVQAj1AxCaWcL8ajeWXl5Znltt3gaAU7tYY9zELmsUmfa1wZQvIh8suDR6/mSEHkWeb3/LA1p0j2xYy+ZfW9jQCUAQphIkeuC5EJxhPR74NJTqWARcw/miNoqeScdJ5AGzVeiBdcNvT+OGETiUieQPA2Qs9cKYkdkeaa+xPXAAOMTjV7/mT1xU0I4eeWrogK71QA/DRjANsovRj6cIDWadOpOjkUQDGYyf8Ap5c3mYyxt7y5S0UVkkCnMsa1yhjwrSURcUW3xBrN7n2hwdmFuNrLlBO63jrbdkpIdOMS5E5JHs++FcYaxdejH5kifkKWBSYBftELPBIq1wrDR1Ax0wvKo5gqGEFxgtdj1wajs6CmOuWMBzTL2/NzKnYQHMmJzw9UVEprwhHTOuY98KzHr8gRFziWffu7FkVOcjnIFTBoc4zOABMcR/0e/wBJHv4fxZjmMzd8dzzFrJljsvfawNzXDr7c2c1Ye8XWsfYdk7ga2u44XLYzPirxbm7nEOJZ0tN6/dIruFltttioGtAZbYxjQAAGtAAQRuLX7O32RqqALpmZU616Oc7iGeILbBaRbQ/Ec4OAmDINIBcSCDgQVQ8Q8ReMSziOf4lunHMtbcsb+2Gk22Ntsz98WWZVznta4W7NzMB9V0OAY1osWZMtAADoTCerkIb2ZJ7+nHnqYDnS1CFPl1gNOJgF0yNMKeQ8KszzGZ/Ztwq3bmPftFGhGhdohcAplyv45wMqCDVlv96S0gfGuPdQjjXJqFKcDDbPF8r3HMXC6i1vReqDQSTWxoaEAVCmKCfIvlEgU4FVjZ8kzze/5YeM5x1OVybmlEXeOIejVbcY9lJAK0uBwgbvEYdHp6IrwgsBQHAatc548ijkLRiOQC2Kj6IW4anHE4eaQlLCJwg5aUVhx6vXjAb6I2Qo1wJJ0KsIRG1NuvV7ypirXDXtMyqdOjkkU6UE+rQkU4pCiGtAUuVJphjD+KcSfTaaiScVJIAGy1xCkiaRYzeds9y4OFeG127pzSEgTbu71kNLVmNpdInG6yNvdtOhXH+sSeSfIBpMEF0zpT3RS2evRDHOwC+yFcV9ULzVMSirBvpX5oDRgOQta1acZ4LAGAGjH181SE16V1eZPXC8i6onG8OGj2HkraJnEa+vQkDp5ZBYDnbR14eryj+LceuststguJuPNpjQki+6WOYwEyV0lMZngP8ApHe7rw/L3WGxxdrQ3M32boi42zZv5O0/JsW461WgzL22695bZeuWeTeXGVsbiFTGQmJ4zlzn8F8B5UXLGVfl253MvuWWW8nbzL3tt3Xtu3bT7v7O47d2BculttxawpFyzZuC87NGzdU23W7ouCxat3C643NXq7brjHXLVogbkXHtLrrnPuOY1wnPqgAdPthBicIDYXmrAc0y9vyGloUjqguAReSfJkN3Pc76vRTXaFOOK9CppSFMJhyNy3FrddC0Gp7aS5FKMeyrASJSBw7jY/iORNIbm/g2N00NVw7vbD7j9ohqkrJRIx3vhlze21SqlzZ4YPDTiNXKnkVa5B5vKM83v+VIYGRyezaYhu3Ng0AgoaHXLZcpCI0qMTFnhmXCNtNA09eLnHFdJgE6YDVwjbOPngNExp90C43p+aJQGmZ0YySZ/EwBc6V6dWEBrZQg5koqEnDA/kwihwTpUFfmhTCNl06uqPzgcDIeqBvChOj+SN65qO8/4iF5VMJA4Pw1veeJ3pWrClk0BJNxzDaCNNSOcFRBMxb4547d3jNAStoGbogoNvL3GsuKA0zagw1wHPxHrifIpgP1Q66NKS80JFZGxr/JjjKD0wo5xMVOxGHIsDdlBr/IYoTzQCyEWYgzgPBQemBWVPNLm/jOKWyA5Jx8Mp6/bHbTqEI9yjUiQg8msM8SXHC7knmi7mGvLMxZcXW22zYyV7Ll2dquPDLoY9psMcLzg6215Zc4pn7DuE8Nubp7sg3M95tvzFphYM0924y7N9QTbDrdm0BZDWEOdW9/JdeGVU07SpSp1aasOjHm5/gHhzNt4fluGW7T8xmXW2Xi1+YNxuXtMsOzOWc9102rhLqwy2y29z3B5tW7uQ8F+GyMwMk0/GDL1ovu3DXmLrmXM1mSXX7xdcR1x+6aW2bZFpjWgWxp904aXFAFX0RtFSIDlX1c6cC0fpe6fl1hTG0E9cBrMOVOTiX/AO7/APLMKMPbzOmMtmuEZvuuXs1V2d0Lm9qH+8e6piEkyBVeiDwHxJlv4bnnFot2d4cxWC0vXeWre7ajUKOdNdYTyKmE+h7feEPp8qzze/5Va4PlnUBylz0Bpa0Ek0l7KsEQOWGcJ4Uyi2xTi8qSSSdtzyFJwVBo5DsqdSpp1x0xIdrGeoSip4memOiF7I9K/NFNoIOs+3kQc2cIOQjmKeVRAQRf8N+BLVYZQLmZqY2lrkLgLV9jFwc1WuJkoxBh1/KMXM3QBduq9bhCoaHPc1mODUXTyLybRSAWzB0wrpLiMfNOKSeqEMFpm3Vq9+MVOkIpBn18xDG27+ig9sbodkdr2jpx1QHAyOB1pjEoFYQaRr69CclAKkdEAOHZwPnxlABkNeKwCBtN0efp9cC5dxGHQuOGKwYNlkmt98+YKDLTzUJ8mhi5xHiD93ZtAFzkc5ASGiTQXGZAkDGY8M8CI4hx5jLT2cPY67bOYtXrjWl13NP4fmLOTNq1vLwtuJvXRukttZdbcGZz3C8o3IZa9ce+3lmXLl1lhjiS20y5ec+89rBstdde+4QAXuc5SeW3k3Y2ql/pEO/GZ5lnj/jttzgvBcxZZfySd3u3eINusvFtwNbm7d3L2LBbZvv3rGPzdl4ZlnM3neLRscGtNt3b7LTLtwB43os17sUlz222s3r6WtQCo4wctgSk/Mhwl7Ybu2qZ6Up9OKwHGfTIJr88Bz3VJ0InkC7QMPRP8T5ecC7506NB5VPIhhTGXJx+J/zH81OR3DuM2t9ZcQS2p7FIIImxzXSIBxjd2z/EsvbpDWozL7kVFdom465W54xUtp1GQdeZQ44tUOToUSPOqAgP0D1xh5Vnm9/ylmVsBX3CGgKMT0kgekiO4B+8vXTVdehapUoKd5caKQUVpAOJhHaYD7T0HmBX0wrypd0aoEqV0yKdUIIDQKieqFvYnRKSdI+RJAzXG725Y4oDS96kIDK21x0jRpjN2c1nO7cJcbdDNzaud4FRf2gbd61u3MYZ9tdQIN+5nMzVwxW7tm7Tdud2jU03br63uwdJuiUDMWSrXAEGYUaJFD6uYa5ph0QkFo0w0Nb2cHL5llCRKA4FEX1wCZBuHSo9Scs+RzBJEnj6oKdHtjZx0QtwImj8ohBohBhApkGrLz9MEJIIpXX0QDrhRyIMThBBCdK4/NylxCwpKrp/J8gu8ZzzTduNa91qy0XC685gqcxpt27pBpmNglxRrQXECOF5L/Ry9muHfw83XjOA2mUG+3d37Nu3dyDL7g5jLRt5nfWXAb1jssC5rm8oY3EwlKXBpVfVhhLlbk8o1XO06BoU9CkDr0mUeGP9WvHtxlvJse7NZrh9y1bvggWrpyNV+zxFocy691jNOtNtPbQWWMyxy3WstZHItoawIquKkIFm52oaYVkB1woZ/jKCxEaEiXkE0mFPlyHSwn18kubmANO7/wCYyCdfkT4myTKc4RtlXHelrGstjafQykNGDdr6U5wzg3jNndcw7svXe7wkqBTYtuaxAWhS6eOKwDzBTMaYQ+WZ5vf8pb4wz5W5faRaanYaC9rnVNuEOq1OYC1JQW2wpHSntguG04pPBfmSCBsAYYFY2RyG4dojqWfXAOvklKHFhR4Ser3HDyyRSApGPRqhvh/w9Z79xB9S26m2d2lsXAS+4w23KwlyBwwQzIEWuLeKL/fszbVzdg2t252IG6uUuQ62pqAiQWH5TNtqtvCFqkKFXEEEdRj/ALY4vd3mUcB3e5SGoSC+4KGB7zVcfSr3ypVuyUEKInE/padSe1YWJQghBHxG7I0r7hPGG1hCFl1xV6OSemAx8iY3QEh2jqUKPOvRDXDCaxshF5JwGnExU3CFdhCtmW+fTCcqp16urSsIIROQgfjOJeTQcqiOIcf8RZxuXbw+ybt1z23UttpqaVbZuVucoay2wOuXHuaxjS9wBzlnw9lX8L4bmnbvOP3rXO4xby1y07h93NWG5ewzLuyrbILLbDcdU8h9661ltORDFed2F7Ixq1zaSiKMcYpttpXGarqxwTly3hLwhk7mf4jnC4WbFtK3ljHXXpUWtAbbY97iSAGtJJQQPH3+t/BDkuO3L93ub7mZtZm23Ls3lgi3byWfdb3jjvSbl9qt+Bcy4a+3vDZ4Rwu1usrlxTaZU51IUkip5c9ykk7Tj6ILtJx6oXCA98joGrX519UaucvLUOrkl5ZIDiV/lifMnHD8o+du5v6hrpYCJ4hDORHT5N/D+IMrs3EqarmrS4OE2kOCOAMiOmUZe14T28nbqXLfDCKaid9eLnmpznO6MMEg/wAGzG+THYuMT67G8iQg8uzze/5OTrhniDOyyuXeC1sjvSKgZtuteyggGbTVgJR0RvHCZ/khGiDFLsNcVBkvPCLTrCL64JLFPnwikFDrxSa4eaA9pw/HXBt1VNHQBo9Pln53NvotMCuchKBUwAJxOgQcj4Iu7vhzUbezFFpyVNJ/ZZhtu4VILdnzqkOy3CbVBuUl5qeai0FCj3vTEyBScbwlAMeuQ5FMXeG5o/DugLji0hzTItMnAHELgZR/2Rxv4j7a7i/st3zUdcI3VsOFuhslfcJcmuUIOShcYDT+M+YhgG6doqoQT1YYQq8muGuVXTTQuuKBMj54UShByYLDbmBavrCQXHaI6tMDeSJwGrXMYwHPE9HkCGhTE+evJLlWH5m+aWMCuOoDTKccU/058L5rM5jj+Tt0rayt+2bV99gXrbXHP8POXoc19stv2xm2UvrFm4AGuyP/APM7jJ4kOFtusyn92yuXFtt7d71G5WxYDi/c2ldcDnIwAECP2n6pgLmU/wDZul64LGjeAfSm1erRqhjg6dtaZCS46Jr0ryJycJ/0y8LUjPcWum2xzy1rGNZbfevXXlzmAttWbdy65oJe8MLbbX3C1jjxWxadez+ctZYZq/cdcrzL7LS5rmNbmrjMrabde94sMBLqmtvXLu6YQ3LtFLWBAJyGgYw1r3KHqjUTATnBkiJFACg46E1fiIlz1hTALwgGjX1wmgeVQ6OTaKQlvDXq6jFICJo517N3tu3lqO7nCmthF2QQlSE2wU+ikK7ymYfwfMdxzeY3a392LyUEf7J5oKsqZoSqqZAi3wfx2zu11w2L6tud5Kz+Hl7ZFmkFom6aroMI2QhDE/LM83v+T28raCuuOAAwUnQpIA9MWuF5f9nlmhre1pmcS4zJJmTjAOkYe+BcVBq9s4Qck+TaEBwExhM/PCwEwhp8/sifkUhIWBmL43l64u6tbTd4WlocKwx4ZSHgq4TwCmP4343bRlXfssmrSjUQO39h7HKCjtpqlUwi3l7LaWMCNGKASAmp9MF7oFQQaRjE4SJTgWbxovW/2dzaNFTmF+wHsa6prKdpUxE8bPhrxc3dZ160PVrt7MuSmyw22UMLRN20i4rCO/Z6fd04wjRh5KvQMDE4aA1MVnh86wrpcsjOFwgJo5F57Ov2QvNQQkPDigaktawGkqmPTAhOQ57iT6Aji0I4lxaAoFLXJiJkRlPB3+gHF3283wzMZpmazLcvlLuWDQbY3dsZ3h9w5gvc2V+1cZaY20ae8C+x9rNcW4jedmc1nbjr2ZvvKvv3Xurdceok4vLi4jtEknmLzLPgTw9dGUshpuZvNltu53W0QW23iw+/l33zdv7uw1lt6tdcD3lttr3DhXD8nlLeXzuStu3hYHlzr9zeNu3n3DmL5um6bt17A9zxZZe3NulltoAdaKDSJdUzAdaCAY4H2wLtx09ITHrB9kC2BLQJ+eEOPkEaFPnSKiV1dGvy9FqZ9HtgKU1xVpOPuirSYlzFMG7dKNGJmcSmhTiYsWbwRwr0iS3HHQo8rSzTplD+HZ5ldl6VNVwVHBwm0hwRwBkejCMrk+CXtzw1tddqhj6MXDbuON11dxxMjs+ZIddyjkuW03jEdsVFwZtOa0OqDSdlUwPl2eb3/JlMcP8A+J/6roDjMIPbBY5ypjLXCDyC3CggU4BVPnHkwTMiP4R/p8N/cZO9e2WC0DIbGYY0PJmdknDpkeN5+53vibi6rM0utVBwLU3LbjrQRiNUNmi4mJQbbQgGHXjFJkuPQkKeYEg8NzRpcCCx+0aDU0nZD2VKBTMyVRMQ7wjxnLfEkl7eW5/D3v7NjECt/ny88o1k4CA5E50+QMYFJigzOvD1Q1B2lSeKY6PbBecNB9R/ExNyDUkEv0pLUnJLySGGvGAXnMaqA1KExQepIaLZRVTp9MK6fpiXIojNt8UcSt5TNZWw++5lxt4ChrA8UOFm4y7cLSKLFuu9cJRltxUC/wCH+EcQdleFE5qxdvNtWLd/ieVuGiyMyxuXZ3drLFTHWLLqXi44X33y1r4D24DHrBiXPteK+MXHcP4BvGus0tsvucTt2r123nbdlxzdl2UFg2izf3bbw648C1bu7u4G5bwr4UyrMrZtWrVqhhejW2g6lqvu3S91T3vfcLi+497rlxznuJjvJNQHZGCaDqXrHmgW2iev14QsITM4QHHnoY2MDp/JCNCDywAxMBez7fmhGhB5HLcBzIWznN5Xj/sqbjcEd2gMHN6VEon5Sp2EVa+XL395ucxlS42rlJfRXTXsVta6oNA2lTQkM4Nx7J73el27zG9sNrDRU74NtpppB+k4Kkpwp8qzze/kTlU/IshevGlouTKE4tIGCnEwbI+ik9ctUVXSrnadadAwSFb5ChhmMQnvgjyCnkOd4hc3dsSWlzlJQDstcdOqHszR7jwlpCBLd43i1wKKN1dtoW44T0pAyfDLW6tjRU53rcXH18tOK6fNALDUJzw0wd8VPmHu5iwphlniVrehtVDqntoJRSjXMq7IkZSi34f8UuXKbYsZhGhQ3aI3VkXHjae0K9y6RJUDWhANHPAEzq19cKdo+iKxMaDBaCkUgUjRNYBhRpgNAVzsBrTGeAQQSW+YKIBGnnT5FMA25tOnVPUYpbhzkMUjAczNcE8O8bPC/Emctufwy4zKHOPvPy92xv7Zs38pdy1m28ONg38y4ANfcu5dl+5Z3ZZ4k8ZPbay+WDhlMnbDN1ld6yyMyWPFtly47MXbIuvddL3NJFthFtjGje3DRbGLsU1bIKlTKXngWw6prVSSY+vn+I8l/rhwy9lct4et5Frsm+7unuu8QGZcy5cdl85ZvtbatZcvbbb+1dctuc9rGOt3rPhrwdlO5ZOxbt22W97evUss2227ba79y7cNLGhqueSUUkkk8gDx5x1ynG8eZnDp/kiUC4mvT1QnNSFMVuw1a+vyqciW5g4nV6YBeaiMNEE6+SXkDnT+zyv7I/nby3S+UiEI+kCuhPKLAeMBh0rjC8iGJRazFrNLl7AdXZ3fbL2kNO8Ja5qEVSBVEKAwmgYc1B5BnSDyG3xV5s5S2NVQvEgELSK2C2QZAiskKaQQWeHc7ZoF6rcuqJBDAXONLaSPooHHXqQu4bcu7rLZZe8upqQmdtqK1xUtdO2SiISFBi3keI2P7ldDt64OOyWBbYIalwq7SwkggVAtJIfbe/emwFsW0LN+qVur/wBnughpetaywMZbiecsbt9zejeVH49LmgDdlTa3YkpG2tUZXjWbdvb2da4hRTJpAIkrRSCApAJmfM/guftd3e4LYvVFwAaj7iW2ltRdNpD8AK2kzA8q25ihWMvxa1stzLamtmaUJBClrScNIEbk9XTp6kgL+M4XmqIRUg23FUwOvq6PJN4JwFnfOI3SWttKbdJkVL7ls2zJShcMMZxaz/j2+M661UbVihtoZcuIr+Jl3t3tQaztggJLEqh5iXArYAGjnFg0w2sec/jrh/DeJNrtuRJuCEEEHYc0lCAUVIfkeIWd7wlxDbd2uy3dilS6hu8vPVxDUcdFWBgXrRVrsDMe2cIOYECr0wpmTiYY3AFfVADYyGTtu+He39YQbVDA5syFCHUQulYSEVeQHSNOqAcSOcsJGzhr/JFTpkQRE/I3OM8Zu7nL2iwPfS96G49ttmyxrnFXva2TSiqUAJHFf9Ev9OeC2nZ3LW2h3E++uf3e7etsuMD8jf4U20+7btvbdaGZu9ZDnW231ey9lm5zxt42zhz3FM+5jr99zLdsvNu2y0zYsst2mBlq2xjWsY1oa0ACA+/tFuLJhdW0F6D6orvGo+YD2JzstwHglh2ZzmcuMs2bTAr7t244NZbYJK5ziGtGkkCOA/6s/wCpXEi7NZW5ZzfdGWmbrKvZbuuNh96zn68xdL3WALttosWjbvMozLbjLtsZLhlrdWmgANqc7AIJuLiZATJUwh0wVOENuWpoqiU+s4QH0q52hcE6YDkxhD2RphdfMnGET+j7xAaNES8mgwhGT16EgPMyNMIPJJD87dm1iSnpcG6AdeqLWSvdplS4aXudoJGB1+TXVFDgo0mE5loX9q9eJFpm0Ky0tDtoNc1tIcDtIuAi3w3K9i3UmP0nOecS44uOkxmb2ezn8Lydos7tb3djMKrQLhqY5jwrmB53hlXS0I0mOI+CuN3e8XeH7k27lLGI2603EpYCCoLe09xHRMRn8twvPdy4dkNyGu3Nu9vjdYCXI/dXbdFxjmoS5Uqk0iMxwPjL+9cNaGmxmSLNuklrn3BuWOddNVx1G2UFFTUDiI4nmeKcY7leyTsuGW+7b3uguMb9JoAzG+7U6t2qSSP+48xZ3GddQ3d1MfSX322murDHWyrHC5TTJaChCw3M8U46beauBbrBlLTqDoFTLoY5QhVoAjPcK8Xspz2Q3S3PhnfC+bjhs2QLds27YYJF1aqUcCqDDmtGYaspTdL0QRYbS7Wrjp6ZYcljfW0zF9pac1Mo5rAB8FCEepGzIGlQm03xJwniLky65N15QCuy67ak0l2JBRpTQ4IojL5S7lw/KXi5r2h9KSAtzDakU4NRE1Sh+UqrdYILXInaY12CnBUmTgsOzecdgilPMBJo8wwi3w66N4MugtgUgta7EKS4OkZAkYIuq1wS18DMXqy15reXBgDnI2oNkCBNwOJAKeVQ8jvBuddUy4C7LtQCktF25dCtYpUIVe8IiNxSBebiFl6o3YCsGJUSXoxg6tHMU8gAPaVOlMYrf1DVrnpX1c9DDs7nHUW7YVzkJQEgYAEmZGAMd38FW9xl6wHZ4m26gAnDLX2Mc6qktlMKpSUMtZUV3wCH3doVqSewXvDUCBBqXGJ81RtasAnzryKOYTCGA5rVA0L0RU2Yi5w7Ps3lm6Ec1XNUKDi0hwmBgRFjgWaG94XeqLLqtbQQK7hoAu3nbbwELhirZKAziGQfvLNxaXI5q0uLTJwDgjgRMD0ciwhhpbhNRr1QHE44Q0NCgLUdUpedejCA7JZvu7NLd0x+gaXEH+WOHNucRVx39Lu72xT8MLIFCuE8MYa/OZ7fWwtTNyxlSgptNKhChliiafIq2cSt/rCNs1EdUKYQxLyFOmH8V47dZbawEneP3TAEkX3SxzGAlGq7SYzvgHIcMsZThBzLHDMC8cy7MW8vdL7Js7/h2Ru5e28i29TZt5ohtFxzWXL1l0OZmAj5UzXz4KMNcVOmTzrfBuA5d+azV0Pc23bCuLbVt12686GstWmPu3HuIZbtsc95DWkjjviHxxxJnGW8bt8P7uG5buptjL96ddS5bz1+45r332bLmWg4WmPIJNNttiy2ljAA0TKAYCamKm7S9XugEfDqwwckEufvB5g2A0tlOaj2QtKtXFcOrTAafxnyUauVYVsAMEtJ1dWlYUeUSAbpVNH5RFLcIlo8plOCPNVq/vd8zBaGB9vakQjguy4Lg5RLyaxLHQIphBypDvGV5vbQZcKfhBrX2bswW11kHts2fo64Kw9vC+Ld1e4il3dbV2lCCQjnCpQCJkIqiYEZnwI3N05niDWudmdyw7/dWDeTcmptqgG42VxtSB09kDMZfi1/d5LKPYbduhrt497nl221zHt3bgHbVQcXANSmMr4DbdryHFWXXWjS0bs5awbrzi97lcQ2b2dpQHBqQzO5m3Vdt9kq6XUCAesGDwDjx+HnEAHxArrb2XGmq2WkUvDD2mrhMKIYzwzxbeNeocDl7DRbDQKR8W4+pZhQhCTM4z3h3xNa3HEuHCyXipj6982sLumi00hhadlzgaiJFpEXB4cv7jMgtpdRbeoqbUEuozsrj1TSP8z/AMPkvn5jCdR9vJdzthhuMzQaLwBAPw202ztHQpUNp6VIEWeJZ0b05eosYTcFReEM2iRCBFBHQswfEtpu9uXgl8AtaX0sDLZC7LSxoIRrRUCapzi1xPOfEOWqLWfFAJeEMwJEIEVfTOHZrNOqe9FKAYAASAAwAGEPymYCseiiYwIImCDiAcYs5DjbVfYBDXyCLTVJgE3pgVA0EQ3jVo7/ADFsOFthqbRUgcQ6ktKgLME6AilfLWuI5J1N20amlAUKJg4EYHSDFjj2SCWsyCRjsljnMI2mtJ2mkLSNYUIYpcUOmWE4pIw82mJ8pe7AQSDJvQdMbs7VOJwxmJQpCHnJAzfEXbT13bEftltKhWsfSlQm4AQbvix244beQnIpbebrZutk5m0WXbdDxbuIELkocACRDcvYFLGAADUBgJxLnbOMAP0eafzJ6+cGsPn90BjdkOx04YQAB2vdEhCQ/i/DH73hd4/Ey6Bu7cA1lv4rzevPV73HZaAER0iCLecyjq7d0K0oQo8zgCOsCFENBYuKuUS6tOrkLHYGDvAh1qJ+jBOTJ5xp2bG9qw+mwNGlcdQPVCDmoeRbYqTqT0wHXJkKnRrw8nKFgFIy13jpJGddctb22S69ZuNbU3d5U2LneA4gse8vt2rJcw3H1PtsdYtcZtDhnCcs43LeQt3G3mm8r0zF29uLL7t4MebYNLbbW1bu2w3LpeLVoK44CQwC6ZYQLtordOB/M0aVDqgf6Pn5/wD2z4cPdchlizv+fLbdxmTbdbeOXJsPv2H3337lk2rdu09QSXvLLbHvF/gl94zFzN3LN57nWyy666yyxlxzrlvN3VtOutfcsWFTLtuuZVdc59xy1S835Y2GoT0mJCk6sV69ENp2cZY+uNps9aj2QBQnWsKcRyLFZ08s5LCXBSNSqvzJFIknlCwaMTqgN1eWlGZ4wz9lm93T/wCyDmO1HEaWjoUT8oX6B2ff+J6uVeS9wOy9cvly0ZltJ2qkfaCmhwRzD+zcV+lKRSFjNM8D2u8ZLN0E2y6wzdFgkKr733Hq5zyqtTAqES9/qH4nbueJFBbtq11Pwjl3OrtPNora0OtyWW0FjPcR8Cs3+U4nuzcsLZZu3Wmin4l973Pqe668UhlNRaVaGo7xz4s+Hn7Ipy1r4bt2HMdZuGuy7duqtlUuMcRVIggGJ6I7ky5ur7CHWrlJdTtMLxRXbaa2tLFcdlahMRuruUGacyRvG7kre9kEdQOygkmJRTrjOcf8RXu88S4hua3Utt7sWWljWkW3G09WhoVrWoizJJgpM81nm9/Kh5CdfJ0ezkXmpzVMIea3w5xN9OTzDtl6LunAPd2WWnPfvHFrZuAYtWCwLrTsnH3dMbwYHH2D8RyrCOPnjbKphogW3hAcOn8VhRgYXlkfbyWeFeD2d7zNw3GvmLe7cA2j9tbpcquMnACmZ2hFzjviG733P3ixxfTut2WhCA23cNt2idI7OEzyLCDRzj0QFCr7oFwafnTm+f1JG7EyYJXGJy5N1eaoOIU610Jqg8Xr7xwrMftWpbZuqGIza271zaJOy0aioSGcS4Y6u29dDghaS0jba04jVy1HTCDyGyfVHZqp6UgE4wpkPJqYucR4g/d2LQBc5HOQEhuDQXGZAkDHH/8ASm1wfvOabZy5yYbm1t8StZkW993mnKG5w3upL3ttOe69m2MaQbFu9buHKf8AdOfu57uNoWMvvXVbmw3s2bcti0xNi2EYxTSApU3jJgxdimgSVcZRumybqx6cccZ8/P8AAPDmbbw/LcMt2n5jMutsvFr8wbjcvaZYdmMs57rptXCXVhltlt7nurNq3d4f4c8L5Ztu1w22LVik3WhjAADsvvXanOKue+459x73Oe97nOJKYmKBp9UbxNnXr0YYicGahydEKiGFEIRCxsBfdCvKphoSFPJU7R6oa44nAav5fKKYDW4u0+aA1ol5dnC8uUvZmqgyKbste6R2eyuJHQplAs2gjRgFJ0riZ4wvkgCUJwhBHRytsZUV5vMFLFvCstcyvbLSxtLXLtouAnFLSrndozCoqSUgIqSxhTyzEADCCBp5EELz2eb3+VQQ/LWERpRZTKVEIS1EUaZ6OWXO2ot8NywqvXQ4tbgoYAXFSjQijEhVQKYs5Z2N4kAz0Iujp1iLngrjj6s3lGtLCgG9a4OuGVtlDN2ygTeS9dYIgtWoHDRpisFAdGPrik7S4GQ8/wCJgVBB54XAcisghoRYbVPFTgnVApmvI/OZs7u3bCl0ygJTAKcSmBjK57wbf3dtzrgu3CxpppIARt5rS5UdgJYEiBkbGUotccK73euNLstaLiN2ayanXEVbYFS7QElbOJ88JIafdA3mMIIQcycEApBP5qevmIOS3xfwZZXKzObsVs2w2Vs72+bj2oXuKW2qfpaEdmeE3K6EDxS8UucqBXsZVgZgJBmvkUipoRe16JfiOuFIUDEzlq86wGtKnzGKoGz2sJwHVeqCAVTqx5yQgwjMeMfH2bdkuG5Vjrl26zL5rNFjGCp791lLN+8Wsar3uFshjAXuIa0kZvwV/oLedcy72sNnjFG5OXJeDeZYyec4cy683LIFrf3nMdac+4bNsOZavGULmCjB2jikikhPHVCmQ0DVz+BeIvGfCRY8LZu5ZvOD8xZbdzmTcy7cfcZbtZyxmLNoNtsV5fbvPF+zcy9u9bNx9u/f4Fl2szedt5e3m7za2947qLosE2jcfbt7tt57RQASylji5rGBrAnYX1iFMF9rFyIdaSMjgnTAlJnrX2IeUFunDqiRp9BgHEjTzagNhuHTKfTj5ZdXv8tKFAjMcWbtWH0bh2Co0su7MnBHBNsdLZT5F8gsBcThALu0PfyoIfxDPv3dm2lTkc5KnBok0FxVxAkOnCLnH+O3N9nr4A7LWbsNDmf7N5tvrYGfRFKayT8hZ5vf5V+cv9hiLjpcGjAE4nVHA89lH7l9l15uYXaDt65oa5XVBobW8ikGRFSJBu5JtOWuobcyVRjK+0S4I8ntJ0SjMFoIcx7RWC3ZAQlGlAS8KFK0yIGvI5DhJ3uYzG9rCPFAZTSS5woKgnBAqAzIgcGzd6nOPDaXlpkZOKNb8PaEgCVCiZdjkuJAFzswXtIAJJIcGtRKiSVkA0YpOBmeOmivBuIbISVgLjOalBNEkps8QytwXLGZrocAg2CAfpEmZxIHQsZm3ZUXw5oY6RpALS40mkGoFNolMQkO4NlrtN5UqIcSxASdklgcCiEgo1QdQLblkE5lu8FhqgB1ullblIRpqSTyqYDTHDrGQfWb7rouhHCkNLKJuCFQT2UTTGT8OtPwLrXOJniLJeNLndpPpAa5Sizb8QFt0CRXdsBBIDRUyyaQAgqPnMWfF111GUutLqkeUpcWOFIbWUc0haAqKAkM4zwDhlGUurQ05jLFKSWOC3GMedtrsW4yCgAnN2M7aFjN8OLG3RVXXvC+kyaxrUoIRtWgkhQpLChOPTAaZO64BVQVTHRjAedODpy6vVCOn0yCdULaCg6PymKM06q+QrLaOBdMfSDHNbjp1a4HF/FF3dZR9RZkKbTqWkANJzFsteSoD0LVHZkFENs2RS1gQCch1w/N5F+7zGXLSxyB0nXLYcEcQ3sjSDhKcWuIUUbwHZWpCHFpCo1ZjUIUeWSFOiGuXBfbzJcimH+KPB2WXNNWpm8xDka41X3uYNkuKBnQJpDOJ5QUEyexXGhykJUWMqwVQE0eQUxS0qeuN4RtdcSjtIW6U1xU01AacF+ZIAYETDGNylTDpVE0+cwASqc1eS/4r4yN/Yyr7dvMEG4x9k3blu1a3bO73e8vc65K2xKQ0uuPt2w57eL8E4LeOR8K559tcqbdh1zN93uMu2cxfunLsv2n1WrRNizcbZYLTGneuD7t3kDfz8RLRhOE513/AFS/1jyDjdsZoNyuWvh7O5XcncdWb9m1nbbsw6+9Lb8tmrAZY3Fxt23c3qNZw7INpYwAEq4qQEXac4+uKbRU+z0iMajrQBPngXdGvV1aVMEXJkovVhhyBrQpPVFT9p2g4ernKYQiWmAGyA8s8ak9kDyxOX/bFKBKe02qZBaEaSZ9U4ZkbU2sWfnJdpJOJ1xMJ5EACWn3RLEwp5mV465nw7O8Npyu2i40OlsEIWfSaVSUpn5Czze/yuV4VlRWwFz7rJBSwNfaClPpBSjgEBB0A3MxniTvKVG0OyGgYAfmjBIdcylwv/hYkSHK/euCg1UoQgKo5SuEcacdFyx/zGRb33Zofu8MN2KsP51OM9UozG87Io/5jNU48NtvpSe81alBs09MnJh1xdbxXbv7FREgfhtpkwhvZpEh55xm+B5BhaLobQCXlCHlzpuqVV0uAGiONOTB9j/mMjhyH6GZ/qMjJ/8ADv8A/wAOOH/pP/8AUjhrXhQbb/VlSR6xGdfdmVt9Gm2Bh0COG3OK2u85ZwuAbe7o2wAFZZuvcrnEqcNMM4zw/NjLWMwrrbN3lLiNBp7TmtccCdprT0R4l4dv+9my7KDf0brel1tz3HdqaKHOdaRSu7qCBwARpQQgEhyA6oaXNQvVZ6sIz3A+A3K8/lhbxagBeQs3tFtWhZVFfOCljOccIvZ62HfFSntKEpYaJNdThNKpEwo08t7wpcv0jMFrsraoccGOuXtsVa1+I8YI3FOel2er34Q0t+jh1wHc5YRsgMesShxrQBJJh86wg0Qp5zPEvhTM9xzTqt67dtvVbLWtKXrlDdkEbLdKmaRQ74ebtgby3tOkSQ11W7YzaRUaqYGEPODlSnoWGvcFLcOhYQRW8yOA1dfVAccRCDCF5/mgcF4Tlf4hxK/ULOWt32WzfDX2W3jfe/KX3ZJtq3d3lpzrbzmXbDA0Ne9mZ8eeN7+8v3iW2rQDRby1ipzmZeyGsZ8O2XOILgXucXPuOfce97uTeXZWm9o6lwkJlTKWEEsFI1Kvr5rODcByz81mrge5tu2FdTatuu3XnQ1lq0x9249xDbdtjnvIa0kcN/1d8aZhl3ieay13fWDaD227eYbYfZtWbrM2d3ftAXWX8wxjm3WXXWbaMa67eZwjhtui3aBDGVOOJLjtOLjiSZuMDvMpybKf9IYQ2lutGrh1+uAWTx2sPV6orcVd5k6PNyI2XTq6tKwgEuegmTgPbONZ9HlZ8j3aCns8u7izviWLad1f2UqaWX9mTirgnxB0slPyVLDMYnVq86+qA0YDmngnh+7uMvl5Zm7Sx6F7arY3dwNcUcxzVtuPaVyABfkTPN7/ACuf4jbaRm8xuqCqgBjaURHNKK4moDEALoi/m82S/LZiklswGljKVkp2pKQ1ZNVQFHEeGXJvzTrRaehjw44LoGktxCLhGVbww/3touG22QqbsC4CXEMRKZOWaFswsO8RZ2wbmcs0BtsuILiXNZJzQ5myCoJapIEg4y4bk6kcw3HrORDmObqwXEHROBa4w0vLMHCQKgKUaQRgiFcFBmRDOBcJYLeXaCHkT3gJDhJzamUlVIcS8kuJjiPDLvbzTrTm/wBB7XHBdWktxCLhGU4teC27Lbwd/TaAMFOISTTjNBOLHGMkZ2hcaQgJR9MwXFAQmlpBCiRRw4dmMg2h1l1w3SritRZRJxQIAewq6dEZTxTa/Y2GOacdNg29IDsToYfROL4syN0tI04Fp006uiMlwN4/YVl/amS4Ob+aiJocV0xas5u5uSwELS1wEkwDTjqmmuM5b4m3cZbMbsNO08bCz2Lb3qrnEghoEpu0Nz/DXb227Sjm6NT2tPqgNBmegwbYM2+fT1R3zib91aC7aOd59ljXH1Q7hvhIbx76fjq9u7LXscRu71hH1AObjJVnhF+3Zy3dcxZorFbrldVW0u7ttbNuAUzghv0ffAbc7U19J1cuX8a5d3xeEF1LEG2My61YcKioajScbb10UmfOSKz9HA+eK8Ipbhzp4RU7tHH3ROJFIDWnamsj/JCc1YPHPDdvd8WtOabdyouxcA/Zu3BZ7Bd2mnomkXskWbnNZdN5aVz6QVQ10NYVAVGkpp5xhTFTZiEcVPke+8TuUBHFoRxLi0BQKWuTETISOM/6BeFOF5biWQuWG272bZnrjm2rl22Hj4YyFkG/aJt3Ru85mLDSBbvA3N9YtoIlyMuXdlj1Q44SMhPGU4FgSttwbiizM0UqZ83hP+mfhanv3Frptsc9zWsttZbfevXXlzmAttWbdy65oJe8MLbbX3C1jrPEeGZc5jiuZs2G5++918PzdyzU9jwDm71rK223LrnCzYaA5ottvvvOth8A51+P0U1dLYqLULsSuCYR/Odp83qwhBP873fiOuJxOBbbInT+SEYPXzy5wQaoDyZjkl5KXKGgKZwXGZOJ8sMpkHJm737IICtBa65NwoCMU7RC6FMNyeVbTbYqBScSXGZJOJJmYUc5TyUsl06urSsI3RzEMW+D5Ozvd9ULr6w3dABrhsuG3WFGy4UpPERa4TkBTZs1UhXHtvc8zc5zu044k9QlCH5Ezze/5DbzuWfu7tlaTMhHJU1zVAcDSMcCAQhAMNzmcywvPbga6SCiSIaYdnc46u49FKAdloaJNAEmgCQ0KZ+TEDO8Ju7q4NNLHep7XD1R3fxPZV4/21aL/wCztZZB6YFrgGV7jdWb94y9KUqbmWA1z6YOd4td3tw6aWN9TGtHq5MvxUH4YJbcEpscC0zoeQirshSiQL9srbeAWlEUeYofTDiiKk9fzJy3eF3XUNu0qUJSl7X4At/NTEe6Mpnc02i48XAWqCgZdexswADstGjzqZ85DDt2FwQYeecIq81YFv8AO90+ScFrcYBASABMHqT5152CR/F+CXdxnmkOJpD96QGNaEuXG22UtbiGz0zhnh7j76OMWqhdtoqorg6u2wWRsIUa46sVhBh7Y6YWGsTFZ6k9qwVGKL1RIJ1mJ+R4h458X3n/ANzFhLduzfuOJv37Vlu1asXmM/aK03aLbn023XGF4cLvBfBr7vB+DkZixfeHWX3eJ5e4G27W+b3S07KsbZra/L2rj23Ddfvbl0Ntkcgs2grnebRPSmiGua6t01ahFOqcwVXRzW3rbaLJVbhRAi6FBMwkgU0xlOBZVxbk8y68LmcoBtWdw1lYa05iw7MXN5mMpbNu28OtnMW33EtK8cE8G8UpznFeFvzdwXw11ql2azOauSY3M5i24i1mN3W57nFgARnZaBcl0Yr1iFstUHp+eGh7lXEJ74G7Ej6p9OMBg0ciwScTp19ULzwn0VXrET8rOEJRMRj64DRIeXHGr21bb930UKDbu4Ul1Rb9Nsvo6+SfOFWmEIT1xs81nDeGs32evru7dVChoVxrc025NUo4hcBOHWsoFuXE3j9rbpLizZc9wbSHEbKLiYUYe35Gzze/5H0e2J+TQwh5JzjBeQ8MvPqu5EhpkiNe64WYNaDJp0uOtIcRhLknCxf4RxRyuyxYgRgQXKnorFBXGbjiksOch8hW4dnsldcjL54Ba1SOlIc1wpaUQKD55woguYFOpUgtM0xgEYT9vNCwsWEu93zOWJNq7SX0VFhfsVsa6oMA2lTEdOY4X4vYl/LEVXarZqLy4hu7ssDRSAAoJXShhUUiFguRQU6kECXOU8zKcOL72a4rxG3nTYt27N5rd7lRaDWuvXcpcy1Dn3Wtuva+5cstpduLrbgTMHxzxa9mOGuzLsxYyb2ZNrbJV+7L3ZTJ5Jl+8xlxzDfNhhcHORrGmgQsON4zaiN1r0jBMenCO7NKW/zZHSuKLjPHow5mX4DwOw7NZzNvbas2WBX3LjijWMH0nOMmtE3EgBSQIf4t4j4Rvvy9tldu13nI795JLZ5YZo5kIcWOsVEGqktBWx4j8Xi5lfCbXPdl7LH2w/iFL8xZv7p/eWXsvbyd5gL7lxjnX9qzYK7y5ayXhLw3lWWLeSsstMYw3A1oaGr27t0uLnCt73vdcuPJfce97nOIqKLox9frhbTVB6U9sAl6jUgnAAEm4deMShOQPGjCEHkDdEqtGpJQvlJQT5dIHAbUt923/wC7opuN2SldaJJwpxK4QeasLBYwoRjE5k4wuB5U5LeU3lGYzNQsikmotpqnSWikOB2iAcBFzinEX944hmp3b1NFQaoYN217rYpagVoC4mcdI+SM83v/AAJ0RnOHtclq6xjnNQTLBcpmihFOBCrNYDXY/l5nF+Dsv745c5YkUFlG8Y97Qs6lB/OKJNCU58onzEEEwG82l2EIMB5B2Rt3N3caQ5rqap1NJCF7BMNRSZYw7gfimz3S5aoYw1i7UUKhLNtAmzMuInjIwATOGgjXNcOqF584PEOL3d1Zbi6l7sAuDGuceoRxLw54Hbcz/G7Lzl7nD32c3lgy6y41l1uZzGb4baNsWlc8stB73vtbkutC5vGjxN/qJxK5xPOhm7bcey0wMt1Ofu2Msst27dsOe5wYxjWgucQAp5X5m8Km20VqkVVKO0JhDPArhzmf63cTydfGOKXc1Zyl9z6m28nZuuy1w2rQe5rLly/av233Hsbd3baLdNq4916MzwQ21F0B5fVhSHIESf1h5jGyFbr/ACQG4os+bKN3bHnP5ukS0r6oQc9DFBCjTOE8ogmTgPbONrHy0olDs1m3U22IpQlFIAk0E4kCQg5riLUzd79qVE6C4W5NNARidkBdKnlQQghYVxRYFIUHThhCRPmuzAbVSJBUUqgCzSZ1RZ8Q8Syfd8+0OCb03KBtW8WEW3VW59mVSYhYUwg+SM83v/AuQzGadSz4zVQmbrF1rQgBM3EDCWJlCJT0KvLLCPEtlx2njh5AQzDcsVnhKoY65Qg5koqccIrtmY6PNr5iwiUjTgViYpHUV+ZIqAq60T51hHT6dfMnz0MJyW/4tZ3u6qo23tSqmrsOaq0jFUSWmMrwLxoKLOYNzcXFYd3Sr3imw2451T7jAr3CmpRIECtEXmoOSUZ7xd4xzDrOWyFp165RYzN9wY0KXFmVsZi5Q0Aue8W3C2wOe9GtJGS4D/pJxrM2+B5aznLWYIs27DMyM262x1oNuZOzmzY3VoB++u03qwHZe0bVd5eUWrQVx0KBh54ZaARttUGPaKnRzsvlvFnD3ZbJtv3b/D3Pv23vuZTNON8PFloWzZfcuPuWqnufdrfc3bLZtvuxc8RZ4bsXg0WcDU1Xh52XEjAAVNB0iKW4c1YBOyPTCCFHPVmGvV1Rs4Qg568oq04dUCjTp1dUEkY/IJQolYy/Xvt43+i63u3N6a+gckuSemMKRrVY2ypHVGyMeTawifKgh/EuJOoYxNDipJAA2GuIUkTRIHi3xH8N6Hu+X2HbhpaWOO9tEC7vGlUexWKgmFicT+Ss83v/AALleKUb3cvWlaVkRijkx1GAWBAZ8souZu01Ll4APKkqG5YUyJQIgwA6edOCXTJ0/kifIWtmmPR86wC6RGHR86/IVBkMYpHa1flwju3FLddtVpqcJ+djmnQNMP4N4xzO8yVIGWfu2NUCbzTYbcuBC8BLjpoo6BfsuVrgCChmD0FD6YU6PfC8vnjjWU4txdjc/wAB7uM7a3WZ3tg5sWnZYWmHKvbnHXd6wEZc3G2Kw7MOtNBIz3CeHZi5kvCznBjMoBbXNttXhetZjNEWLdwPL2W3iwHG1ZoYG1vD7tzlUlGjE6tUsTOGstiYVXKdpcJHBMJY487gn+tXG+I2cjwWxnH3bVi5lWZwZtmTfdY43WjPZd1u07N2txu3Mc64G3XPtizQ68zgmQYjGABxV0yAJ7RcZoMDKLnHMzaDd1tly3DNQFQE6f5pgeK+IcRPD7V4u7tb3Fm9JhLLjQ9htORr2ItxquJKSEZzgHixpbnMjukets71t2pwBFoUMLGUYucXKVQgwSTyAGR1QE2fQYB0jTE+fgsI3sn1/MkThD5EGA5hp9cHdhB+OuJ/IRlOHuTN3v2QQToLTcm4UBGKdohfoqYblcq2m21UCkopJMySSpJMzyLBGkQoGOPV5CUXOIcRfu7NumpyOclTg0SaHOKucBIFF1Rb4l4mye4uMnabvWvQOxK2qQagGycFGjTyIfkzPN7/AMCJjDD0iHWRg0BBqlyyGMZUZj9gd7uez/uBvMNrtJ2v6Molox56wojeKoGHXj8gWFuGoaJJ7IQYDknNOqHcPz9veWbiVCpzVpcHCbSHBHAGRGE5QzIZt3fOHZouLHIy1uS1C8o0XbtybwJkYKOhnEeHv3ll9VLkc1aXFpk4NcEc0iY0KJQvI6/fNLGBSZyA804z3h3/AEZ4p/GuJWHNtnLOyWcy9m4+u3vBfvZvJWHW22gXXG93e83X2hbJYx9QHiv/AFK4k7iefFttptx1qxZDbbVLWMtZe1ZtMapc4hltoL3PeVe9xPKTmtp7cbcwqj88KAir0okNF9y04SARUXADUMYlzeEf6p/6ocK3nA7rLl/L2n3LQAc3cuy+YzNoZlly9lczbuXd1aoO8LA+8zuzm7/I/wCn3gfL904bw5twWLW8u3ad7effumu/cvXXV3btx+3cdTVS1GhrQG25rMnDzSPRKM3wvKbV661tIkFLbjHori1ok1FJHujheRybq3ZDvO+k4U7/ADFy7b7QCqwg7JcmBQyjiOQ4bZXK5DcpmKiN4brVTdOtscyl7XsxdVRVIEQS6QEB9zEYdHoxWA0YCF8iS49f5I2ip8mVC9GHyN2bzTqLbEUoTiQBIAnEjAR/EOJNpvuxaoNCK3FppdU1DhLzry1HsFOvX0icS56Dkfn8+/d2raVORzkqcGiTQSVJAkPVFziXHrKcPNJy1qsYipl012zbuSexUuDSjZBSqxL5Ozze/wDArPOIKDHE9XM8P8UvSsZfv28djTvLDGM2QrjU4psgpiUE+cggtYKiMdCLhCuKen5oFHp8usSCRWZBvrX2RLmvyubbVbeEcFIULrBBx1GOG8MyY73lrrr5u4WkQtIO1vnSNxUaQtM+1Ko6IZd4xdodeD922m46sspqCsY8N7bZuTGWBQ+CP9BM413ELdy5bvZxttty3w59i7ZD22W5zh+4z5zjW3Wb1rn2LNtH2nXH3Gvt5nj3HL7sznM5cfev3XlX3btwlz7jzJXPcS5x0kkmcJCQGtCmN2s3doJgkxP5uag5P/5k/wCploHLcLuWX2OHPCFznss5mxm75bmGV5a5ZuB9myWubmZuufBbRft8MyDUZbAGLipARdpzj64EptwK4KmiKGzLu07UmEtK4SiolVxOvq0JDs/bBsvuGq5O6+soAs7wDcMGgDTjDOFcLZRaYslc4kklxJLnOOJJxSaBBKCpTpxifklEhG8IRMPYfxPlHDWnt+QleRvGGTsWF3DsK62ll3Zk5tLgm20ri1BOFhDAY3E6dUUtw8i7N5o0W7YVxQlAqYAEnHQIyvHuK7GUZvQ3LYquwTvmG28bbGuQt0IJEk/KWeb3/gVr3SAIixn8u6u04KHIQoMlQgEeZOZl7ty7RcYX0MpJ3im2HbQk2kTnjgIlzgplqTlXyinkQxum46Tq09axSNHOlD+HcRZvLN0I5quaoBBxaQ4TAMiIe3ftv5TMtLzZd8GgtaaQLjm333HOVxDW7RpRCoj/ALG/1gyljh9vh5Fyzattyd114PVzM13mzb3rd7be0XLNu5asONu2X5Zl20jeYLFgo4rWfztLZFQEBOGOnn//AM0+N5y3by/DM3Z7vl3WhfabmXv2rly5mbfebO8y91gu2G2SFe+p7iLdqi/b4ZkG0sYADNxUgALtOcZpr5GtE2lVwkgl51hjB0y/LyoYJBSE5ycqfiYruBD7PRCDylJwPl1PK/g2Ucjpb64g+DIPt7BQXN4lOy7YxOqBatBGjATOJXTPGEiowqqTp8gkNvcVu7pryQDS9ykJ+Y1xGIxh3E+JZ1cqxd3ltzalU2k/GaayhAdtCapCck/lDPN7/wADZIj/AHY9pj4c2n1e88iRlcpet13r5eLTqnCgg2qpAUuqBA2iKcRE4qIReSUTheQ0FW6NHn6fLqYlFLcObLkmYz+bfd7xmqC3L2GVtu5i8QQGI7LXNza3gIfmHgsa0OLBcfRbc/8A1h4my1w/N23WTYZYt2iLG6a0NLn7prsxcc8F5uXw9wqFttNm3ats8R+Ff/8ApnitrhuZ4azKXeDZ3u9177Fy4Lrc68WchbyrMwXd3y5OXvEl7rrzYaBbAt2+Cf6kcNPDc1dBLG7/AC2YDg1ttxR+VvX7aht22SC5RUJcrs3ZKG2mgHtS09eg8/Jf6vf6r5WnhzCy/kMk+k78AsuW85f3eZYTl3NK2su9n94k+4O7o3MWOC5EUWLAcANozc4vcZlxVz3FxmZmUoquupY3oBVfNMRXZdSW4yJVfOfZDrZwKa9YOqG0ja0FfxGET5T1e3noeRLU9Z1enGEJU6Ynz1MoU8tUE23ImlMOowoifl0WZi1kcsPjX6qP6COdiC3sk4kdCmKWzce06YVCUkpAQFJYwphY3voGrQYnC86UXeIWbW+daAS3VRUXODUqIcBiuBj/ALj8UWaM28iizWHd3DS9ibyy4MvbxtD5t2Ozip+WM83v/A2Ta7Ddj2mBNF6MY+JMHzS9ELH8VJ+DlyN41BOt9tjSs3BHH6IKrNAFicuXzR8QY4TM0E8IAtBRoGrrOK+qKgVBgB0j5RTCNnHY9YhHNRvnBX5oTmqdHJmvFXiO+3L5LJhrrlx6hrA97bbS4hrqW1vaC8ilgJc8tYC4cb/0v/0vyeX4llbls2WZ0Xy+1lrwS3cqy+Y4SxmbILXXbRbmb+Te19pxddZXYjMeL/FucuZ/iWbLXXsxdQveWW22mKgDQG22MY0AANa0ABBFd01HzAewDku/6Kf675EcS45m3tGRzJu37Henl17MFLXD8vlrGWOUZZtBbl9ozAJCze12V4b/AKncM/hl7Ote+y3vOUzFbbdFZXKX77WpvGScWkrIFCkNsIlxq1lcVQtlgEB0Y6ed4ib44dd4PZ4Va4W+y8sZcq/iBu323X2mZzLXXWnZSwTbDSN53i1ebcDLZt3m5DhNrdWWIjanOwli9znGWswMxeb8T6IXVjMSw1iBNXDzj8kbpxq16PNCuM9PTFLcOYAennqYBPo/LCCE5yiC2C5hpcdOPqwgk7a+YYQKhrWeEAqh6oqdN2uJck/KJyYpFTpuOAnPBZoQEBWcXs5mD8a/TVh9AFrcDTgdAHSphIU6IlgPX8yRLyFvLZLL96vXCdjeC2gABWpzS0qusRdz3EMz33NXyC69uxZUBUG7a9zBIgKAMIQ4wo+Vs83v/AkuTJhsjbYia16Ul64LjiMD5zDkxCcmbsl1IJtTRcL9o4S1QjpvACjCfnwgsIm1JLrgt/EwkUgoThJcIlAcAg9k4DMU8kogaScPfAdcx/HVCc9YUw/ivHb7LTbYJO8fumAJIvuljmMBMldpMZ//AE48KWWXvD4v5d7eIPYl7NNs03QLdi9lLNzKW23tgOlmLjbSuey3fu2Dzcn/AP8APX+vPAncdyhvjdZh/EL+VN193OnMAXO55e3dbu3OrdduZpxuOaA9GvcW5nwblM0c9kg1l62TafZLGXrYey0art03CwupNxry1xbMMdUxhu3CrjpkNCaJYc1vj/8A1nyz2cHzNtcnk63W33mPDCzO3LmWzlm62yWOJsWtl95wF1xFgNGYbw/hFvdWhg2p7sAmLy52A0mG5RZ3FnqpQ4flEVsKk9n3/iYDGGlcNPnikDmJyA/m+/nUNm7V+XDCKrgQ6B/J5GolAIq0nH3er5Ih5DevFGjTjpTQpxMM4znxS9q7m2q7lQWXNtqC5vAAdpuxg3XypoGPWJc6XJKLnh7wY3fZxoFVxQzdkEOSm/bDH1NDmydJVxSDYsneXrib24jm1oXFmwXva2lrqdnFFM+Qrh8sYeg+3kZZK13FpABKpM4A4Cc4dnH20tsRTU2SkASqXEjAReymVNVzL0bwYU1glsygKgE7JKaUjsetvzwOE5tpbmHBQ0bUkBUuarQEIxcMUxhve2UVqk2lUReySmIxhzMsC4sKGRAVFRSgJRCQCUULjHerrEZrqadKYArj0QnylRCRVmG/3LLEG8VH0mvoaguMftOYZsVEnLFvD7TKbbQAJkoAh0zl0mEY5elPd6oAbgF9nJlPDjH03OIF9IRatybbyFRAirNzdU8IZauTBE+lJjDp1RQuycD5k0QVbS1vSDiOQPHZGHSuMBRFQE+uEEh5JXYQXPxPug6j5Btl52nqgnNJnzJ0xkslxCxvsvnHXrV/OW7w7xkrrWg2Szhz8u+5m7d57blt10Ot2bBYr3uc+2x+ezGee/h/BMzmGZizwptxt6zYustNt7w3dzZfevOIe43XtaRvHW2BloNYOcaAqeaPFP8Apn/rA5Mn45s5DLOzrzeeLD+HszLctbdZy1qstfvrbG3G3bDbG6aXEtJcw+J+NWG5ng7CGvzbbmVZQ59xtu2x1hubu3i55c0mhr2NqCvKEiF5OBf64+Mr1oeHbGazD2ZN9oXu+DLNzFlty45mcsvtW7efYwCy+1c34s3Bdt93c111nC+HCljQAsypAAXac4zTXAAbSmlVTq0rDOv2QxxwCqfPCLj60heYh0wjQgOmUtcoAGOvXzQxsidOqKW4c9ThFVttQ86e2AcNYxgFxUj5KkG7fKNCLInEponjAzWaCWR2WyKqEdtBHBHAGY6BKEGjkLbZ69XUYpbhzFMLyTi9a4dc7rkqmht2kXO8UuU7DhauWt29gx7a6hNtmyEa0IBMoPOVPyJuS41mtzccFA3V58pabdtwGIxMM4jwy5vbNxaXI5qoSDJwa4TBxA9EIeIf2GZ/cxa4JwTN7/NX6qGbq8yqhjrjtq5bawIxrjNwVECkgR/BeJ5rdZlQKN3edM4bTLbmfrRvHHZAVcZdUOtPz6OaUI3GZkf/AHKeiLefy5qtXQrHawqYFCJ6wIWFPMbQFlALgixczwFT3ABuiiSO1h1UsRJJRZ4iHOGTa15vucCm034RYCKipq/ZilO19GLl6waX3SC/GZCpIyGJwi/4szDzeyuXLW2Lalou1fDuElKm0OMq2lUKAAhwucQvg3RmO04Ut3dIAbL6QIkrQoSYKqMtwvht/fPs7zaoLO26rB8sSmJwXSkcMy/h1N45j980IBUHCnaegUI6otKkqXKY7zn2m9lr6raLg0upFPbFTmoSqIFPWur5V3XJ7Fm2Rvbmwd2HBxaaHXLbnqWkbJKYmLHCuC292xgd9Jzpk1OPxHOMySUWWAlAmhZiPPDWk4L7TCnbcMNEbgtpOJmv4yh/HSasrlimUkB22UXz9B8y3C60pVsIixVaCpgPymGNvSM5Y6dY6oFp0l0Y6NcAvKicdPk0ESjdgqmPu/EeQQCLmdzTqbdoFzihKAYlACT1AmMyfAWWscV4jwqjfWzmHBuV7xeZZbvwMsQ57y1TYFxt22Gtc4NZcaXZnjnFHNdmc3cfduFlu3ZYXvJc6i1ZZbs2mqdm3aYy2wI1jWtAA5koDGhSYD84/dB3ZKVKmPZMkljjDdxa3aY7RcuGvBJ+mFMZTwB4zusv+FAbjXW3Wmg5dtw37rzVZy9zMXmXL96t7HFztlrWOZbrY6/42/0xd3rwyG2zeajrf8Pce7ZZjVzebu5rNd5zFx71ZbSzVSdgBwbatBXOKADEk4CPCn+pv+oHDGv4DduZjNXmXX2/hW7WXuXMhduWW5u1cv2c3fNgsaGXA5hcb9nu6OvWeDcMFFmyHUiZm5znuKuc4q57nOKkzMpQKHoBoQH1wWXG0OGhV9YlCDHRDX6Lip0U/j0RbccdrlQThGhdcI0Jz6dfuHkKn6dGqEHyWUS5LebZ9zt1Un/f1Cky2X2t09ukGvzRtQKikK6Q1flhNET5p6IbmeLXKK1oFL3VFqKFYx9OImRDPEHFh/DrVkrYsfBvq19um4d6ykhSA7baSKkaifI5xnvEfGRvHX6HXbp3oAoFC0MeRMUiTQiLpMcdz3hY/wD4PdGVDO0jnC26uV34wS4bmIGMtlIfxLiNgMtW0qdVecikNEmuc4zIEgfRFz/ULNWNzdz6jL2w+oZZtsvsXBUCBerQdu22lDSXA1RxXKcN4d33LcU3C3+8WbO63dRd8Jxc+5N5GLOyoVYvcJyLt6bRsl5RrQ5pzdu4+TiUDQTgVckgpSLeT4WjGWhK2RmyW1maveBUriTiUVAgEZ+3w+/vMlnnWn2rVBG5oBq+I64993eEqrqaUACw7NZp1NtqKUJRSAJAE4kDCB/eFX/w7n2IU8rRaciicgfaIoe9QcQg+aMxw3K/trAZS1QK6wXGbi1raQNZVUkZRw/LcGe5RvdhA4FgaFJc9Q0NDpKZqGDEA5kcEaoYbQttU4u3YcFep7TnY9UkjJ+GbMxkGu2sKt6GPEpoURTU5SVKFYU6IfmbbN45tOzVSquAxIKIq4aEgcTyN3eWr6Fzxsg0lG7JcSRM4AAjFQYt8Kvt32XuB29lTQjFYFCVBxU7KEaSgT5UzhXDm1OdMzaEaJk7TmAoNAK6oy/A7DqwwOqKOFbi4uJQvfShOAckOp7IRBq98B9wIuhcJ6xCmJwfDPBMzTasEjPHdruy4NuZb9pQX1OtuHwXmn/aSQFmTyrabTAjQpKBVxJJM9Z5DYIpTGa9PIh5EEITzUMKeYKdOEJjEuavJc41xm4GW2AkVVBpLRUanhrgwBoJLnI0AGOL/wCnPgXhWXsWeH37dqxxVmbObU2t0666xZu5DLsFThdy7y85qy8E3cu9zRZvHxdnbvE1u5b+F7t3dsoKd5m3tfIWACrQBtApoQxd4Fx7iO/yl+mtm4yzFoe243at2WPCPY0ycFRCoJB5Bmb0rZw6UUHAqEPROA6xbpujB9ROOOyQmCj14wy65+0xaSjZLI6PbG6XZ1da+3mTjjHDOP8ACzxPhXiMZW1mwMwcubTMscwlwUZa/duEDMvRlt9ldLjIt4L/AKt5fiX8T4FnwzMZLhrsvfZbsXWIpvZi5nDdzVtty3dWxdsWgXFrLpfbY9l23w3IiljAAu0aiAAsy4j0wGkJ1iCRPUMPPOG3mScxU606sIbduFCF1+bQIDxIt0SKr06EgIVDcOuEgA4mAbQqXTh7YV3aOP44Qh54cMR74q5xcNEENl8mVJRKKh9w/wDuP6tyzubjf/afo8lLf5IUzJxMLzljMeGeHlc7Za0nEU1sFwHaZQ7ZKpWelDKMseOX+9ZnL7yl9DbVO8JUU23Fh2UE11yMTM/kaRnLhs/3rKlgvNruyqBawrsNMmEbIKJPEEu4Gxm8yDmLmLaubSmSqtitd45bhY9WOktLtlRGU8F8JZuf41cR7lL5ZZ9q6BS8nS5ZPZgm0qQLOUbTaYAGhSUAAGJmevksZy5lt/ZuOLXv3lG7KsDdmh7n11HABKZ4iLWfOX7xaIJtvFzMW1Dkq2RcacQBtBQkkWOO8A4Ze3/D7DsuQaKEc9rnU7avKOqatSGhYPD+L2t9ZJBLansmCCJsc12IGmP8v/t8z++5jPMfbAqhuZy7zbvMBDXCaByVAtWlwKCTgUIDghAMbyw0Nujsukadey4EFQonhiJwBpDmuC4K1wcFQjSNYh+fuikvp1Hsta0YAaANHIVENs2CtpoQMKlPM4kukcApAEgMEOVy/wAMXAlzB1YBVvaaraZ9kzWfym3w/Itru3SjQoCnHFxAEhpIgZFz95ddtXXIW1OJJbLeXGikOp2SjkUw169lfXKC0bR9CwGnGFbDeF+FG15oKbhW2N2Ea5oS8KH1tLuydlJzIhnD8hsALUZlTiqOc5FUyBQQ0CarCtKiHH85PVzE1wjYnAANIKzRYBdifXFTsIYwFC5UlqEAO2tZw9UBWz0zEoQW5aqhAL5uHqiluHNnFOrkzfGfEmfblDaa0NfS99ytz2sDbOXFi4cw8vcxhDQW2w/e3XMtse4ZTxLx7I2uHW8iy6yxZY5l543zw977uYFiw+640MbSWttMpLrVq265dNyM7wLJ3qMrxHc94ZSw7zu7zctbTml7KHknYc2rB1Qly0sCmHXgKakljgAMUGryHhH/AFT8d8OafC77mYzN61ddZJ3dvKvfkL1y0M3au3LGZzL7DrbGsubxjHnMWu6va67lcpwL+7ZrJBxs3Ec9HPcHXTQ+7QTcKrVVSSoi34e8Yt3eauFwtPVrt5Spc2mwwsZQAArnbWicNLcD+IgAPnPRjG8aal0yHRBRiKiTw+dYmEBxH5YSC1kjpOrV51gkaY2cPJAInRjzC7CA1MYqeVOvD5QE+4f/AHH9W5Z3Vxv9P9GJQjMNcIOdOLnFOK3N1YtU1Opc5KnBjdlgc4q5wEgUVTJTAJ/unCrRB+hd7yShH+6vWaCOmpeiG2LIRrQgCky85nE/kp4pebu77/2j1uOrRrGM2d61raWtTZbNVM5xft8Pm7MUbx20rgwuLQjnvASs9lF0qgThvHMw7b4dv6Qh2t+xrSFDgAlDTNriUQUzPLc4dxFm8sXQA9quaoUETaWuEwMCIfdy7zatFKbaXHUoAu269U5SpngsHh3BrW5sqqVOepUklXuccSdKahzmeb3wFHNQ8q/J5cg8QcUauazAG7av7NoLwdplxzH7xpadpoLUQTJgueEOnT5orDU/OC+ifzQCiqvtgKVi3Y4dZ3+czJLbNusMqLaazW5rmCkOVHpVgJwLd415m4BvriEVkOeWCgPextDX0KxKkqMzLeF3a0JikW1CYyxhGdk/q6+kr6obcaFIwOqKgV50uQXQFpX1ygEDCJcoaqLyU8qjkdmLxpY0KTOQHmnFzwd4esXuJ8Z3Vu43LBl7K28wy69rHuOazHD7tpjLLRdLX2N/vLrHWXbotc5t3xP4nvOdN7cvZL3XGZTLuuOuNythz9vcWi4i21xJAJUkkk81vX7D5DJf6vf6sZVOGtLL2RyVyki+3YezN36My0nLOY47rLvYuY7dwd3pbmMj4Q8M2DZyOSti0xpuXbhDWjZFV65duEDAK80gBoRoAAcDs+2Bd43Y3rW/z7jf+W9phjeE8T783LIGZTu2Xs7xrniod4e9xYgc56lSaaRiIdwXjOT7hcEv2pvqQ0uI2LIEgFWpOuDeyT62jocP6wB0Qh5FMbQmYl5Mdft5iiKnDaOPu6MI6YT5IuqHXrpQN8+kpoXTFGaZu8oDNqh3eBomKX2t29oMu2qYDkDRhp90Cnn2cr4cy3fcxfLkbvG2aQwBxK3WlpVtWkImkkRe4te/b5kMLhPYLQVChxa5ZTACJ0xOCcfks4XVAOqEx5iYc9nm9/4BHGeKFMtlHDYn8R5Dg0VMuNcylyO7JDsDJYa9szoGvr0JAZUi9CqkVJjyOzWadTbailCUUgCQBOJGiHeIuL2aMw8jdtrBoADmGbCGuqanaaoTXOCgXD2iC8SMp6+rQkNOpZ9UTgM14Q9o6PZE+YrikBloKuJwTqOMFzRUiIFSKBIHTzGN+iVUa0wnjjFLAgjYkdBxTqgNuBOn8g5PNE4GY4vdoNwOoFLzWWISFYxyYiZQTjP/AOmP+lHxH5K6wW+LsuNAyl+1fab7MtZfkgMyHstNttzTr1DS578uw02r7sxx7jl92azmbuOu3rzyr7tx5V73nS5xUuOJJJMzz2uujYCr1gphPHnn/UHxpdGTHDMxk7uXyl2y28oXL5xl/M2+9WRcymayry2zb/2tZuk7u3Rft8I4MKLbAAXzKkABaXkmchjKGp2Wqg8+PrhpbNFnq6oqcVOvD1cndOJW95bVUqc2YniwtOjXA4l4ZzH8NvSV27dmFQJ2bt2kYaov5z/UKwm7LAy5XY2qnFpFGWY6mlWTIKr0GGX+G3ay9ZU3B2Shm5jcID3SI0Yr1wo0+TVva0e+KW4cw9Xt+TTE4dmsy+ljUVyEopAEgCcSBhFvMX2brL26kCh2+qCYil1uggHA1KmEThAOv8kUtw5icls8Wu7ne1UbL3rTTV2GuRKhimMsDDsjxW1/Bskgrt1ZfN7+YKVMLLlqktxBnV0QcnwWzubZKkVvfOZxuOcdJ08i6/wIzze/8AWuC5d+7D1LnoHUNa0uWkvZVgiByzWLfCMsKbVhoa0bR0rpLjidLjBA7ctr8mGEopdhCInJcbmbFPDbDhQ6te9qCpQbu7Y3L2jFd5VqEKIpb/JFRKEYHHTBcktevq0JyTgBsLyyhGadP5OQGJxPkWEMCqaafyQaThyYr1JAdoEZzxf49z5yVrLC0Khls3mA1164y1br7rlsyWNc97W1ObTU5rSQXCON+Hcj4gu5vwTmbmWOVyr8jksq6iyyxdpfct5ZmbexucY+4zfXiXUsc5rUaxvP3jpM0nH1YwctZHaSpynaQqNkiSYSM8eVu/bTUqTBVEXAnWOXgf8Aq343zbOEcKs5i3mrWWv5Rmc73YZbN2zcuMZnrDmWL9w2msY5rzdtl73sFksddtcNyzVbbABm6ZARZucZ+fogWmCTYFx+ymiRVemPPyLC8ixczlyzRmZUXa7ppJxNAuNYdSERbv8ADM3/ABPLE/Fbustlt2jmhgV5uOfvC5w2exSpxEXxxmx3C9lyyu3Wb6B6lprt2w0qEKBUVCiR0eSKlEhOYQSn8vyVHQ/O3ZtYi6O04NGAOvVDc/xN9dy2u6agbuqgWvmwo+sJ2hspKa8lLcNPu/EQGgYe+JaIXlSHcJ8PdilTmv8AdGkkfAusaXq4USMlqwEWBxfM9+zGXNyi7uxZQXFqG7Y4tMpKVwUIeVV/ArPN7/l4Y2ZOEbu82nOZlDfms2F9DZPezZa4zYirNSIRmGnp1eZPXAaTU5y7SIiDVh0QA2eM+vk/7c8Muoe0gZq+jD3Zrg25a+HdAF7egOHw3LbRXTIEMymWbSxioFJRSSZkkzJJxgOXZEIJmHWyNSmBNelE51RwEB92ZGA1ejHyQLgpGHXBaBI446IdmLxRrArjqGuUPzvF8/u7heLdttu2+7mLj3B37PLmw7Ya5jgbtwssq0NL6nsDsx/31xa9mOGuzLsxYyb2ZNrbJV+7L3ZPJ5Jl+8xlxzDfNlhcHORrGmgc4WrQVxwCgYBdMbTvjfmp2eubXK0r0eeC52Jx5WHLupqqWQOnpBjcgVMOLZBZH6SKEx9XJlf9RP8AVPw8/wD7cy1mxm8pduZjLbu7duOc6w+9lmZxmZuWHMtPe226yWXq7Tn1ZdxFy3wjh7abdgAOKuNRQITUSR1EwSZVImnCAxoX1QWPNS9UTM+YkTgNMJF7N3LVOaugfFquFC0NaDQLjWFGtAwGvGLO7zf8R4Xlg8vt7rL5ft1EbZNy7K4+uSqlMmmVq5xiz3AZguFrbffrLCjuxZFKH85OhYbeslWOCgzEuucJEuc1ugrCwnIh0wGjE4fJEBSO5Zdu9zTuxaUtqSbtstLAjVdMzRBMwzief2sw0bOihQWkbJpcrTpEtE+SlvX0RS3lUxKZEWWZ53xswSLNtH/ELSwP2mse1tIeDtIuA0pvs7xLecJuFju593a1Q1rf/wBoa9l4LcbvNCLR2Yt8O4ezd2bQRrVc5ASTi4lxmTiT+CWeb3/LVPJ/3lxSYYSLDZzO3be5WXNGFL2dI1wx9hqKqlVTVI4rG3p0auvSsJoiWiBcYze3Xfs7VRbWjmh+3S4NpDqtrFEE4Nmyd5euJvLiObXS55ZsF72tpa+nZ7SKZ4VYDVr+aMU5HhVIT2QOv28k8IJbMxUSgGGHXCQQiqksPXBXCJeRWHZ/it3c2m4upc7CZkxrnGWoRxL/AE8/0C4vfy/GmZhli685CluXbZvf3ht63xbhdTrjt3u9yxjDbL69/VadZu5nxb4vzlzP8Rzhab1+4lbyxjbTFpDWgNtsYxoAADWgAIOe5100mVIxqnOYMkxnjD2WRQx6K1VwwmZ4z9UT5gu2ijh5tPnWAy85QOgD2ARxHjnjnOO4U20bDcva3W8uMbcbZzLc1dYzOZcvy+ZytwjLta5rnuO+rFu2GX/4fwqzuMu1EFTnrIDF7i6SJMwDZmiz1+mKGzIxOrVG05ern1aBh18xYtDj2X3+4qo+JdZTXTV+zexVobiqJJFKuzfg+5Tlbqf3elh3VLWg/Fv3HvfvHVOwFPZwSDk/FDe4ZkFGtV1/eItRWzapZTIITNZQzN5Z1THhQUIUKmBAI6xCQnKuuHB4VE9YhRzK8W6D7fxMKdPyFByHKcLFDTjmNk7vSPhPAL6kLJHZWrRFLZvKVHBUVJKQMdHIAzHT0aoQcx2czRpt2wrnISgwwAJPUIvZPwyxcsxAc4o2CWFw/u91jHuV7TbxT6eCQzh+Yv8AeQypHUC2lTi5EBdpOkwDq/BTPN7/AJahizwfKSrJLnbOy0AklC9i4YByxZ4flWUWmAhrVcUGKKSSZ6zG2VJ5JRd4xnzTasgKUcZuc1jRstcZucB2SiqZKYv+IPEoqz16kDsCkNBYf2Tt26ptH0QRTrJMbWA0cqmAQ5BqSKW4coa0KYKiXt5NkbOuKWwh8hKL3EuK3Wh1pheGOLmAgAuJddoe1jQ0OcXOkA0rGS4D/pJxrM2+BZaznLWYIs27DMyM262x1oNuZOzmzY3VoB++u03qwHZe0bVd7nUtCkwLVkfE+k6c9IkVGBSXXyT52S/1i/1ay1PDbZZfyGSeh36Fly1m7+7zLScu5p+Fl3s/vEn3B3dG5i3w/JMoy9sAEqTWQAFKkuGGv1RW+TRAaAhculcIQc8BuB064Qc/ufEbe8tnEVOb62lp9cXr/gh3d7wo3VtA9Npoft5i6WmVbtrWgmkWeEeNrS72Zu1M+E0NVaLFp9dRIkoIg5vgt7fW2lCaHsnPRca06DogkaYUcg/HTyqYoIUaYT5CsG9eKNGOOkpoU4mKsyacm7G1I7xMNsUvbS9odLHDCBZshGtwEz7ZxOKBgceiE5FMLrh3AeFHvOeYtVnbtoja/wBo9m7OzOTujGUWOI+M8uuYsF1Ld5oOlbD2t0NMwcOkwLFkI1gQCZQecz/BjPN7/lrMrl21XLhAaFAUnAKSAOsw115i5vMD41xTgC4tbQLlxmyHIrUXExUwqB0YwHMKg4dXJOLHialMvlC8WmqdovFD5pbc2lzWnaYQcAgUxUJryS5wB0wpmTiYa8DBZrh1aVg0mESQ0RPnrCCMx4LzHH32PETGOJs2uH5y++3U1ptuY5+Tdkbh26qXZhoRpDipSLPAfGedbaye7YzNWrDLVtmefauMusv5kW7TPiC4xr6Le7y7XNabVi2hq5+8uM/adhy4UnakMVwmmseQ4T/qv/qlwsv4G9j7+WtPuWgA9psvyt/MWm5lly7lc0x9zdWqDWWB99ndnN3+V8J8AsnL5LJW227Vs3Ll0hrQgG8u3LlwgYCp5QI0IAACHzARceqAbZ/adGCJ6ceiEbicTE+agiUIieQlHn5HZzgb/wCH5p5V92l9+pETYuXQwSBEhp6IfmOO5Hf8Py5aDf32XZJ7g0O3Vtr7nbcAgXWUEV8Lvbxw7QouNpOpXsYD5xCwAeUUmZ9cUkIIQeWXlGTy7d7mndi0pbUk3bZBYEarpmaIJmG5vi7t65s7bUp3SycKmEB9SN7QkksTCgcmxLp/JCNwEKOS33jbzOYUWLW0N6WlgeN4GPaykPBV6A4DSlWbP8Fy4Sqz/ds3vEQj4gLXNmCZa+iD3dtNSLMnBUxJ1mEP4ETmAa4BtioHq9vMZ5vf8qVFI5GZXLCp7yjQoCk4BSQB1mG8W4q2viF0ayNyDUCzYuvt3FBBqQEaINr0D14w1zdghenogM1QsWuC8Hv7jN5wu3Zoa9Rapfc7ewNle05pnsqZQzKZVyBgmUxJKkoSUU6FgNxTndEbGGv8kAauRtzQ1fXKCR0e2J85TCiH5zOOotsCuchKBUwAJxOgRxP/AE88B8Qe3xNmMu3u7bNq0/c13A3eZh+byOYy7Bu1u7gtdeu2w1oOXF+1mGjxN/qJxK5xPOhm7bce20yi3U5+7Yyyy3bt2w97nBjGNaC5xACnyAa2ZgutNoadCqnWfTz2+P8A/WbLPZwfNW1yeT3jrb7zHhpZnblzL5yzdbZLHE2LWy+84C64iwGjMZbwr4WsHK8OyjBbs2jcv3i1jey3eX33brg0SFTygAAkAIth7anOVSqYKkvNDd26U9GHphpM3BU9/wCJhdcA82Uzqg1Fenyk4DTFi7wm53G/lnEsuUuvJVSuw+6GlQEmuMXG+Jrf8TyjnMFrN1WMugLW1/AtMuPk51O1jTUJGG27D/iIpajpaUUtAPVCaILjgILnYnHq8nOF5UEJCGDlOGClpSrMbJ3ekfCeAXVIWSMlq0RSwq49oz2kVJKQEXRyBDAaMNMIInD+J8SfRbagwcVJIaBsNccSNEZsWD/Dm3RaOXzHwcxu0INz4RpLt4JbaUVK2YhmQv5jvBYqOoFvEkmQLsSScZRgv4GlCwCyZOAwwgPulehMOsQHHQvr5rPN7/lSwzKZZtT3kNaFAUnQpIHpMN4rxFtXEbolNN0NoFmzdfauKCDUgTAThzmjtIk9RnBYiEpKZ804AWR0apQhwEPz/EH7uzbSpyOclTg0SaC4q4gSGmcof4x4rb3V/ODYt1B27awG322ENfWwNxY0t6SphRLnkNmZS64BbEzyJoMLgvz8xDCDlZ4j/wBQuIM4dlbt1llly4y65hu3HstsD32rdwWmVvaHXbtFq2CX3HtYHOHFv9PP9HeIMuZNgtNt59tqye53Wkd4GTL8qmaZmLSN7zdc5rS9zsqG02778zx7jd92ZzmcuPvX7zyr7l24S59x5krnuJc46SSTPyNv+l/VPP8ACP8Aqr484c0+FnXMzmb1q66yTu7eUfc4feuWm5u1efYzWZdYdaY1lytjHnMWu6va67b4dw9tLEApUmotktTnEiQGnohoe1KVmpkp884NeBxGvrifIolzUMNOpYqbhCjyiHRyOy93svCHHDTh88Xs3wi1uswZsNV1yOksn3qSs8QgWBc8b5mnJsAbaZu7JUkldrLi48IS07WKykDDruVKXLSVsRxoqLg3aLWh1QaTJUwMSiXkTXgMPfABGHSYQ48qicMs2Wb3MXl3dtaa6EL9sgtbS01bSKiBTAfxR+7sXO3lUa5Kez8dhDirgLktdBksCzaCNbgJn2zjzwqygt1Y9cUtlFrKXHJcvVUBDOgK6YCBBOZC6Fi5/wBrZnuNm0UGa3bL286NzebbcxEIUqqroEDjXF399zrCrLqOs0yIPw2XDbKrpbLRyIPwNU7CNuQOjFU6YVEPnicIqx5+azze/wCUSicW+F8Mt72/dKNbU1qoFM3ua0SCzIj+J5877PPHa2m7kEEOZS28+3cqBG0ijRAcdCwaQixvNMOdoKdcvdDr90oxgUmZQeYT9EXszbzfeOEWy2mzujbrO7IPxPh3m0XW1TCO7I2YqeUwTHr0e2FGHPaAUVYRvZ1Qo5JShCFHnPMReqO+Z3auOXdW9obwgtqFTWPDEDgVcEOAnD778iDYIFNrfAFpQAnebhSpV0xpTRF3xnxO7ab3e3cfct3rl2yxpYxzw3ejK3nXHODdllizduuwZae9GG/wPjl1nD+EZoW+8ZO0yw/vDrN4XrNy9f7tbvVtc23U2ybOXcbbHCw0gqnkg9pS4Oun2gqD1czMWM7e7rwPgvd7vEbgQ3Htvuu7nLWW71j23MwLF5Lwa+3Ybbc+4HO3Vq9mv9O8t4YsjhOcuNuXWHMZ119zmXLd1tOdfmXZ220XLTXbu3mGW+2C2m5cD2522y+ODOtuq4cb2ZLbdwhwDxmhnLeZdZa1C2ypu74B78y61VYOW8K+EcucpwzKsbbtMN27eNtjQKW137ly84CTRU8oEAkAIQSX1fOsfCCk44++A94kVmurq5Jc+UAKg1QT5ZDID1/NyI3tHDpSLl3ht7uTrpBuGh96ojDtXm0/0Uho4tlN7k7JpZ8Ww3fLJdhtx9ukuBmtSJgsDKZW5Tmw2p9qm4aJEpvDbax0pyPRFQ0wp5+0IUD1nkRmA9UOu3jstxPX0RTwllGXudnNK0pT2vgPAcVcDbmn54kkPfa/aXUrdPaLVQ0kkBFOCciclNooB+OmO88Qubq0Ci0udMnU0OOJ1Ru/DlnuGWDk73XYv1BQvwLrWOaiOHr1Rb4nnbe+zdoD4lT2KQEWhrgzDQh5EVfwOmkwr9OjV16VxiXkWeb3/KEgHKtoyrSly8ts0SP+zNxj3KQkvPAy/B7W7bcQ3DVcdU5slR73kTJk0pDt25WMSqWsSxnjqhGhIXCFEOvXTSxoUmZQdSmL/Csod9wcUC4+bN4RTcaKS21ebTcbi0zSeyUhlm12GBAOgdJnFJEuvmq6EB9sAA4xuji/Aa0IhNUTjZCkaMIaCJBVKjThL5oQSiUIORYvWLoRlttsMMph1q25xlMbRInqlCxkeGf6p5Hvf8JbmHZV2+ztrd94FrfBMpm8pXX3e1+0L6adimp1TmWeF0PIIDu88ZNJ0FDxlCmKHGLTGZCl7C0vdv8Ai53gA2gn8aRlWKjDRG+HDfhUpu+8cY7S9uv+NLhKnDTH+U/4rjP/AOmYvMORV7y7du33F/hgjZFP8aR9Jmru1gYGVzmU3+ZAcDf3vF2KSXFp3TeNUCgENRdqlTMmGsu8LrcAAXd54yKikyg4ygXFBhD8vwvJd0vuSm7vuL3aEcC74b+NBrqmgtmZVVCYEM7vw7dUuBd/eOMOqaMWT41sr+cJiBebw1bJalHeOMdpVrq/jNWEqcNMd1/hfw9XeeMa1x/jK49MXmPyCveXG27fcYG7B7IT+NI+nFTjphuW4bl+65gUre3nFrtSDa+G7jQaKjORloj/ACn/ABXGf/0zDRl+G7qhzS7+8cYdU3SyfGtlfzhMR/Bv9M8k3K5HiFx1264Ov3Huusa1oDrmazWavFoDjQzeC2wue5rQ57y6MrfstVloXS8qAgdYutEiVKuIEl1mUJbmvml6cVhoOj1rDWWwjnaccDqMbwBGFKj+boElJKk6INxjkdrRfUqRTcmRif5OfU7CN8tOoY6NflqjCETjaiszdr/JCHkHia5Y/vf0n13Nr4QtDZFwMbSwJJk8TOcXcl4wubzKNpFjZtNWouc93wG3HiZEnnzRb4jw9+8s3QrXI5qgEjBwDhMHEDyLHuMgsCzwmz3tzClzb3VCpT22o6qeGFM8RDLvGbven2529kW92vb/AGbkfUg7SoksTzJwX8Xu0KlIpuFZhZsY5ExnFvPZJlXDrkw1bYUUIquAu9uaINWEPyeeud5tuRBSbdKEkza8kqUMzJOmFHLP5asIfIJanrOr04wKpkLPD1Rq8kzze/5QL1z4WRtH4lzZdNCQygXbdzaISpq0qsM4bwtm6tWwjWq5yBVxeXE9ZMFzAiprgPuBSMMeQfikOvXSjWhT5upYyWdc3ecNsG8rVc3vBcAwGr4V21untqwNeGE4FluDJDHD0n18+u51DV1jFY2YpfOKmBSemFGJ5X5vNOpt2wrihKDzAEnqEW/E/jPiAZevghlrclbQY4tIrsljXrSJlgMtMf8AYHeu95S8P7rcoFuiiy+/cFKFxUq34lwdipvaTkUaYQxazOXu7nMWA4A011h1KNncY1qIZocYDbuRoaTN2+y5Qa0F5T1Q+2XV5nMUm69CFoqobTW9uwHuCtSpVOgCF181IUwHaNX5YXmoIdwviVnfWAQXbTmzE29ktdiNB88oItcRoDyaW93VAJopzE0GkosDL8PYtx/berviEEzpc54agKIPbCgxjFsMCuaSolpRJ4R8WS6JSTpGKwXgTOMxODU2kaAq+vmrGwFGvCKlmMOiFPldqRPugPdIjRCwXgT5iQ7KZptdu4EcFIUKuIIPoMN4j4BZTnWHBQagSNOZuuttpCnBThB8Kccym4zlpprfvWvqIaX9m3bDBspg8jrlyJypyHh2U+NmwiWZtqkHH4jm0BGK6ZmlOMb7jQptnDLyNCSXfWy0uqQP6Fphtq0Ea3AKSnpnEwnI69ecjQiyJ0pogcDNlT/vKv8Awt52Kf6Pa6eiMxw7jmzbvBoD/hFAHK4U2yCVQBVCYiBmuGWKb5COfXdK4/Rfce0Y6BCj8BAeiF50oBwHt8qzze/5L5oSDfvHd5GyRvH7LlKEhlIu27gqRKmqmMWuHcJt02LIpa2pxpGKK8lxmTiTFTwh1auRTyO4nxJ9DGoBJxUkgAbDXEKTiiRk+KcayvcclZFw7jeW72+3jQGneW6Llulwa9EKpSUBMBlkIxnZmTjjjP089rTgViUC6AjR0ieiBNFhRzL3DgaTeagKLpBwUatYhmU8UZYM4nYLheO8zW1U9xZ+ycLQpajdglUqMyYt2PCWVS/lg8m/vMyRbqsuB+HeNL6g4slUhKyI5Z8xV57rbsGoo8+E+ROYQJkQCAvWkFtztH3eaUuQAzLlXoT2rCiawp8hOA541y/LCDyqwrQg6jEgiw3N5PJ98JJVgui0gCElS1yyXRo6YDu6Wpf/ADrf3EIMna/65v7iPudr/rm/uI+6Wv8Arm/+Xj7na/65v7iJ5S1/1rf3Efc7X/XN/cR9ztf9c39xFy2/JWmuuBC7vy6Ew3IGHmhvD7V+1dstJNO9tNxJJmbb3YnXH3O1/wBc39xH3S1/1rf3Efc7X/XN/cR9ztf9c39xADGWmWT2rfebbqv6e4DhOcoblMpkbTLbFQd+BRSSZmwTiSZmPudr/rm/uIXulr/rW/8Al4+52v8Arm/uIcyzlrTHESd3xhQ60NhDDsx4uda4lY+ja37MvTim3ZY1zkliNEMs2cnaaxgQDvzTLRM2CZQjcnaT/wCub+4gkZO1/wBc39xH3O1/1zf3Efc7X/Wt/wDLx9ztf9a3/wAvH3O1/wBc39xH3O1/1zf3Efc7X/XN/cR9ztf9c39xH3O1/wBc39xH3O1/1zf3Efc7X/XN/wDLx9ztf9a3/wAvH3O1/wBa3/y8fc7X/Wt/8vH3S1/1zf8Ay8fc7X/XN/cR9ztf9a3/AMvH3O1/1zf/AC8fc7X/AFrf/Lx9ztf9c3/y8fc7X/XN/cR9ztf9c39xH3O1/wBc3/y8fc7X/XN/cR9ztf8AXN/cR9ztf9c39xH3O1/1zf3Efc7X/XN/cR90tf8AXN/cR9ztf9c39xH3O1/1zf3Efc7X/XN/cR9ztf8AXN/cR9ztf9c39xH3O1/1zf3EH+6Wv+tbL+wjL8YtNobmG1BqkpMhFLWk4fmjzc1YD3HD1wCcfKs83v8Akxu3fh5KyfiP2XKZkMpF23c2kSpqpjDOH8Ot0WbADWsqc5ASqVOLnGZJmTAaq8oGMZa263vcxnC4WrNRbXRTV8ShzW0hwO1SqoFnA8R+IjWbc8rZkNxU1LnxLTxvKpH4jSmDY2SrBiPy4wGDARLlUBTFBfVTjIDGY/EcjP6XshYDtUKOasNzvGcrvrjQi7y8yUtFu40aBoh3DuC2dxZcVIqc9SpOL3OdiTp8qg9OqKW4c7FTqn80G88qXQM5xu7ubbigdRcfOQwttedIxCDHXGXzHA7u+t2nOLjS9iBxY0SuNaSrgRIH0Q+20dqn+qIo1eQQzgaE8tPCCpUHRq5QNfI23bFTnFABiSZAQL9rhxDXBQHXsuw9bX3WuHmIBgZPjVk2bjgoBLSoVFBY5wIWSrE+TZ5B4g4bld5kyHEXN5ZbJjix2w6418nNI7M0UKEMKYUQeJ8Gym+sBxbVvbLNoIoR9xrtImiRLkSEMMy+XaXveQ1rRMlxKAAaSTIQ3w5uT35zqRaLmA1U1IXFwYDTObgmGMot2OO2Nw+6CWiu29QEWdt7wEUYpF6/kLRuNsUm6QgDA8kMqJIAUggdMuWWELqi9a4BY7w7L0bwV22U11U/tHsVaXdlUSaKIucPz7KLtoo5qgoUBxaSDjoJhTAz/BMk6/ZKgPL7VtppJBQ3HsVCCCmqHcR4vkjZsAgFwuWXgKQ0Lu7jyFcQASEU82UDj+fym7yhax283tl2zcLQw0tuF8y5sqVCzRDyJy9PIsSicXcvwCxv32QC8V22UhxIBW49gKocCemLnDuIs3d+yUc1WuQkA4tLmmRGBMWM1nrRt2800utEpttCbQCqkwhIAOIWE5JRKcf9zZjKU5Glj97vbJ2Xua1poFw3Jue0JQoVSAAU5BxDguSdesuVHl9u200ktKG49ioQRLSDB4hxfJG1Zbi4XLLwFIAXd3HkKSAFEyUEJC6OThH/AAT/AMx/MSFcJ6on5Znm9/kU8pl+ED9m4kvwk1rS4/TYSqJJyhV0Rb4Twu3u7NoI1tRdSFVFeS44nEmJBPXAaNHK7w94cy/en2gN/c3gt93UAt2LrALtQXsOKaYvcQZ8TM5hK7m01aVTYrc0IugCEY1euKrpVdEgno5k4BBl7YQzPo5KiZDDrHkp8mCeSV2EVGS81AFhlp7pT2UM9OOhIkE1YlNevXCA+2OOcX4u3fWOHnLNtMVzf2lmgmphY4o628o5ru0kgAtnjPCrW4AJbdm528Xdtt9p5ooR3ZbtVTwEPGqn+qIU89YoZj7IAEgF56c6m2Kj50T0wFmRp5jV0L7OR/jbOoX3a22nEE7u2xzmXHNAJNT3AtJLQ4NaQ3ZeanX+FXu5WSiWqLF1JAHbfYqKlTPXKUOyfGPg8ReFFtrbzhbey5smsMaxwexoKFxpqQqWzfetPGXytsobxAcC5QrGsra4uANWhoGLgS1XXOH8RF+4ASGGwLdRAwDjmHAE4BUGsgR/Bd0e81i3uwhdWSAGhCQSpRAcZRbv5/iIy95wBdaFgXKSfol4vtBIwJaC1cC4TLuBcQQ3LDb6kIjg69ceCEJkQ4EKh1gFQFhBD/8A6i57GcksTDMxxPiAyt14U2xYF2mWBeL7ASMCgLdTiIbxK3mBm8vg99DbRYSWtarTdeXVFyClUQqgh/i19wOc+uy22WdhC1Xh9WJCtSgFCRUhINnxTw/iXd7+Yujd/wB3a/dFrGW12rtL1ClCwJh0xk7fHuJfxF7mvpd3e3l6ArFCWyQ5VEzgnTH/AGSMyHFweDf3VKl943VNveGYBDP2kwAVGAz/AAU8V3fcjZFfdaq99aF3s94FNK09py4ywjK+HBd3PeTc+JTXTu7b7nYqaq0J2girPCLOT713retLl3W7REkm8uLjrEN4rxDM9xZdnbBti657CFD0F1lLXfRWZE0pLSeI768MxZzLbFFwNDFLBdqBZW8ggvGlCEIJKhuf/wCJ/wCq2GtzDt2wkVFC6kLMoJlNQjK5X/T60S5oIe5u6cbbGUUtDb4dvKwXTarhSpM538p49zIkjrV7dFSsjbLMvZRBJwcQCqgkyDcwPD7q8nUN0UeNmkKEubcnKFdii4Ec1g/8DJ/8yxyW8lk2G5duuDWNGLnGQAXSTIQy9xHiIy11wBNsWN7SoBLS8X2gkFQaQWyUOIhmae8ZjLXJC6A1iOXslm8e5TjqTAmaO4/kc0l0PLBY3YNSOaCd668wBAS5C3Qiziq7xVouJNoy5LVWW2b7ThppGqcXeGcRbReskBzVaUUBwm0ubgQZE6sYZneL5wZG6+YtboXnAKQKnNvMaCQA5ApAKORwIGayuezvdrVks3V3ctuC+HA1ENGYBt0FAjiallhGetcB4j/DXsZbrd3e3mKwrkFNwgNSZUYrGbtcYzgv3Mg+3euONhoGYSjZLGvDWBCAe2CBNpUxZ4n3vcdzD9ndV17x1sdreMppp1OVdEDxD3/fru/h7ijtlo7e+fgv5s+iLnEO/wDdN3cop3G9WQKrvraY4IfPFrhPC7ZvZi8SGMBa1aWlxm4hoAaCSSQEEVO4q0XEm0ZdWrqrN8FOmgeaL/Ds2KbtmzlmOCgoRmLAxaSNGgnks5PNtrytoOuXgpCtAIaFDmuC3C0Gk4LA8MeG0sZiyGm5cRrqQ5rHsYGXLTmEFjgVaSkhJJs8NeJ3C+7M1m1eDWMILWVbtzbbGtpIaUclVRQqCKRdyDaMvmhUxqk0ljbYftOe9xqc4umgCoJCE5OEHVZP/MfyJFLZkwCZnX+SEhTyoORR5FqavfCwghRyebmUu0+UPF2NpvZxxmpNbbb7jRKotbTtDstJ0rKC0lRyzwh3CvDjkzUqno34U2uGzdFD621CR2ccUhnD+FtoDVmrnKSVcUe5yKdCoNEUtn0yicjBXDnrG8RCfd8mo0nDpmOdMw+4wTkpUzlq0JDg+Zak8FWDSFBxnqjO+ILmVr4PxI2943eNG3btBo2vi3pXSXSa0Gqkq0AgZjJZc2sjlir31tdvC91oM2Sxj2UOUSWpVKARc/o/1W89TFLZazq+dYQYeQLHYST3wKSgil3aGPuicoLnFEhr3dPrikYcwk6ILz9LRqT2ryWcnYncpzDSJY96uuSaDAg46eQcfyGVNzKGrbD7f0HUuNJeHoCCpLUQE4AmLTOCnckWbAVA5DduWzdKPDgay966qlBUCMpkcm87rNlzbzJI8MtXHMJUEjdk1hEJQglCY4RnSFfmG3i9Vxt5VzWHFJAAhAMNcN4LdK2cs0OaJY3GW3OMgHYhELj0JFvPcUebt51u+C8opDL91jVQASa1relFKlTyv/8AqLnsZCmLDOF1d5L27qmTt4oppJ+kqJ0xl73j/j7LLrDXFjDl7b3Nqaw3G1W32zccKWgpvFI2SVnmhw55uZcWssLbnKCWDM5elQQ04AYgeaM7/wDT/wDxGxaT/fN/+1EZD9C77bcMP/h3/wD727Gf/Tt/1XxwtBgcx/8Ab3Yybddt3tZGW4bkjTZzRc14AagbbNpzWzBOOlpaiTUGOJcIuvLsvltwbTSiMN3fuuJJdogEqTMSRTGf17z/ANVsWuG8PbvL151LGq1tTjgKnENHnJAjL8I8W5AXrZDhZBvWg8MYGgND7IuilihK2lyFAUAAscB4xlt3mbu8Sw4vcBSrjRfYy2hNttZ7BkWTlVmeD5adhtDrZONL7bHpNzjslxapKuSpACg5jTqsZP8A5mXhYv5y81bmXsl1szkXEMcdXZcRMfSlGZymadVbytDbbUaKQ61bc6YAJqcrtolFQShx4+83XPbcDnmReLV8lhNFCU0Nb00q5VMXMzbk5ly8RgcE1gj1RfZmHlxzttxfII57NoOOCIKsNLsEwblcy0PtvvZSppwI7tZkegohGGuMhwlj0sP3rnBBtFu5p0KKVdgZ1FY3ObcXjLXDbYTiGI1wbhg2pAqoEAkABxT/AIdr+s6Gf/WWv6rI4aTqvf8AwYtebL+1kZk//MH+qyM1mHtBfasKwkdkueGkjUUULihIwJjMOfcLTlDbFlEBZ8O25WkAFS9XhVIJlF3PZorcu2Mq5x1uN/LqdAnjIATlyZrLvcA+7YRoP0iHtJA6QFKagToMZ7ezDxYIMpgZeyMATgZTxRdMcMs2grt6XdVtjnux1NaT7FMo4ZZ0tGYJ/pbhP6p5eEAabJ/5j4AJnCDrOqAPXzFGMShBCCNrRyLCgeeEhDzG+b38hsVm1ZsBbjgA5amqwIQomCtKy1ShvAmsNi/eBNu6S5y0IXIyoNMpEOIKFQDSYt8Fy1wtpFzeIAoLQC1u0EKo4qDgExIix4fuAtu5veC074hHwmF7yACBID6Zb0KZQ/J3HbtuXUOEjvDoni1EMmma4ynleMZez3cXd5U2t1zsOpEz5iZNGKaIscZ4w5O9gutWxMANQOAc0AqFBcXIFkxQKi7heQFGaE2rUawlR7TgwACUyq6MF8kgjI5MNoptzCrpJxU69cbWPIGtxdp80OfmQjWhXHFB5gF9EWuL8Ot0OzdVZqeat1dusbJxkk8GhdK4wQChOEl8/kDVoilgUjHRG8efMNXXpX5O1oOKy1/MnOp7TtAmF60SKro2hpXX5pRWJNdiPN64WMlkmdnMG7Vh9BoI0HXoI6+SXP2TtaPfCNCRLnrDHef1QsTKLhKANcAD6OPWJQsKOY0Hp5Exh/DuKKcjmCCXCe5cGuV4YGuL94aGuAIIABCpSf45lbway+S6V65bUglriWXSHtmDKloSYCJA8JeCyCKRbJDXtFlrXMcAl60d6bgqBdWqq4kkwzwV4yeQ5d2C7eBl1huVsBfaDd1RJs3NaGtBLhMD+PW7w3vZY8uuXi1ZGltsPpLgULnNwUAgFwNvxwLU7JFFqodjdbp7a92O2C6ZYS2qUwDFrjGYvzshzVDrlu5g0lu7chciIC1rgSoa4pGYynh28xuVsMdbtt22uMg4kMuNbcKucVcQanBxqJWJ4cj8tm8xbtP39w0ucAUIYhQkSM0OBII0GEOY/wAR+WOBcd4C83QH3zeAebhpAtsCKS1S249JBSMQZiz4h4pmg61aaaXMdca4tcQCtoDeSLcKA6ZWWGbyfh+61jKWMt2iSHpZv23YXKXFWMVSqlULiJuHFHbu3mbZtVlSGuqa5tSAo0kIXYNUFyNVwyXiu1m2tzb7oUB5ewhrBbUoabaNRS404oFUjI90uNu027ilpBAUsQKJLIyx9IhvhPid9rH2K23mOJZs3b926wtdsgqMaHEhNpFC8V8N5bNf3TMOy+4eRcpDxbVzSS10ibhG8c5rUYCtJUZfitu6Bncw4izt3nW2l4Fu46oVW27LyTvHIAVCSIywy1xt0NtuWkqJ0JMS0aD54ZwXxK8W82Gg3GOc9iFjgBcbcDbdtxeAHUAq1XCkhqxf8OcAvtbdG3ec8vBcQlA3lxoY8UvNItuIAVyElxjO3rRqabkiNOy0Raz2Sfu7tlwexyA0uBUFCCCh1gxayXGzus1ZaXUOfdt7oktrpfsWrgdSEBJdSppahIPGrV8C64FrXLcvkYKGhgeGFygVOAKKAULgczx262je0ANUFAy2y2JhrFWheyEVJ4nllGV4RxPM290+xYDgLga4FgtuTFQQ5oBBmJgx94/xH5Yfc4E43chZoa4BxJey5YYX7RqJouOrAwLmAKBMf9wXL/xSge7eXLLjS1oALLhARoAAcxtJKipxEj4I8HJuyN25A8C0GvY9Pi2zvTc21cHqpqLiTF+zfvsZcD7xpLgHYAhG4ldCAqVAmEizezVxttgt3dpxAE2FMfZGa4vwm6KrTsu628BRUzL2QoUIUcDoIKKFCRZucUuUXcuJsL323WnXKa2gmhtwGgI4B0kkxxIh2S8JhMlln0hxNwl7no95IutDwQ5yaRKSBAOJOzd1toPt20LnBqo5yoqTnhjD+NrXZs5m28ls1a0MqTXgU0HQUKxb4vm8207hjnWnNc5fiUKHWgjzNrVaWhzZqiGG8E4s8Wrltlpt1jnuY5hY7ZLXIxrw/dVbJNIcjkMZjgnh2/Taypa57rhuVPdcqJQXGgupDANhfMpV1vij1NhysvtCK5jhiFBmx1LwAlRbSSAVB8YcRv1tuAFzmvvNc8MS0FtSuCmhNljSRtTG1GaucJutoui221bmHJbzdts2kBzZMJmAJSJUExluO5MA3cs4kA4EOaWPaZGTmOc0lFCq0goRZbxR+7zOXYXFjn3bZtF5bW1ryGWrqlgQo40haWFQH5rI3B3nMN2Z3rpubv6NbW3LdtK5yaSs6kAF7jebFBuojVBoa1rWgVBrKpNxLV18vCNW5P8AzHwA3s6fxxxhBC8uCxmLfhl3c8nl6AHkZa6LtbQVS60PYjg5qTVFkEjO+GvE7KOIcPFoucrDvRdDngpaaLbKWUFA51SzRwIPEOF+Crgy+V4Xum3LtNh9brzA5uxfY17UcLrNkvBpqNILVzvhXxWA/PZahzbnwxU17S9KbTRbCMLcXEz1gxxXN8N4j3LLcL3C2O72b293lQPxXBr2TYTg/tIESD4ufZVzi1rbVZALnXxY7e7dKdc2aKV0w27fzosXHKXWjZyLjbnsisScrUMsFQzjOZHitju3EOFm02+2ttys3gS1ysaLbUAmGF41kKIl/JzFhpvuSUpOK+iFsvVw6HT9MgkFJExlH5+461nLjXi3cc0PFp1PxKWsFLq5AVTAwKktL7eUcMtf4eEvvIFylt+3UwUqjq2hdkmldr805e/dPd8w8XBavlr37s0mpGTaS9aQoCAkAzQ0ZlpbfsYI7APDTOklrgRSUKp54a3OurDVSTW4ovZA1DGLHCOMN39nJCm0QaA4PKuk3abSjVVzqkJCKkDIcNeBmAuzNXyDvpFoaGjTgVTEeTa86DGU4nlJtuNJGIT6J7QadBxAwhIUQ1zQqLAaXI4KhTX0RmvDzn0nh5traRaN/XcG2m1VMyc5FSWEKYC481TCukkbx3adifNh0RMr8oLlT16YQ48xHFFjp0mEds+vTALcXKvVAbk8nv2H6W9YzVocF/kjhrn8PRw7wg39vaW2AZogTpxhtrN5Hc2yqv31t9KAkbLQpUoJYKujnrDDqX2eSpM1hxTtIvVhCtHt5Afxx5PiCoaNCQGuFJCyVdJ08rRiJ+zmT5yc/VyDpheReRRh5ZeazNZZ1Fy24OadRaQQfSIZd8WMNm8gqYW5klZS3mXaK2hAGlyFPohSIdwTwAKyVoCX2i3W4uc8uzFtxeVMmuJlIEAAcqCCvLLmJp5vCA7DcmWv4j/QkADmoIu5Xg2XpcQKL+8tFCgJO6fik2oTPHVHEPDnE8v3/jed3PxN4yxWLWXN0Noa02G02dNYWnS8pHEeP+A7X8OD913m4XWr++cGbu0aMwG7ulrCEYxDi6aE5rhXia0vGeIhhtZipo37bVkueN1aWzb3dtoary0uIVoJO1/GuI5Xe5kUo/eXm9kADZbca2QAHZ88XuBZp27Zc3ZDkJpNu4y400tcxUcwSqA1qJFluw7+JW54jJWKEIxUlzqpjEonSIzeVzNru2ayRY25br3i1VTqDGNb2SUBdJJw9/h2x3jMq2ltdtiCptRW7sdlceqaQn8Mw/8AmMl80BeRIYOg+3kvX+JN32TzQbW2baDbCMUtJeQ4uJVokQARSSRYz3Er/wDd8vUXNDTMuADCS0l6BwkGiZIU0gg8Q4txJm9ynFBa37VDaDl2BloFzRWQ4kzttBBADgWkuFnPcQzNOVy5JuANJm5BbJpJegcJBomSC40gg3OI3G0m5SoVUpa1uIDfzdUPyb5B6epwdrGrXFqxn2bnONBUkrpUgAbCIiTJSZmsM8RZy9vH2g7cWw0gOqFFzbbUAkirwmIE5hPJKYyOUzE3Na8gywfce/QThUmOhZYcgY6VSppwg2j2Qi+0dMEtlHiLP2DVaunIhrsFNuw9jpFCEcCJgLiFE+crighWBR50gB5kcR+XkLjAQ44dXydDBae0Mfd0cw3fzdHnIEThrRpX2RXpbh148mQzdpq27O/rKjZrYA2RKlTKQKaUifPUwQ6YhR5SWMIIET5hbpMNyWddSGkkEAmZTU5uBAOMKOVTzVHJOE5dXKp0wnNSE8ikIYPJPlQTHMSJ8s+ZKJ87JAaLfvMbI52byj8n/E8jmCw5Z29s2KKWg3QGgXXnaeGmtOxU2TjF7/Uvi9nuosNazL2K23O3ZdYufEZSZIX/ABLZXeBrezVGa4Xl8j3/AIdec12WO+tWUIaHXZHfXSjrgb8QjsVNk4pZ/wBQeP2O65bJte3J2C629d7aNm/8S3S6T2B/xbZ7VLEAJ5GXuFlM7lCXWcNqtzK27T2MChom5USQ19y4twTeZq0ALrhm7QqJALSjLTmDZSTSRHEfFPiVu6zmfNoNtKx27ZaaWDatGh1TQzFrSEKqTzmeb38xR6IU8q64TydvheTlVNztk0tAJJRzmVYYArFnKW8GtA04iWkn2wGtCk9WEFpCA4j8sI3CLvE81JloDXi5waBIOM3EDAos5QzPvbS/MzIVUDXPa2aoVE5AIqGY51byp0HD1dEKT6j83KHNKEdeMBz3KmEkTkpBU+b5MX6/dzHMZMlEHWIobo7XWJfiINwzLvdKCNJ+cQnkwfP7fKEj8Z8ycB1uYOn8kKHdSRU6bjp19WjnLjAJ51/M2X7nJ5SkPeAHVl9NKsc0PaA5WihSTtGloC2+C5kbm5eDiy6SXVUAOcjAQJAoQ4gzVqoYy3CrOzdvuOoyYQXCYI2goVQmIWUPyV4q62i/0mh2gnXrg8Qylmo20qbW4LU5rRNwKIToBWLeX4oueDaRcd+yR1ymhG21UEvCUqgO0Shi34ayjd5eusL61a2lrQ0nZKgqoHaGKwDxRu+stID3l1AaXENFVM+0RNoLRiUaFg5mwO8W3G222f2dbnlrUQ1FqFxCmRTEAw08QBvXTM2xS1B0OBDUSeKz6oPijwzcADqJAKLXxGMM7i11EkEUgsJIPZWOH5uy1Ll8XTcKkrS5obIlAgJ7IHTEvJ5jjrz8Jjm0iUgXbtF2SdoEqW6UwCw451leqbgmvs++LvD8o42mZZN44BpqraHMQOCBNKEmYUCAc7brY8gVVEBqkASEzUSNCDSkZPwjl7ha/OhzhfRqtFtm9cN26ppLgCxS4ItSORC3w+Wbd4ONq+pmLbQ553YQBZNRxHaUYIcxm7L9zk8oQDcADt5WQGksc0Pa1VaA1XEqXUgCq3keItnfJFsqQtIUpTrUdpOiM1lc65WNNs22o3ZDmVOCtJLlqE3HRKACCS4oAMTMa5BFWZEcF4ONi9f7wc0zFQGsdY2ptCbX7Nw/n6BF7KZVtDGUI1SUVjXGZJJUknHy2T/Q955yopHIvIvLKZ57PN7+ZPy0oOZtnc5YEA3fhv0kHYN1j5JqgcNyE3lN7c2xvHBUdQ648MQFEaUOMAWTS4aUX1EpG6OA+dYpeVeMevDowicZLw1lHfe94bgQSFsMuNKkD81xRrgZTWQ5FEJA6YTknALikJbwH46eWo9nXq+dYSGmqTVkmK/JRTgYCaOZS0zt4hMVEp9HXCkKXY9RlE4BVaYqd5Mdft8oTo/LAJwMJyFoxPzwDEucAIZnOKPAzYVLaLSrkID2gM7IBJQzVoJEO8O5m2Q22tNydM7e9cAlKnBQXFBPSkSx1csuR+ZazeFqbNVKq4DFCiKuHRFvi2ddvL2XDtxYQtqrZRd+IJBAhVwMjSEVYyV3M295cstunENRzt2W4SOzW6WgIcYdn+KXO9NbTW+nd1KjQaWAIGkjAKQ3STO1m2Ty+aqLJn6BaDNau0VmB0KItXXneXLNVDiAC2qTpIcRIqqxnL97acygjQldlxOHV6Iu2n4EA+hwPRqjwnbvzDu+1Lp/ZEaBh0Y6YzB/4f8AymRxngj/ANkH2AMZJda86Vmf50vVFuyZMtBGNxQFFmgJwGK+TqdgIyuUa7cNLSXsAa/euqaTtIaN25cCKjisP4Jl2pm2JNTtAgvwJDEDZYquhSFutZLe01aVpw83Ui6VSG+GcjbNx14jeGoNoDC26BtICXtaQEcExnhAGTf8Oym7chlU1tcnUkqQm0vRIxcZb/aXg0XHyV1OEkkgUSMHKWdm27EY4FRMqcZ4xbyeWPwcsS68UQByNdbAVCZzNBKA7SKFu520Ea+hNPZY1ukDVqEZjxXmfj5XIo2y0ild80W3kOSsEvFKlpkHAI0mLHFs0K7mXqp0YhNCCWMwVh2YvFXORTIYAAYADADR5bJ/oe885IQz5JaPJs83v8snJOcMyHD2by9cKNarWqfO4ho6yIt8V8WMW9M7hU3ZBcAd5Zvlr1COREGGuGZe0KGtEjjLRiScOmKnmojCSJr5KxjrhCVOmN7m30NOmlx9TQTpjMeI+OW9xm85SDZqa/ci3VbA3lt1FytgY5Q1pbgVKnklAtuCVYHWgnLRCxsYaTq1edYBA1whEh54TAjzxOFIUa1w6tMShoccOyJyX8dMTiXyQg6IUhCeWeEFzpARluFudTkMwXHNMQGoW3MfaFVTbg22f7MjFHq2OFcF8Nt3GU4g3Md7sq9/7DLuuWDvLhe+bnOKW3NREeoIEP8AFviO1vc1n1Fo1vbutw51pxS0+2x9Qa3tMaiSUkmMrncs8v4rnDda64lsKy3mS07LmCz+xAYqA/Sm6cZTxJ4Z/u+WsVtzB+I/e7wNYxpF111zKXElWMmTNABBtvCEfyw/jnC+Db6zl17x/e2M3MwGduyDcrmdhppSeMf9wDIVcAe5jbfEN8AXkltt/wDdN0b7aL5dZmEcWF4IYQYNh4QtT1hdZ1wvNQQJJ0eUAB6tfIghGzOr8sB34jkWFMfwnKdhoIvmWwHNDrcnIXVzGwdnF3MJaFOqMvxu4d/mcwyu48gNLOyAEADXBwkA1opSauUll2yKcs0OoONZNpwdiA4BrlmccB0T5t+674OZsFo3PbqqK/tFa0IxHYFeziIs5TKgnMh7aUWTa27xTJqOaC3aOmU4u8Izru7tcxjmXU3lQbZZVsBC1HbMzPtCUEXmK/ZRgKkqRpAd5/VHCuHXj8Wyy6141TYk5gqAsiU08jcxmiA3OtKKuNq3QgRSe2DICSnAEw/IsauZeG0MBBUEtJ2psGySVJwjgbXkNucLN4XQcAMy62GEuUtkNILtbqUh/GXFMtfoodMqltgOz2gh1tGvCM1meKt3d/iDmFjShXdXUdNqgI0Ao4N1BSsT8m69Yt71zURtQaswDtFQECnpRIscXylzeNutLntpp3YUBsydqqeACJOLOdaKbOTbda985m61pEkBkWUyqxBKDH+BcIKXWn4r9lbSI4ANe2h5e0PCqjACSppaTwjgoS29N7c2vjEEOaaXguZQVEjtaZIBtCFh+UsmmzaKXDI1EtDgEKEAYEg6fQOFcLZRYbjpqmHfSFTUcpxnph+dc2oMSSpi4NxQ69UcMybEButu7xB2ix7SDpRSS6R0zX5Bk/0PefkjPN7/AC2zjDbGWFT3FAFAU+ckCGZ3xJ/d7Mju9h9YI/OtZgObrwWO5cEs7i3+bXcf67j3nTrgK1EWS8iGJQmuL3Dci/vGeslo3CXLalxb/tXWzbCNNWJwTExlvEXiNlOZsV7u1UDulVvbtODLlTQHbTSipiDFI64qJkID7WAWX8sGSriPNFN0VH0L6MEhBgOSkwVMpaMIQ8qiS49OqKWipMNCxS4UjWq+6J/I6NAx934iJ8r7VqRak/PPAwGXzUmJRF9BkmEWGWzTfzNYtmZp3dFRSh7SlYk5MZLDODcEz/fuI52re3dxfs7/AHYuXGii43d2t3bqGy5tdKlXECP+0fEdzdZnh9Rttpe7fG+990hbTLjbdIc2Ze5V0IRGXyNm0W8XypuOLKrZLWXM0Xum5xslbBDkUkGUnyjKeHPDh7zl79ZzErlvdC2GvY47xttz6iHBLb5ETUERW/E+4Q79J6/+/i/52f8A3zIuDRs/1W87ZgUYeUeDoSXn5XsdMBJ8x3C+FupuNTe3UB3KgPZsPAFzeBW7J2MTDcplG0W2KjVJxJcZuJOJJmeabFk/BCUMmaMSdokucpKzMsBKLPEMrsNshyMxUuCE1Ee1pkSAirBdpPNdesGi45FdMiSYtUAqAiyIUkFYc+zK4UpdI065EEFRrwxEMu3Arra0lSEVFwIVUmCuqGvu/EuN+klPXTMefR0CDeulXFFkBgABgAMByN3oWmYmQnoI1Q19z4j2/S7PqmPd0CHOzW0XouhURME1DCC121b+i2YIl+cpJnOcwqKiQ0XDss7IlJUWYAJVNPlWsyxothamFXKqIjiVak8FBUyWcd0tCi2cRIrMHEhRMaDD3LU64anFEUgBuCnQAJJhr5GNufQVMNKagNUYwzI2eyxUx0uLtJJxOuJReGaKb6hdPYoTCj8wYJ16bVgybZBDRLAp0A6NK/IMn+h7z8kZ5vf5TVDclkGV3XlAFa1etxA9Jht7xA7urAisS3dq6KreYBHnjc8Ltbt+uq47ROT3vE8Y25n0QC2XKp5G8P8ADGV79m7hcKd42zu6W1LVdZQ6SlFGHSINqwd5duftLqObXS55ZsF7w2kPp2UqRTPANWbllrTp0JAaMTohoI1xWikQLgPqx5FGnkO7dSqLJcMPxHkF+RlxFJPXhCcixvkk7R5ikJDXtwC+yP0ffAQpjLX18hI0cmHkEgVBDP2nyhc/E49XJKKzgcfd+IhWTWEMO4fwgfFZTvX7PwVRzNl4S5W2obJ2cTNIblMo2i2xUCkopJMyScSTM/h3J/oe8/JGeb3+SQ6YGW4NY3rhN23bbSDp23sBwwBi1nOPZjfrN1rduZSdW8t5mfnA0wcrw21u2ORRU9yphN7nH1whHrPzwjAg85+eFMS5W3eJ3d2Hkhuy9yoi9hrkxGMOzFk914ZcUA/CuLTskIQy7tPaZkBFlIR/CuGtpt2yuLipcSSdtzjiTp5MJiA4FemCgRenlnjyryKflIQJ0QvKyg1CaFE0lZeqFcJ6AuEUt0Y+6ESQirSPV86woMoUCfIpEzzV5QWtl54R+Pk5hDACJ0Y8k+TeMKHT0/NDsjwpm8exN65Q3dVAOZJ4S5WKuydlJ6IZk7JVrFTHS4u0knE6+fa4tZC5e/VQ/Cqk0nZKOCGUwOjnss3CarioA1xk1FJIBAAqE3IJwcyG7A0qNaYKuJ1QH3jSCQBImbiGgSBxJAhYab7aa1SYKomonWMYaeHiusKF2FGvbp6tehYNy4UaPOcSmieMBmUbUTgCQ3+sQnmM4tZS65Ll6qgIStAV0wECCcyF0LyX+K5g02MvRvHY01vDG7IVxVxA2QUxKCcWc3dalu/UWFQaqSA6QJIQkYgLohD5N7LRU2yjpEISA5JiciDKCMu2qnGYGPnIhrLpIL1pAa5xKY9kHBYIsNqRFmBjhiRBvXiQ0ECQLiriGgANBJJJAkIdm2N+G1FKgEKQBImrEjRLTCxezuVFVrLlouOwprKNkULlMtkFNKQbtwo0IpxxKDCeMBmVbUXYAkN6fpEJ5jOLGRuuS7mKhbahNVABdMBAgI7RC6Fh2UzbaLjEUKCigETBIwIMj5bJ/oe8/JGeb389TFI0xav2rG6yryhu12XUhFXdm8158wi2/iJ79mLZJrS9ZU4jZbmHNFPrhtu2OzIY+8nmqISBmeIPpqKNCOKmSza1yICsx5ovZXgGR3Vr4dGb31l2NLn/AN3uNaZbTJn+cNEOz2fHes091Trq3LaphsNulgQIJCaT5J6NMJphDsegrAbq5QDpgClMVnh86xU3D5aOv28qGKWBE98AtCD8sEHF+HSgnCxKDcb2oUQg0eQLWiejpgNGiFPk0EAgJ0KunlC6IPCuGGm4E3t1AdyoD2bDwBc3gVuydjE6oblMm2i2xUapKKS4zcScSTM+Q4LlgK7t0ZgtbMAhl4VuLgCGhtQ7SKSA1TKHZrL7TbSbzAUVFG4lXVFeyJJNOdmsw5ou5rMFiXeyWUANILJteC0UgFA2bhMknKWuGq4OF3fqZA7tbaVSBM1DUBC1YCOHZXKBbPxnOxwAbrnIkaR6ZQ+7wkLbuJQCrcGBf2gacQcUXQoSLvCnml5oSTSiOa7WAZDX64tZvLnuzR9KbzaDaagAjd5vaSCvYqUVJPdOtU2cq0tIqcVLratf9AjskJPFdEP4jkzTetlhZNWpW0EOaoa5WqFMwqggoYyHiR21ezLbgUqE3dLMFDTImdI68YZl8tPM3ylppUAoW1kupcAGNNRUTAQKYueGMuveHFm/cSpuCtl1naJDU2ew+eBwSMhkR28u25UNReWkDBDgcCYTySiAM8P7zndq32phlxSTSKRsOA2qV0KY73bCMMlVp0phjj0RnOK5sbxz93um4fRpejmqcVJqCdkNwWDxDKAuu23MpaPpVXGNRJiayJBI0JHD/E11lXdG3G3bS/7y0GMO8n+dVstdghxg+Ibr1t2wSGIRvy9tCkod1uyqIDXVoSL+WvO3GWy9Jc9A/eBwUbIRzEISSkroSOIX8mKLZNgNbMol4glSASp1j2xayOYbsZNr6pmZu2w5pkWnZpIQFyqpRIfxHJ7N62WFk1albQQ5qhrlaoUzCqCChjw94nt7TrwzO8JkgY1jG4kAptGTQfPIxezdmbX0pjoY1pxAOI1eWyf6HvPyRnm9/M83IMvw21vHnAVMb63OaPXDbvHL/cnlVZRbvIhltW8yAVGrCAMjlVukI+5vbu0kwaHXXtHVAcdlFUSK6p6IpbhEgphBzP8A8TvbtP5j3f1Guizb8JWKG3S8Ov12zuqdO6vW2F6lZBMOmDmuLXe+5y44l1+k2atQ3bHlgQIJCaLjyTwhHeicTl64lzQ4aNGtYQNnqUQKpn5WsVOwgM0wg5CWwbgmDgfb64anT7YrAUjDR5+ULCtwPkFMVquo+38T5Uu1QGnGEicBuUFOUetN2R3iJVsODXspcC2faxEkhuUyjaLbFQKSikuM3EnEkzMS8hlM7bndzFaH8wMuIZFQ6oA4gIumMq6wSO+C866FJDnMY0AoVDShQ0hqhKlQImKc1+TeUD0U44ODsFGrXFAbVlrxay6JCZcG2poXJW6dKayUgXE3jMu1Gtm2Vxlt5mpI2g0zXsoEBMPDLu6uOp2w0FEIPZkCoCHzzWOFcUuMS5fZdc+ZnNidARUkAumEjOsP0m2k6UsOX0RduXCgQdOJAGHSY4OXiZbel5nMBjNcZzoqscNpY0at/bZVgKpuLEO1pGyIL3lScfKENKHXjFvhuXCNYEccagEoxUtpAAkZ4mLORvu3ljONuOo7NG5YwIHCZDi+rQhGlTBvXyQ0ECQLiriGgANBJJJAkDjFrxD4kt7DVOXsVftFRlw7y3NpaaXCsIcGzVHZrMOV70UoBgA0SAAwAEhCGJRnF/Ot/wD3DozjT9JttOqw5YuXXlAmPnIA9Zjg5uDFt71OYD5fJ/oe8/I1xWGeb3wkMyuRZXcuLSFa1aQSZuIAQAmZHRFq73fd2btXxN5YclNQ7O+a4q5qaNeEWszxrOVDa3lndEfnBvxLeZ/RdIdB0xavsyteYtVJc3uYC1VDsb5zey6nTrxgZfKCm1NApKaTNxJKk6TKJwo5oTCLfB/D2V/iOccXB1red3ppbX27tsscrajJ30UxIENt+K87N6F1nc2tgg/7yy9tSoDLCGd1y9G77PxLhx87zr0rCPKQG29onq9sEeg64IcVB0aoDRICE56/LQG9fu5lR0Q22qovtJgaIkMYCBBybsY/iYpHkBvTtD3+aWEK3yrWa1WEMG9dKNbiUPsCmPgvoyJSaA94QhQhpuWt29hH89VwxDzIaBq0eRQRkrWYZvLWY3guzDRZcy4BbBMy8XCCVZJhaA4IVDvE3EHm4QP7taSkFrka8B7QcJPLrgNUmsAmSo5VHJmuGXGLkrrmEK5AEIKLtP8A2hVVAmVQQ3MZ67TlrJDnNpVSTsqWmvRo0oTKP+5eH2y03Whtxoc0zbbbbY5XBJNBCNaJKqnEMyT9zYeikbaAEE9pCqjUo1aIscMyf7DKh1GM66XOxAdIhJk9CCEjLca4eFNqsPbJXNcAAQXFAQhHZcocZAoQ23aO6ydxK2BXrSjhtEh42gFAnNIZlcrLL2AltuKVBpfMgOKuC7RKaJRfZmhTfzLmyxUW7xQqFbh5sNMIfKOyt8K1yLjoIIwIOIGmMrwfirfjWmubbcXCZJBeQGhCspOKiaSUw7jl65vM0f2baaaQlJmKmlWlVcJIEAM4fxXiVvvFqy5MvbWigOaKyHtFRVwA2gqNIBAcYOYzLqnuRSgGAAEgAMABIQwsubypV2S1MOkrj6uXN5O/s3HOtoMcL7iZhRhPGMtxnh0zarDxJXBwaAhcUaQh+i5QTIFCG27J3WTelbAr1pQjaJDxtAKBOaQzK5SWWshLbdVQaXzIDirgu0SmiUJ5bJ/oe8/JBxfiOZpt2y5ps7txrk4A7xt1hahRyUlUTCLd63la79qpLu9vhaqgdg3nNCNdTp14w3J5ZqMYqBXaSXHEk4k6YlE4a+59FV6FwwgBhUFV934iC1EAw9/MdevFGtCkzKDqUxcy/gix/Er9kgXRX3fdVHZnmLYa+ul42SaaVOIizmPEGZSy3aOV3bNkoARv7b2uKkBypLCHs4fb3ddNW05y0qnaJwU4dcUCaY9GrzrArmRpwikYauSUE64n+BA1sLr5VgWrUnuw6kJxlhCAoBp69UDke3Uns5Hh0xL2c9YlC6DCLNuI8/lahhohlu4VuXVobPaLUXaAIagIxTohuf4yxHt/Z2lB3P0XbbCBc3iNdtDY7I0xsTOqA3V74XySiUKsFeWXJONuZ5UTlWFEKIQeUSEPKE5MJ8koXkn5bJ/oe8/JL3/E+1zdbmwpevUIRmA5DkckO85qoN3W3bnL/aOtlmBXHoi9k+7/AMNslo3eYrsZhDSCfhScZq3aKTXAQ274tv8A8TuW6kdQ7L9or2bN0CUtawzJZVtFq2Ea1SUGOJJJ6zBa0KNAX3wQB5umE/BM4JMydOvq5iMFTnYNVFw06Ncby4Vccej0FDAT6OPWOScBZr8/I5gcqJJMF9q+QUwKJLp1fOsBuryawXNM/ZOBlcja3938yqhJVdpwIwU49EPv3377MXU3l1KK6VDNgEtbS1G7KKimZ5E+iPX7wh9MIPkCwqwo5JQumEifIvJPysoXkXSYQGJwnJP5Dk/0Pefkl7/ifa5VhDE4OXaN7ebixXNRQCNqgtKgrIwx/CeD12bigXu92RShQndvYHFCDIphF3/ufiPf7D6S213dtimkr27VxrndcHJcGs7m2SpFb3TnNXucdJ08lQw0xUP5YI5ZfggOGhYUTPMcTJkkwnL04x0mCGhUxgOGlfVEjM4dUACZ0CAXuVOhIRvPSHAyRORNXk1hOC3d3bYZ3aQ7EKm7uBpxBb64NnJMoadCuOv84k6eQWhInT6/kd3K5FqCyQHOVqkloclLgBgcVOiR0DhFt1GYbjIkuKLgaWhAMQUw0xaylhm8v3iaGKWghpbUS+lwaGhwM8cGqSBAZx81FiVLsg19hSyoNSoKcJbSTj+LF+9yr0Fu4lNRUBwo2nNpcSJiaKJGGZfj7qCoFxyKLZfTu1DDtVlzQC3sqr6UKN4CxlV94LsQEaEK/SaVBCCrGR0o21xaZ0glFUSmxQEx6kMZS5lPjZK8Lh32yxaWiW7JLwjzToXHDkzPiXLKaRaNkkFtQdebbcUcJBCSKmTCFsiDGRzrO1mBcLsfoOaBpTToA8pf4vbae72y0KrUappEiGuKvUYFOgAmHd8fQJJJxXX2Y/gnB2h11oW65QN0oDmANeA24XtqwcAwAklUabfC+IXRZfmV3b0c5KAC5GCTiamhFUBXAENcljww1iZzNVFjVaZMbvDObOwDi4emP4Qw/wB6e0m1IpeoFVxFIaygEdsipdkFDCxdzdwkWX07oEESAmfouRxmKhghaoKxYyVgfEzBIaiSpLS7EEdknFE6YdlM22i4xFaoOIDhMEjAg4+uOF8OyTqxmjeFyRCbtjHDtAqpJ7JHXKLuSt9llKf0mNdpJOJ1+Wyf6HvPyMCL3/E+1CwTxK9u0/mPd/Va6LeZymY3zr5ItM3d5m8LXBr9p1pG0qu0AqShuR4ZlO5ZR4UZ/e2LyDd1D+6vAefifDx014Q93HeJ98fcSp3dm2lAQAJbuACQAl54OT4LZ3NslSK3vnPTcc46TpjBIB18qCC0YD8GUmKXdoY/jhyygVBMfbDev2RXbdSdMlX0wpKu14eqA4YN9a+xIDiFTDyI6IqtjHHp1fiI6YCDyCwuqBdzr6GnSjj/AFQTpirjdrdWwZWqg7Qi7y2WnEB3qhwVUSSYfOvIog3MRo9/k0h3HXONuwU3dtAap0FXENcNraEgCCJkRfZl27vN5It3jSSTc3hVizoZSxSC2oPQgo4EQS6FPJPkvPGzaNNYmV2gGzRzghOjrjL8UzYRmTFxGBx+IbrQ2ZCU0ooCOqJGCTzmf4gau5IxmhBcYQmy2c2iZDsNCwLHFksg9oLXSs2hWoqmnDSdMN4Rnvi5UTYOyqIcWmuROl04tX+OgZ25aBAI+CuE0YoWU+nBJRc49lzTmrgAc9AVDW0DZILBsyk0azOcd1tCu9eIFtkxVS5pdtIQ0NaaiugSjh/A8wfj5QXd4E7O9LHtmFaVbOTimlDKMv4bsNqGYU3JojWFrwioqocHtQA4lATwXKOpydundBCaew50zS8q4HtOkspARZyobTbsVUhVSogmaAmY0k+TLnYCMtl8myiy9tV4qDWXPqbI7TaXEjZM9Mou8NyLh33Lotua3KtuZcWtYG25gzD5gGoERcdZkb1NZxWns44J0IumMlcu3Bl7BqcSheoLamr2SJtGGuaQON2B3bN2EFpx+IGAsax4Ldlr62VCYVtStIIBh+eYz+9uRLq4SR3wyC2bVHQq4gGP4GHJYZPMPQ7EmvtNTZc+sgzY7ZA2sQDxtlsUWrZyzWMWpEtuDjUgJqc2qeCoJRw83Le9NluYcG1FqlLbcesnqTTDs94hIcQWi4pDRtAMYpYEACtmAmlyTMZHjBdvrDN6bTko3lTGtdKouZQ4jtA1JKRh+bu9p6LhoAAwAGA1eWyf6HvPyNYGR4BaotXHu3mZqsu3JmWnc3J3FmEaQiqYv2vFmc/iYzFNfwhlloILP2NwJTSMEVJrOHs4dkd1vKVdvrzuyqSddOsiSY+aG2LIRrQgEynWVPKRb2iNGHthafWIUaMeWnTCux0/g1yhMJ/k5Ejc2mrViVEkIOBxhBhAIkGetR6kicoDRpWfmgNGiJdk6fxnj5CUThIpYPPCjnryJwW3vbZkb1QbQf8Ah3GgumCPXHeM9d7xeXt0i3oTstNOCDDRyNf9Gan2fiOSg4nDqhNET8khjhT7Lg8WGPD0khLmt69oEFFQhCkXuGWZOshtTkltNqGNIMiFRxIUKi8xREov8StCnu9NTVXtupEynqB6UjKusuIzVaWgFm0vt75foIGCrb1K3aAMZ1/Ednvduw5ulRbyrWEmklEcRii9MXW8W/ZBK+1+cE7E+0mHXJY4M7PrvCy8qoq1Mqw6V64TTDMtl2by/d7DFLQQC0PLn0uDA0OB2u1JrVcQIObuO33FXhtVwgNNhGgJSA608XGORANhASS7Al2McW8WZNqXKrAt3FwH7J2y6RXa7TJaMFgdMIfJuzBC0pLDEgajr1RluItNTMzXT/QIB0rp0gdCxl25WZsMub0zkXMabYnjsh3ZXp0Rm8nliDdyrmgt0mrSVQNCTE3LMSIh+ayajMWywWyJkF9xjSEMjUCiEHGMrczH3tzXb7qpFvDY7P5nXOCYbkC3dvvNbv8Askvc01DAENpMtgoQiqAIz7+FLczLhZ34Mg1GHdoXANKtXsk9M4fwPh7lASkoRURbDnhHIlLlCl08RIiH5jNyttRcdJAHZBOJGAjg1vMhH0XlEpGpi4dML5bJ/oe8/JL3/E+1zh1+3kXSMDCCZ9CQo2dZkfNFWLvbC/gxdEI6JeiKjojfsKtOHsPTo08lRKAdCwhhwxw6pRSqE4SWKW4eTWKWTTRrXp0JCtnzZ4Qzv9yjeLTsuK0ovZB1jFITirdxYPay6tfWnZO9YWuajgHSx7JkvLMwhw0j2QohgBwVfR5SUXLdi4li6i2yFwGhxcShMyEg8PydsWxc/auBXeI6pmyRsUfzTtadUJypyOzuSfu33ErVXByANBALkaQ0IoE5VAoIdmm2wbx7L1SkkEFQhDlB04Q3NPKXra0P/Nq7WyCGlRKYKaIF3iAF4jFNhdARFRJa8IN58sABKSADEAeeEi9xNtxXXKaRSNgNbSQDOqrErhIDBYQxYyrbdLrNauqJrrcCNlEbSiSJVVlH/b7fiVFXXOzV8Q3Bs7SIqSdPE6vLHJZd6ZaQFsq4gBJVuc4kYoDgqAoAIdksjbFoXU3pBWuk1NkRs0n80hdMDO5N+6uTVRUDJBIuACBUTXAvZmyLpb2dotIOkqAcYdmcw6q49FKAKgAEgAAgAEhydMZ3if7Tvm62ezRumluO1VUq4NTpi3mmGm7ZWh00FRbUC0EBwNIk5UIBCELAv8UtjMuAnOhZaEUj8Zw7M5k1Pck0AwAaMABgAMPL5P8AQ95+SXv+J9rmzijEDDlpGjklC/gpByBowGPWJfiOXFIZLX7TyUNcjj0LAY3E+rXFLeqJlTp6YVE8qP52PUJcs4dfvGloxMz7I3XBZW3Y5iR3ZE/2NwAuqILOhatEPfbC3LiVuntFqoaSSAinBOnloZNMehfbCvmfRE4DXGZjeHq6NBjFeavIh5k+VBzFPIohOROYohIl5VDySKQkKYQxjyINMLCQg8tk/wBD3nyK8i8inn3v+J9rkGa43d3NolAaXvUqBhba44kaIf8AwTM77dpVsXGIqp+0YxcDgsd/4ze3NokCql75qAJMa44kaIut4HmN8bNNYouMSuqn9oxirS7sqiTRRFrMcdvbht0kNNFx6kALK2x50jECLfEeHv3li6Fa5CFC/muAcPMQDDuHcUzm6vMRW7q+5FAImy05uB1w7iHBb2/tNKF1L2IVI7L2tdiDo/ByYxU7tHH3cinCA/MMRoVAuPWESYgNYMOnCAA6fmE4JMycdC/MkFxjeOw0DV185tpxRz1pE5oFPRhr8gh6oD3hCPVAXTyHLcLZ3m83tMU2009p7aTJcDohua4wd65s7bUDd0snCphAuVI3tCSSxMJoHKEMhiNeqehOUBsycB5oCaMOeg5A4dlvvHp5koSDlcvtXG4jDELiUGHTzgbkl859gMNvuGy7AqJ9WI6xDrTTtMRQhksxPDkZcI2XqmGgz6fTFeX2h6PakFxMhBzFkKwYnDHoKH1QsPY3tMSqR0hRPAy1YaYc7NbFCLpxRMF1jCGXnBG3Fp6Ux6R1p5R1tpUsRZHSFxwMtWGmCLYUj8dMJDMpbncuVUjXSFM8Ag1kKZCcG5cKAY+zRAv4tOnrTDGG2idpypI6MZ4DEYpFLApMFjwhEM7nt1qmhUVe0mo4wyw47dxaQhmmM8AnSkG1dFLhiFBxC4jy2T/Q9550obk+NZrc3HBQN3efKWm3bcNI0wziPDLm9s3FpcjmqhIMnBrhMHEDXhDcpxzNbm48KBu7r1ATTbtuGkaYZxThN3fWLio6lzey4sOy8NcNppEwFRRKcDg/E81u8yaUZu7zu0AW7TLbmTBH0vPBuuOyAq4y6sYNt3EJtKH4GZx/9zFvO5Z1Vq6Fa7WPMUI6wOddsZ27Q8vUCl5krtLWkRusldrdqpeP6zRGX4xxcb4ZYPDGK9qC40NdtMe1VLQ6YKImBMcIu+AE3uWOZ744bwUt3QbbCX0aVW634a47X0YPDOOjfWckCbFlSys3Msy5cG8tljm0vAubZctNDUaUjIeJOBtFjO23XA1oqdvAQxjiry+22hrnYtV1UpiMn4j8N5P+I90a8Os723YTe2TbHxLpP51UmuwSSrGYz+ZG6zOcpcbStduS2uReCWXCasQAB7LHC/EDd1xZ6jMg94eHua95Yhtg2WUMIBoIDsSScMt418MXhbtMbcbetBtx2/qti2zbuXPhbtKkbb2zjrM/waFCos/yctYCkaMFUjTBcTIQjx5/TBazHSdWqWlYBeZt0+eGl0l0Y+uFHO4YgX7x/wAsQirzZQpgXCVxSSef8TEodw3LDfZuSWpsqkHH4hbQEYrpmaJiYA4pmKrD+3YoaMJtG9YQ6TgHKMUQyWBZsilrcApKdZnCaYUwU0QXYpAas4WEgvP0tGpPIljes6vnWEHN3AJrHQU0fSSlZiSrGbN5tFTbaTBwsOXAn1xLlWFMZjPcTZXccW0NUjZQAipspJVMBZDQIyuQtt31rNi6S0I2gWmAzdiQS7oKoNMX7+V2nXi0vftCotEtkkgIpEkXGLHA+Egi9eJLngsW21lLijbgpcXNqaJ7Jmhwj+EcBO83Dg626QqLi03JXERFd2iVSWIixd8FHYxY4GVsAN3gLbqV1iobQW2XSpLZNzZbTkrYkNoq4tBqmjxtAgBCAZiQEDinDG0C2WDdBHFxe5rJPdMHaJEkWUOezYe99hr2Y0Nc60CaiocoKyEquiG5DIjduYG/FxrVrSUtkkNQqMfUkO4hnbe5vMLC0Y1g32sUdgNFKEKCowJVY4dlHSfZF4OGqpzSJ4GWonyfTo6I77xFhbms0VslTMMuUvKN2RsJ2wMVCmG37RpbdVCjStJQyKohPQsHMXey1MASVcQ0BACSpIEhGSOb++Z5t194f7vdMDWBW7DlafoohBVVjh+c4on8PtG73hSg22BtlS3bHxSJswxcQ1TD87fK8NIS8dF1WpaIA27dLjgwbVSukFHEM5xhhOSyxYFUj9o00yZtzNGtFmkHN2P9kimUqpCRx9Bi1wfMPW20F1/ZBBIa19oEbKhGkox0/pKJF1zhDe7kUo0/EEiKgS6laprgQsklHAc7TVm2DM79y4gW20S2WbLQ7sArpmkX79oq11GvRbaNIGkeWyf6HvPPz3iTjY3jr1Drtw70AUAMWhj3AqKRstCIukxx7PeFv8nuDLBh2kc4W3Vyu/GFNw3MRpls0xxPxJx62MznrjrQeSXM3faaCltzbb941jRJgooXFxVnhzhOzluItcb9va2Dayj7tsVPLnOqcrthzUqpKgJHFcrw3h3fcrxQ2fj94s2d2LVSndOLnvWvBWImlYvcIyTt6bbrReUa0OYc3buPk4lA0E4FXUyClIt5PhaMbaErZGbJZUZrce0VVOU4lMAgjiFvh1/eZPPOsvtWqCNxQDV8R1y4+7vCVV1NKABYdmr7qLbEUoSikASAJxKSEAd4/Uu/YheW7m+M5bfXGvQO3l1iCehlxo0aot8U4Tkt3mLVVL99fdTU0sOy+45pVriJgoqiaGGeFLx3V+6CbeLq0t7xw7NLUAKK+aIJkCOG5rwwe78UL7gywAc+sONtl5TcL7QRtz/aidSNnGX4Nk8z3LidsHcnd3bqAsbcf2nMtKWNlU4kJszKG14X7wc9xPPlWvpNnd7l9tyU1m07eNDmlXtQBUJKQ9+Xmw0oZ/mhcZ4rF7iOWsd4fZAO7rFuoFwDtshwFLSXYFUQTMN4tmbAuuuSu295eabZY9GCtptVKGhytAGgrHCsr4UdQMy28L1lHuoa2yHA7y659VSvcjUIp/BpccBCOxPIkBuiC89XonyAGUEH6PvEKOcL2dtVuGmp41fmuA0Rw2y2wjX94qFdyaWwROtcdUNzWVs0XGKhreUUEGRcRgTiOWcINEFx0QC6R0CDka6sw1Eto4KSA7tUlokVx6MYTirdxYPby6tfWnZO9YWuajgHSx7JksNymUbRbYqBSUUlxmSTiSZnkXXyqYbcOhZerGEhIB0DyKwCSp5rs28KGJLzkN1HXqjhwtBH5pt2szmWPAWZclVRMkTCHcOulbbATaVSQthxeC4klwVSKphSFQNAXmuy9m5unORHUhyI4HAkAqAmMlWGXHWFZfIa+4CBQVa1itQudVUQCFpIChCSH5Rj94GU7SUrU1rsFKIqYnBYv+Ksw3c5riNBsGTjTbcGOwVpFABFbWpUaVKkwg0clrMPb3y9YJmjbZcHuRyKrW0sdgu1SihZZHNZd9buL1UMQtpFnd1GoosiCjgw6AsDhd094faxY5BiA4K6bSSCJz6ZwL9gbruKh1vtFpuPa2b5KqL9KRGEIfJo0odcWsgWV3LTQ0XFIwRTRMTATE64/geeO8ymeaXBiUkblrShc3aKPcHCbTMhXNkH8fz7RdyeTc4WGq5pvVikukA62GOAAqDi4g9lATY4xn3K0suBz0AHYRoRoGACSHSYZeIRr1QqNEj0464lF+9mW77fuDkUspRjWIoVeyuj58vxPIvpZbdS9qArvC220hxVEJI7LgQ4qAgcOL8P4adw0jKuaUrSrLVv7RUqSTMy0SlBu8DtAOYlDFAkSA+bpTBcZ6dcZLjuX/8A2wPcROQbSG44qDoATpx8vk/0PeecplGce6z/AHrKlgvNruyqBawrsNMmJsgok8QruBsZvMg5i5i2rm0pkqrYrXeOW4WPVjpLS7ZURm+I+DuJdzfaDRmGbi5cKEJb2r1xigBhGwD/ADkJC5CzkSblrg4zAzF41DeG/lS1h3biraLhLBRvFUuJaOSxnH5bf2bji17t5u92VYG7ND3PrLjgAlM8RFrPOy/ebbgTbeLl+2oci7IuNOgDaChJIscd4Bw29v8AIWXWC00UI57XOLdtXlHVNWpDQsHh/F7W+suIJbU9kwQRNjmuxA0x/l/9vmf33LPRF4D/AHnvdBa0IRoWGW+JsW5ZXdvV+xUWF+yx7A6oMA2lTEaVHFbbN7mrf7J5Lxula9j9neOY+prk2gaUVqGcWhxJnxsvWLNyq58PeFm82GXGNfULbRt1UkK1Dj3/ACLK80AQLhLwgIIIoL3MmDii6oQaeQZnJt7spcXhbtyslEKuvbKFTITWN9w1n94cCH3S5+0FKChz3tagKSCnEmJ/gyklF5FEJBvMwHnnJI3mvRqSUIuGI88KNEOuDByeqFPNELFrNXGrcsVUFTKsI6QKFRKYKaEjUYUyhDyK1tR1Kiwcjlvj50dm3NiyDjtlu7CMV0zNExMV8WfurD+1lUa7s9n47CHdoC5L9AyhuUyjaLbFQKTiS4zcScSdMGaQuuFXlBEzoGuKjEpcgtjF2HVOFHkd0u07AeiKTjEuYbN0K04ieiehDiIy/A8+2jM5IEAKDUbjlcdkUgEBpxcipKDezB+NfBVmIthtgojkFVQ2jgAoCbKuifJOFEZjg3Edlt0s3V2X0SHORjSSSXGhHESRzVmAwXLm7yllwddIAdUhDrS9lzUewHYJXB0oznE8qN3+yDQtUlt2zMt0hThJehY4ZkLYQ2W3ahilTmkTww1H0crOJX2b3LPBFwKGBiNDWq5S4gkkq1pQgAyKgZXgV0F9xC25SNG0Ua/ZKtBE3DWI4Vl+FNN13CN4AFQ3BeLA5Ky1rTba0opcHnS2DxXJODnXKamKUYQxrZvSZKKlIRU6YzVrPu3uazxY5zkpQ2nNHZarew1oxbgTMmJHybrAdTUk0XAg4KNUZfI5tu4zlgOqYocX1FpHZ2WtaMCCagQtLlAPijihqLGplrIwcHANu/EaqIjX7bNFLcSYZlcqym21UCk4kkzJJxJMzGW4VmtvL3GXC5uClrVG0EcEOoxaytxy27NVAQSrKumApU6yU0JCxmeDcTFLLhZubyhChDnIxpJJLiWI8iSOaswLN3NXNzkLLqrrg2uoyNtQC14R4HZVV2pCB4rydmm3cbTebWChbbbbtuVwJMpI1gQTKwbXBHgF6UOQFACC5A6RkCJka4yfAMpNuSa4VT2q6XAIcKQE7RXGWEKPLZP9D3nnnil5u7vv/aPW46ulrGM2d61raWtTZbNVM5xft8Pm7MUbx20rgwuLQjnvASs9lF0qgR3GXrazF0g3nLcdvKGMts2d61jKWMA2GirFykLDsjwe3uxcINw1PdWQqHbc5MTJpAhdGqLnDuIM3lm6AHNVzVAIIm0hwmBgRD7thxtWilNsC46mQXadeqKlTPBY/h3BrW5tEqRU56lVVXuccSdKdEFTjCxPlvf8T7UBzZ04fhVDhDV5BYs7K4mRTTgcVhGyDfeevTAaQiL7YfNOz7OSolUwCJ6/JLBv3ijW4mZ9QUwf+37Pfiz9oK9zQvZ/aNFVSO7OFM8RA/i2YrsP7WX3bRhgN6wh0nAOljhhDcplG0W2KgUlFJcZkk4kmZ5F18xDCiK3do4/jhyJyBx0YdfPlpii3LWdXzrApHZVJ68YRg5kuSUJz15i8i8qjrhD5RYSF5BCmFMT+R5P9D3n5JeSfxPtchaMB+FJQ5ugJKC8BU+eN67tnHp1dEuiA4GWpIqdIQGqvIGNm3T+OOPNTlWGd+uUG4tOy4qiL2WlEUYpjCZUd0tlabqsu1f+zIBCHXrhue4t/eM43G7O2qSbsMdQEajcJopmYpAkMIKS5FXmrAuAqnvlzEbLp1dUUgIBzpRUdEKZk4nmfw3gQpuOBrvKw7hA1zDu7gS7vJtQHYxOiFPMSCsIcIQ82UJyLyJyKYlCeVXnTHIhheRPLZP9D3n5HKLucyp3Oaa8ht5K6ATMbskMdU0EKRLETjd5q33i0ztX6rdtQUP7IAkITTLFKobYsX1c4yFFyfWW8syn4RSHJjJfRDswqh2HUoP4kQg6/dyFuge+FMK6eoatfNlyC7nH0ArNHH+qDFHBW97uaWqbSddxoGC+iO8Zu93e0/tZehlxAJftgQTURXISWnRD/wCGWKRcRTW4qi/nkoimAcPd5IuOAip+On3cqmK3do+tITn1quro1+deY+9kLHebrUpt1tt1K4A7blAQEuniiCZi5xzM5Tu3EM1+2+Kbi0ktZg42xsIdhoxnOEMT5iwnKYURdy2RagskBzlapJAclLgAJHFTokdA4RbdRmG4yJLii4GloQDEFMNKRmLd9iWmlotuVpqCGooJiadrXKDmMwSGggSDnFXODWgNaC4kuIAABxizxHMdpXB4nJXAMKipVXQJaYbl/EBoKgXHIotl9O7UMO1WXNALeyqvpQo3gLLdV9zS47QFLQhX6QKghBViUOlG8P4s+i7cweQqIF7LNkrIAErPSYe27t0FgHSblKSFX5w19UDP580WrqUYECQVKRUVJVXAakCGP+4eGGtji0AYUq5rSVdUXAlfo+aU4yOdYdrMi4Xf0HNA0pp0AeUv8XtMPd7ZaFVqNU0jENcVeugp0AEw4Zt9OqTj/VjJ8LyLa9+LxcFaJW2tIx6T+c3rwil2iLHBOBHeOzgduihaptsD7gS5qCzc5oOhY/hDD/entJtSKXqBVcSYaygEdsipdkFDDuD5Bhe+0tQVoUooUuAAQBxk6aT1QxmYKMKrIlJdE4cMuamSQoRoCyM8Vi1lSCzKuDi101u/DLgaSGvYGkFCoqkQrceH8Ob2c0bodh/s2NcNB16COuLuStTaylMdLGu0knE6/LZP9D3n5H5ovJ/vPtRODZuhWuxEx7JwnAb3cqu3sb6tOz+0caadrDGqeAjdnI75P9pvrTKumlJebohuVyl6u49UFDwqAkzLQMAcTzU/BScvd7Z7Wn81EOnFfPKN20oBFZxOPVBLsIDcD+WEEqPWohDCjkQwb10o1uJmfZOKeCt73c0tU2k/pXGgYL6I3pudw/mU2769NUtS9fRBuZG3Q46ann1OcYLBiImVicLCDyCwLf53unCctKKDCjnl2qAzGJ8jr10o1oUmZQeYKYteKs09bTKxlraD4ag2rxrFJfWWEpcZs/R1lRzRxy642rN1N0xGmoBWuJcgcJ7QUCSTIMfwZjaM0ZtKk1hC4lCQwIJTIJOiYVebduN2bZprEyu0A2aOOJ0dcZfimaCMyYuIwOPxDdaGzISmlFAR1RTBJm/cKudj1BBggwEXOL8TYDkuGJNTN11rQqNR4RyASfgSaQhN3+KDei7TX9FaaaexSiUjBMJ6YtX+PAZ19oEAj4Kqk0YoWU+nCmHcULvjuRXINDacEp7ITD1xby9p27s5ghXzVu7uVSCNJJLC1VFK1CpEL7NsJbsvsvY3GbTbcZyJWeJKL0Q3iVq3TduAVMcSEpAaFNOKDQ1Ok4wzwu25Uc1O44jsm3ebdEgUKklAHCkIpcVizlmtot2KqQqpUQTNAThpJiUvJFzsBGVsZNlFi42u85Q7eFz62yO02lxI2cdMou8OyB/vuXpW3NblQDplxa1lLNoGYfNoNQIi7ubfeH5EUst1Bn7W2r9shJOYDOrBAQDDMpxG5t3cLhBxEzstCTUAAlZiZMW79l4t5rKkm1cIqDRca2tWVUuD7ZpmVaqtIcIfn2W/725EurhJHbBBaVao6FXEAxxTiPDGrmXvtAPUbCW2l2y/ZNVbhMSxGiLXDs9c3T8yu7cjnJQhcjQgcqtCKCArgCGlLLOIgBuXq3lk0uFytgLdsE00ydJVwKRmLAFNmyGG2zGmqw6raQOcpU7SoqCMrxG4K+7bxGzCl7acVkhQ4FUSUPzd3tPRcNAAGAAwGry2T/Q955iwnKo8pe/4n2ua7LZptdt6KFIVCCJgg4gaY33Cx3e+3sXNq5SsnbD3lrqmktngqiYEJ/mNf/Cy+7T011r/AEaemNxxR3dswO1bR1ynSNtjC0q0h0sFQzBjfZJ9bRpRw/rAHRyLCD8EoIQTJwEBzsT80BgKL7onjrgNbox9EvxEKIcBjKJFFh2UzV6m41FFDyigOEw0jAgyMC/wrJ95y7uzc3rbapJ2w9ocEcCJ4ookRFGb4hvLZ7TdwxtQ87Sonqht21YQtwNdyXpeVicIIoaZ6Tq1S0rCM9HMA/EeQDdcB+gYcq6BBc7To1c6XI16qiwo5cxw+/boy+XLCHVE72pSqDduZSWYEmpeiYSXTC8xzbcnES/Exw/N2n1N3c2IBu5gDaXbqK6NlEMZa823vbgrLWrSop2tpCGiYxxKATTmKIQRf4lal3ctqbilbqRMp6gelIyrrLiM1WloBZtL7e+X6CBgq29St2gDGZzWb+gLVXnNu2BgDpI0eeOH5Oy2jvQuG9Nayy4HAzWlHOMmkaivKeDW9l57Jxq2ajIoAg1uh78+4ttiklwqUEObSRRtKHU4eyPCtrinZu96N0GkbTd0W9lCEfoaimRWLvDy34FsMpauFVthM+0VJWZMcSpJuZay61uXlQoc9tRR2126mbS9hQgifk3ZghaU9ZA1HXqjL8SaareYrp/oEA6VxOkCMuzLTNhlzenUXMabeKAq2rsr06IzeUy5BuZRzWlqzdUsyqBoSYm5UIkRF63ZCvcbQaAUNRvWwEPnjKcPuyv2Gu3g1VBjmhRsnZ/NJ6ZwThF/iVvZGXpqbilbqRMp55A9KRl8k2d+7cabYnMMex1yfZkxe0R0KYvNdiBb/wCUyM4NNNv/AJDvkGT/AEPeecnIo5EhBC+Qvf8AE+1zJ8hXlF/O2q3DA1PCYfmuA0CKMrxDdWx2WbhjkGqolT1x3c5bvgZje3lu1Us/2aGmlacZ01aY3eaubu7pbS9yHVUGIZaoN7JPraNKOH9YA6OYvy9YXmKAvRhBu3TPSdegSEHM3RtOwGoYYjFfNKGjzxUcIOSzV6m4xFFDziA4TDSMCNMA8Bs99Df2m3uaF7P7RoqqR2GFM8RG8N3uCfQptX16apefr6I3nGnd7uDByG0g/RtuAwT0dMNymUbTbYqBSUUlxm4k4k4mF5E1xe4++1v90600W6qKjdvW7XboelO8q7JVEkqgsfwEg/8A1jD/APBi/wAYFvvIsOstDKjbrN69btdqm5TSbizaVpSSqN27w+Qf/rGfuYy/COF2P4hnc3VuLNe53gtgOuneOa5jN2w1bZbUiNUxnMnnsv3PPZA29/Y3gu0C8C60d61rWPqaF2KqcHIY/hWUtd8zoIDrNTrSVNa4HeOtOtlWuVAdCYw0cd4acladg/f73Uuyyysl1zi1xHJP3li+FY9C2oAodlwDghkhAPO6YoaFJx6IRokIEVOwgXXiegatfnXpw8gCJtGJ/GfoiXK5/B7G/vEhBWxiBQpV6twWCwbRPaMwqEpJSiKkseVeY+zlH02Hp8MglEnJ5cSFdtEImjpjveSt0Zn/AHig9E2uBadkloXDEThYnyT5HZ3Iv3b7iVqC4OQBoIBcjSGhFAnKoFBDs022De+i9UpUEFQhDlB04ReybrlDrtKupqSlzXdlW40piMVixlWsoZYDg0KvaIJ0A4jSTy28yw03bS0umQA5KgWggOBpEiqEAhCFhmY4mwZgjtfQWSBCFLUKGS4ITBZnFLCWlAS0ikhzUcylwIIBUEGGZbO3BeazDYDQMMQpUnH2AQ3KZdm7YMQtSzBEyAQhGjX5U5DLPTLIBuyC4ySVbnOcmoaMAUAEOyWRti0Lqb0grXSamyI2aT+aZ6Ybnsm/dXAoKioOkgkSAEmhE5w3MX7IuuZNhqLaTpwBxlBzGYNT3IpQDAACQAGAGjkfnsg/dvupWquDkDWggF1LDS1FaJyqBQQc3YtAZkdm6vZUI7ZILXKCRPBVExE4vce/bb4NFHYSm2WdraVVXsjV08i+WyZ/mf8ArHlWMhwjJ5Lvt7PNzDg3e7qkWBaJmbbw6oXCcWpTpWWX4LneFnJWr+8qvd4bdootPuD4YtsLqi0M7QSqqaIWcIyNjvufef2FbrSNAqLt6bT7Z2VKKpRNMP4HmLHdM80KLNZuKKazti2xgRs0JnonKL3BvDfDf4lcyYb3n47MvuTcaHWgt1iXK21H4bjTTtISBGW49w91VnMh6YhCx5Y4bQaZOBE2hcRIgwcn4byf8Sa0K5+9NhMJU3LKmahQdHTDeG8dsHh9x5QCp16ZCtBLLQG0omqDTBt3AhH8ujyF7/ifa8qLudtVuGmp7dWhrhqingF7uS/tNjfV/m/tHGmna7ONU8BG63Xf1+nVasJ0UzXFOrpjf8VyXd7A7dzfNuU6G7DG1OqcjZYKpkDA/vGP/h3PsROJwp5JRL5SkT5VMMOeuUVrRsuKolXZadYx6oAyt3eXG9ltNxq4KKiwAdcEnhi9HebXzR3s5nuZfjZ3du7Skh8RRVUBVhKpNEE93w/n3df6cDKZNtDGdkKXIpUzcSSpJxMBo0RLmqY4XlMrlu92bjr+8t1tt1EC1RtlHBCXGRAKI7ER/FPGnDacs5zWvf3jLktVGg02GOc7ESDR58THC8nkMv32xcN8vYHttVEC1RtORwRSZEA4O0R/FPGvDg3Kvc1rn7/LksJRoKWGOc7RINHn0xluIcKzfdc5ky85fMbveUC61rbo3TntY6tgp2w5MWoYzuczt/vme4hu9/foFreC0C20N21zmMoYU2KakVymcP8AE97azXEHK9+ErbngCkbOB0Nb0rD8nm2127gRwUhQdCggjqIjjHh++6tvCn5cWyiH47rxfrOLV2nPM5JzVMFrDSB1r8yQgwicSgEYQvOUxQyS4nV86xQ2QhRym7eHwuGJusfiG9b2zKksoc0dqqpJIOYh+UJ+AkbpjJg/mf8ArHmZniXAMj3q9lm2+7v31m2LYflw27K4rXVVvG2CRi1JEWPC/jPKjK380Hut3Bct3FoaXkUWWlokEUvHmMeLuIv7WXdkGWzOTXZYNdqxLVmCQqApj4Yztg0XK841cZG3ZBCFRMEhUWcXuM+GuJfwy5nAzvP93ZmN9u2htopdfTbobUNhoqq2lIWL3CeDfDZldy1p7Sm/m7YuHbrO0brjMlFQEIEyvDckylrWlxKkqXuLydouIm46fRhGZZdk+1Q9jp7JbcYTIOaDU0Fs1AVUMcL41mSt6+2+HmU91ffaaZANmGjBo6VM+d+2P3bf4DH6uH83tfzuS9/xPteVlyrGCQm4T+nd+3H7D9e7L9eKMpxDd2xg3cMcg1VEqZ643G67+D9Oq3YTSlM1xTq6YQ8Mx/8AmLfzR/8Aj1nuZd2NrfVp2v2bTTSrccVlgYH94x/mXPsQ85C5vKEq2XNRVTtNC4HD5KCcx/Z3fsR94no2Lk/1IrymQ3ls4O37Gr1EKOuB/wDhcj/8zal6pxve/blfobm2+noqWeuAePXe+U/s9nc0L2v2bhVUje1gksTBc3LoR/PufbhzeH292HpVtOcqKnacdZwg3DgcOpV9cbwicK44wtoL04e2AfonH3QCZrzVMAjAe+OG8Rbar4eXXW5vaYKVDG2cWuuHac5w3YxbS+TgRd8LeEr/AH3M5x1prRRdspRdZdP7a2xpkwibm49UcIc1u94fbrZm3KxuLbbbMiH3e0XEbtZtAfJwIu+FvCd/v2ZzjrTWii7Z7F1lwzvW2NMmHFzceqLeRrr3TWtVEwA6T7YSL3hPxE1ck8tdl8wvZHauHdWxdeQ5zw1HvUUq0IUAdwN38QvkgC0l6xiQFruWC2UynRD3cUNOe4gQ7MtNJlauXNypa51sbLy74dKBwa9XCSDlWDLs4dCif4nklBJwhBh5AFpmfWkFqIOYLHCguYu9kq2VJBd2xSVaomnROGZDh7N3ZtrS1XOSpxcZuJcVcSZk4phzFIn8nobox6NXnWCdOuJ/gEatPNzXCPFbu78Outtuy15K0ptNN34dljrpquOpO87KAt2TLg7fDj97l+Hd4fduo5qbxgoG7uNtuKm2itqQuCgARxbNcd+DkuN7gtuzepymWt2id3bFx/alMM1gOE44U/gu3kOFb912/tBTftCj4T227gR9os2alLlNLROMzwKqjf7sgos7d1l0fSZiWJ2girPAt4D40/uedylTHu2rtcyWBLFpzG0sLW7JNSKSHKIueDvBFs5u7nA34oduqN29l1w3eYtsa6pjHNWsU9qZAByvh7JuqsZQODChE7jjcuHaJdO45xQuKYBAg5irCiPvJ7G77B7H5vbw9fTyXv8Aifa+UsOft7zdrTtOalSL2XBVQYr0R93/ALS79uPu/wDaXftwLPCs53bLjs29025Ss3bb3FxVxLp4KgkBH+Z/4a188f5n/hrXzx/mf+GtfPH+Z/4a188f5n/hrXzxvrWc7yW/7PdWrdUwO2SaUBJ6UTTA/wDwz/EWvmgA8M/xFr5o33ftwv8As9zbenRUs4/zP/DWvnj/ADP/AA1r54/zP/DWvnj/ADP/AA1r54/zP/DWvnjecad3u7+chtS/RtuAwT0dMKMv/aXftx93/Xu/b56L2cR58IDbU3Ow6scYDRg33nr1wiJ64U4jA6oIxIwMgvzJARytGMteHTjABxiXIpjYEjpX3QHPcqYSSFOMG1cCtcEI/kh1zh9kW3OxNTiT9Zxg2bgVrghE/dOHP4fZFsuxNTiT9Zx5EHoh+TzTa7bkqCkKhDhMEHEAyMG7w+yLbnBFqcZf0nHmo3DX+SEGJ08pt4jXFLcITnlw7JRPf048qwkW/EmUzG9ssLxaZQ5tBI3b9pwY51RC7TZYDXyIPlCCMNnX+THGA0fgcLHd88zeMxRXD+qQYGV4ewW7YUoFOmc3Ek+mHcOz9veWbiVNVzVpcHCbSDiAZHzygZPIMFu23AAk+txJ9J5WnP294La0zcEqReyQvZGK4Sju2Rt7tiqgJMzjiSfILF7/AIn2vlMuTCF5yjyEuRBEudhALnVdKJ6odceEVE98ED8Z8jmkYJ64AftDXgnVAe6btf5MIUwkUtxOEKdGHvjVzJQh5Mr4W3dVzMi4aqiKaLZudmggqAnbCdOHJPmKdEUtx5hdFPOWA04mAWYHTAbqhByv8J8JC3TSb1yQ7uAbd1hpeALu8ChGP2MTOUCzaCNbgJn2zhD8oTSY+IMMPxEKv4ICjlSFEcR4bas0NyBtAXK6t5vQ89ksaWU0EYuXGWlRyS8jdsZ+8Lby9QC1xkrvzWk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BrM0Jr9C59iBat5kGrDZuaJ6WQAM0D/RufYhO9D6lz7EUHNBBgaLk9f0Ie/vQQp9C59iA0ZofUufYj70PqXPsR96H1Ln2I2cyCTgKbn2IJObBLtNFwYf0I+9D6lz7Efeh9S59iPvQ+pc+xH3ofUufYj70PqXPsR96H1Ln2I+9D6lz7ESzQ+pc+xHDeJW7wNi22/U6l0lyzmiVKzMpCPvQ+pc+xCDND6lz7Efeh9S59iPvQ+pc+xH3ofUufYjZzQU4bFzr+hAAzQn/MufYj70PqXPsR96H1Ln2I+9D6lz7EEDNDQmxcnP9CB/eh9S59iPvQ+pc+xH3ofUufYj70PqXPsR96H1Ln2I+9D6lz7EVHNBP0Ln2IV2aCn+Zc+xAIzQQ4bNz7Efeh9S59iPvQ+pc+xH3ofUufYje3M2A0fzLp6MAwmGXeOZoDMOVWUdlHOA2rbKSraXdCpisAd6H1Ln2I+9D6lz7Efeh9S59iPvQ+pc+xH3ofUufYj70PqXPsR96H1Ln2I+9D6lz7Efeh9S59iPvQ+pc+xH3ofUufYj70PqXPsR96H1Ln2I+9D6lz7Efeh9S59iPvQ+pc+xH3ofUufYj70PqXPsR96H1Ln2I+9D6lz7Efeh9S59iPvQ+pc+xH3ofUufYj70PqXPsQAzNBo/OouH1UQGtzQT9G59iPvQn/M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QEzQn/NufYj70J/zLn2I45dzd4Mbedliw0uKhovLg04VDFMY+9D6lz7Efeh9S59iPvQ+pc+xH3ofUufYj70PqXPsR96H1Ln2I+9D6lz7EBM0J/zbn2InyJh+E5ciDmofKYS+ST+XTP4bx//AFa//9oACAEDAgY/AIVsBYIY97gMCGOn6WgwzJWnPa64UBLHJgTobpwgO1wIECBAgQIECBAgQIECBAgQIECBAgQIECBAgQIECBAgQIECBAgQIECBAgQIECBAgQIECBAgQIEDkEBp0wFgQIECBAgQIECBAgQIECBAgQIECBAgA6eR9hznksKFGO+aMbn1HfNGNz6jvmi1xfILur1SKEOw9zDIocWmAsCBAgQIETgEyWHZa5dc4sk4hj0B1TaF6ljF/wBR3zRjc+o75oxufUd80Y3PqO+aMbn1HfNGNz6jvmjG59R3zRjc+o75oRbn1HfNGNz6jvmglXy/mO+aMX/Ud80Y3PqO+aMbn1HfNCLc+o75opBf9R3zRjc+o75oxufUd80Y3PqO+aMbn1HfNGNz6jvmjG59R3zRjc+o75oxufUd80Y3PqO+aJF/1HfNGNz6jvmjG59R3zRjc+o75oxufUd80Y3PqO+aMbn1HfNBcr0GJodJeqMbn1HfNGNz6jvmjG59R3zRjc+o75oxufUd80Y3PqO+aMbn1HfNGNz6jvmjG59R3zRI3FH8x3zQJvC4bDvmhVufUd80I03FP8x3zRIv+o75oxf9R3zRjc+o75oxufUd80Y3PqO+aMbn1HfNGNz6jvmjG59R3zRt7yf813zQiv8AqO+aMtm84XUZsPLEaTJlKqgl2hGNz6jvmjG59R3zRjc+o75oxufUd80Y3PqO+aMbn1HfNGNz6jvmhCbn1HfNzOuM5mqa0DAip2rrG4ocKlwmicpy91yssvIYEGyHOe50wFKkrMlMBL8PoOSUNlKc+qFHylTCRmeH22bttpwAatSAtBxJJOOs8iGMiP8Aj/8A3F3nqIfxDiDqLVtC4o4opAEmgkzIwBi7w3hRpybkFUjvEpcqPtNexHDBZpqMK6Z50uStol5xALSpOPJSMTzCVmMOmCCJPROryTaSlKqdS+2DusJa9XTzFPIASoGEIPIi5mHUroQlesGUbsmljcBinvhrey04afy464puGnoxXrGCQBo5soRxQa8YBbIznEoURwUZO5WbbcwHbLmoarQ+kAvZOC4cqnn48k9cZTJntXXXCPMzdE6E+kNI6+R1kGixZQ3XyKVB1IprY41FpCtVMTDOH8PZu7NtQ1quciknFxLjM6Sfw8g5EbyIISJYiJ/J0hRFnj1qbboc25opLBbazFyuqU9loRJqvILNoK5xQCQU9coyvCr4pdaa6oSKFz3PODnD6Wgn3c9z8xt30BZa2xXMDthj2tQEmepNMOzGbKWydm1s7AAEq2sYXTmpHRzUEfENOrSvoim3ter28gdqgvbgMejVG71etZ8gc4KD6+YTdbU0dJHsgufMnllFLcYrAlyJyy5wfrw9/kDCtw1y9iwQ/ZfoOKT1YGBcfIn6WvRhAc4J06+qABKn3wkLFLYS5L1wAixTbl6/bG0eUy5imE5UEfENPr9kAqpOOhPnXkx5D54yORaNqw26SZ/7TdEDDQG6CcdCQkWc0ztX3XCcfoXXsGlMBoAx04/h8vzI+EwGrHEtdTgau0mHXKGZu0Ua9cQFkSPaIYeMu3hYH7xyBszXu5MP6I2evTDM3aKNeuICyJHtEZvjnGGnNXcnStsbFe9uUNJdbKNDAVKBygFUjhjjdFxvEhdRiBptljQRoJeCSiktQ64s2cyBezWZqDbSlpZRPtAlrqmoZlobIEqYcy09Ln0QjdrXMyCAacdE4u5DNBL1mku6Q9aTIADAhASiQg+T5fJcEy2+yr6hmDvLLFBLKR8RHyRx2DPA6I4n4ZvNXLFtglqvx3LbuIfX2iT2/VKLPFbTqrVouICEY23NEzdcZOOkFU1RPlUwsE6NMXeEcENWbagrmN2ZOOzctFj9mXa06xFzPZt9d68VeaWhSJCTQG4agOYGt0wC6esYeuA3QOQuIUDqheSthQ8lRKAYn8kFwCL18xMWnGAWlQehORBALSuK6IDTowg3dI0a+RfIAKghBIDREzCnmltw0p0L7DALGI+e2uP9HDCXrhpuydNDI+oQ13Zxnj6vVC2gnWq+nmAmfR+WKWybq/LzeJ+I/Fdk3cvlDlwxHXARvHutulae0nadb7QPRpi9b8O5Z9rOGjduLr5A+I0vlceWTZUJjTKaQ/xb4wnlDs27YrV5rNskOsvrFLgiOaFRVpjNcd8ENcLmRDDdsk3Oy9xAJdediGtc/YLpNpLQ5wMZfjXGci7iJzrnBrd5csNs7tz2uBuMJrc8oWgsEmuQyK3OGcMmx9BtsqUsqaDS5zjiqkKewWlZw3I+LXHM5xwqobvmloM5m1ccwy/nAkIUnByHhR7spnELmgi+8ECZq3jqUQGYcCFVHIkPyubbu7ltxa5qgoQUIUEg9RjXCMOGnXCc2euG/oD+qzkyXnvf8+7+H87w8hXZjdJMhKH1HQmGsjrjuts7u65aGSdgCTtEhuAJn5ozeXv7V3MPDQcJWbxBRGgTLTiidMo7rbO7uuWhknYAk7RIbgCZ+aG5xjtsm4wlAVouPYZFqTp1fPHegNsTVT58FT1RxE3irrbbCaEqa8GWEw1voicZBzwlx7b28EpJZFExIqNWGnHkX5PneKXba5eyLVDqmyLssGHZBqKlRMFMdR5zr940sYFJmZaZBTB4P4feuXcNt6ftBsuApuWmuZSWmYdteaEbNNOvq5iaooGJx9MvxHJtFBrgUlQeqHMJQOSfmiQxgSVYUj1iA47XRhCHRzQ4yEVOx5BcTzezknAYQo0DCNkqNfNWEjeJswZqPNj8yQQJA6IlyC2NMBq1HrEOUSknv0wC99J0SJ98JZ7egz65GUBwCu8/4jCEJrXqSAVww5JQsK4r0flgtYEBx0+bmqeRvC89ljm7oJLrW8faD/iucCbjWmmkODkCrShMyIzecsZQZHN8PaHMLXueoeC5zSA20w1C2WgkEgoQmB8OstLQ52crlKoZh9E9BQvQDpxSONg9k2WL0bGY6/RFxnCL24F2msUW3rStM3sciVHBMZxl89n3m5du74vcdKZe4BIINACACM/dulXG84L0N2WjqaAOqMrcyf7StBhpBB7UsF/ljie5Kj+76D/+Wta4DTz1GuM/57X/ACLXJkvPe/5938P5nI3jS67u6XTlS4kyEissSEKGc4aHMrze1QVaD2SHIELOyTMy60i9wfOOS7efWHBZE3DccKQXAzKBXajhKGhzK83tUFWg9khyBCzskzMutIZl783K9xSU33HPOl2BdrPJY4jZdTxG2HitFqUUjZKWhTbE5T0EOmUu2ay/s7RGGOA9qJF7jXFT8a8goNKsDVaFLDQ4vbSZAUgBsyCSo8knIg8nKJ8q8neuI3N2zXS53qaHH1QOH2mbjKtKuarX7wgtLTUbbHtQjAGazwgtbJur8uOMACawCdMbIVID3YHDqxgo3HCeHzrBc4qvIUM9WuHOTBJ6urSvLLmT5FjaCu1YJ86wh0RU0SPmgVORcZYQBq5d2JH6XTpH4iJcxG48iWvTr9MVGZ5ko3tdJ0SXzxtYjEeyJ7SacFWOz6/yRUJRSJ0++AHFOrCASfP+PTHY9Zg0hF0YwS7E8i8+z4Wzd0ZPPWnuNq7Q+6Xq51x6gBrGto2UNxFAeJhDnuF5HNtz2ezrWNCMcwNaC5ridq5bWlzyAocChIISB4L4xe7tesuXLXKXvqc59248o1oa0MBQi49HBxpLXAEZ7gvDcyM5n88GAuDXNAYHETFT7ahj3gCoFSCQQioYt57JuouWyrSgKHDBwIwOkGP4pl8x/Ds+8N3zS27dajWlrQXO3TFpaELSJbJBKGP4hezP8Q4g0F1gMbct9oG24Eh1y0Fa4qXzAm1pNMXeJ54jeX3VOIEpSAA0ABAOgTJxilunH3c/rjPjps/8i1yZLz3v+fd/9AEEThBE+VR5ZNPlVhIWHZThP95vNUP7dvdnZp7dktfUpwMknjAv8SuVC2tIpYKQ5JbLGLgJlcOmN8/TgPzkkZ6E6cYDnYe2KG9nV+XHGAG4jCFdIHTD3O7QT1+qCETox5Q9hQiFInpOv5oQ6InDUciLJFTr0xtHDlSKWwKAh9seeFOnCC95UnllFRCpCnmtLyhaspz64R4R2mfo6MOcGkp0wKRMKo/L64DRMDT54wioyBgOO0NWEAaBh5dOQmEEI3GAQFPWEgVnyMtfzQOJlqMzgkVEzaZaa6VRIRW4ho1LPkytthVzDeDsZE3rjh55EGX/AKAT5J/IEMEcPuUrhssNOH53aWfmhlnP3u83WrVcobbqVxI2GqAgIbLFFMz5RInDbvEn0l9VApeai1FCtY5O0JmHMTcZV2Fn4b0kAfibpr5mfWkBdEVNlFb5l2nUkIMTC3SnR+UQSJA6OQME0wiRUc5RgMT54JIxw9/MV3ZGPugNOA5S04jmIIp1e/mnoio7R9ET5qCA1oUvxGGBlDbjhr69ESip2Ax64Xm7IVIIcOyi9eHlZcgdjUvqhfJdcXOF5uQchB2tkgggoHNXDAlIdw7iLKLjUOLSoIBB2XOEwRJYvnU8e1//AKQv4nm5hqADa2iSAArWuTHEhIdxLiD67r00NFIADQNlrWmQE09cLyAEpDnkpggxXrhwtBBJR/LCCAAceiCwmQRT5+iJSOvV1RPnKwosVO08yQTX08o6/ZCnl80I0Idevm0txhNPsheVOQDAaTq6lhtzLmozQ4LrkVgqFGnRVq8ydGPKEPa0ebmkgTkkNttMpr6JQHEoAs8fV6vLUtxgluHk+v5oxh9o2t5mLYJtGotRxLV+m1pUN+koGicXeCX5G6areMy0OLhJskE1c4dHMQ8iGF/Ba8xeag5VHyQLp5yHnoeRvCLTktZRQZYve1hOLQZInaIOMoqdjzA5PNFriHEbVFq+tDqrZqpQGTXEhFGIEI52PQIDzAbq9/kVPJU91OqSrr8yQA306/miXKp04ckoUlTqmPXCHRzQ3XBazDSdeqWhOcDe7Axx1SwnjAYJNGjH1osEkKPRogWzIt0a1n1JyouGHOCHBU642ivlViWMKITyXXyKYF6y/d91eQHJVsvaWukQ76LiNJ1IYqEJE4nCH8E57NOG3aFugqZVOIMsCo1g9EWM7nHV3H1qUAVLj2iTQAEAAkIz2be1blkW6CplU4h0lQqNYPRFnNZp1Vx1alAFR7gJAAYAYCF5VgwmmB0ck4nyz5qeVIhl3jN/cNuEhpouPUhFkxrkxGKQ3N5V1dt4UFCF6iAfSOcbt0o0aetNE8Yt5vNWdxcfUtusPpRxA2gACoAOElTRyzhOV+bzTqbbArihKBUwAJPUI3ryrrhJd0ofxwSE5bVkyL3IHap6tMZrKZE95zgawW7qG33YuYrthwuMvbxjxidhJTMnGre5e6m9tIxu8ADg0V0Oc1C4nZRcDFo+D9nM3AVyW2aKcT3i+5rXKAXoETsiDlc+zd3Boqa71tJHr8mKyiwGphyq0LCscp8yRIKsaz7I2ivPQ46tXzrz1x3vqpPrXqgDBYqdMxbuCXaQ9cByzPu5H9Xt+QqYp1wh7Wr8ZYR54lCDmJCulCmEMCxdubm3MufSXUhCmyCCSTIJpM0E4/yq5hV95Z2Pzv2fb/8AC7P/AI/J1wScIuMyAqv3S2apuw0nQZOqB1hI4nks3bpOQYx9m6CrldbrdLUUDSCqhCEcGkWeAFvecs9RaYtu3QG1PuOq3Zc6QcUc7obNBFi9wm4LuTabgtOAIBIuU3EqAclbTMqCJtJahN88PXe7GCYLNapIlUXm8LShbe9RcEKLVNVqwmiLJIzPArY3OXsUUt7QuVNrJDjNtLkVSaiSAgEHPcMI76zBqJvASAVc5WClqoomdI/BHEidVn+uYyo/4n/NfHE/NZ/rmM/au9klq+bfExa4lnZtuONTDi4NcWDaaWp2QZDoXSeJnSmX/qvjgQ13L49L0iz4Ty8nuBN65iCWtFxqsU6EADXYqXYIc/mcoUqtgX5Tcii3M+nZwwMcVA/Nsf8AMMZX/wBp7bkcYdnW1WhuFCuCu3WzNu1rwlDLufKbyqhmyrQDNXAoVABEgmAUwcrw5+9y2YDaXUliFjanFHK6ZNOjCoKsZDjVgUN4pvGPZjOywhgqImpBcSAxFANQnHC/DtwU743zfbM1hi3GBR2UNJ2HAlZyUQkJzGjz+W70Lautibaj8eTQ0VVtFrdoZoa1nhHcrrFsWS6hytlU97iEAqKuJmSUSUk8jKHs4lfouNAIbRcKrgFaxwCx3biOX7rl5/GrfcwBT4bbAdMoMZKpixe4ZxCrKND97l9wBUrDQd68B4R20jdVJkYL23vgfRtUDZlPbUuKlXTwVMIzmaorQMaip2rrGqqHBVwnhFAkNMBjJkwWuxEKYy1y6Uaxyn0HVPTGazjQjX7pOqzbbqGkauSmO6eJ8t3lrzs3t463ukxO7tNBepSRMklAz/CL3fcqW1b2gWUmB+ze8vxUYaF8gjjT04wBb9Ovq0ck4QQ0AKZqMPNOPiShrgFIx90K4r5EgfjKFHKnLbtCdKz1qQYawlXTlq046YVFd1yjeXdOHT6MEhRyOAEpdU+VT5WsCUEkzGEENkDoxw5MtkeC5bfZl9ZzNxz3tBNRNtGODh2TTsEDZUgkqOH+Ohb3OZzT7jHtDi4EMc60DNAE3QIRre0Qaihh2Z4i8WchlkdmLpmGBwdu20Bzbjjce2gbtSCQUwB4HmLNvdMcM0jKqkCWR2ihKifRhHDz4L/Zh1/+IfsfzxuV38+xX+xljVOBwmyGu4fcNwgMrDCWZd1x1JDmvDd400oQESlWoIucJt5EWWZZGNtvermBB2iGkEu7WJRe07E5XjPBQMvmrxud6y4FxyIjbTg9zW2zstLjuwJuFQJBPIOiL/BeLFMnnW0Xu12Wq5o2EehcACWEECc8D+xtfmfeMpj/AL3/AIf9p/4XJUCidEAl0hoT3w29e2WvVDiqFDIKcdcX+CZmyWZW+Gll8XGraLG17Vqppug3GgUmlAVBkHAcY4TeFjOZ9fiFodum2bz7Z2XEseXta4LS2mpZkAw7gfDsw1uYBVtykFs7lZUOqEwo0oqiLfF8u3d1lwLVLkLXObiWsVQF7MlTRDcvl21veqBQMASZkgYA4mHMzHxLlqV2RbUoNH0QJAfRVRjGa4/k3/dww3QgwqLWAlyqs5tBIkshC6/wO/IOFTL7SHDDstcR046iMVgcIuhDZLgDioc9ztEgQqGfThGdXafmRboEwtD1xQgKSk0TGOJ5EOqpFoqidq4Tgpw88WNSu/5jozwvAgXxZDCiqWtfUqLSihC5AVkqGOE5FjlNi48mX55LvMUTQTh1RZ8TWh/dc40guxKMZQEalXbxRoIUKoUxn7LXKc1bEkw3ZccZ446E6Y4llmnbuttUhMUcSegSnMiLN/ivwbdneB67SKXhsmzKkiYUaSUjiwvBHFjCB/7JRh1e+Ln8RPxHkq3CkAkKHNQOLgA6UwSmMZe7w6VhwfT2tFpDJ08dcZuySr8pu3WcBTvLiv1A1J9JUC0kRn+KjatHdNtPVFpYQ/ZkQhAbtNHZUc2RhqlcdHRG0V6vKoYzV67me8uzJYSd2LaFlep7gVr6ETSsl8hmeKWm1OtNBAVJlwbiQ4SVcCqJDs1mXVXHlXFAFOGAAA6hGqMt3C7uL1RpuUtfSaTOl2yZKEOvkynDGtVuZNxxKiW6NogIizq1jr5Km4whKgYcjfFly1Vlcku9NQFO+Y60yQqe5XOA2WOTSgnBzF81ueSXSRT1S9AheRYGeyFzdk4ilrqhqVzXJjqWL17Lv7lnBtCyj72+KTO8JYy3SBhpXoh2VzLablsoQoKHzgkevnKSvMVsIT6h5JDyBg9P5InzaGaYa1p2RpQ/y6IVp2j7vVhFTZu9nzrE+RGzMAadPLS3GFLtrUnvgHQdPOQQrRCOch1J74mFEUtKAeaNrmZXOXeHlt19TrTzdJDi3tENRzZKAQQkXPGWfy+9v8PcGlm8cwHfXmWvohrAaUKhjloQzKi3wLgl5uXyjVN1rhWbpqa9s3EvYGuBOy/aJnIARkuMB4p4WHh7Um/fus2wQVlSQCZFQdCcgu+HmV37G1jbFKqF+IQ06ZTgN4tkm50HBxeLa4gq0WSOgIAgGlVjKeLuAN3LMw5zblvbILiSFBeRSGuY4I1oaQQgak2Z/N5fvTWByM3htzc0tWpocZKuEH/8Fx/+bufuuZ18j+EcRC2nojp7CEuMmoXVFE2gWlCMIfkMtc3bMwEe5Gupom3ZkTMlEIAKEgokE5NlG9Ac6bippZPaJTHQgi74WmL76SDiNm+LhXAYAIjjjoRD3wtrtXBTcaoChChWh7hSSqNE8DDM5k3YhWlNY1OGo6RB4hZburowE3VKKTOQCDQR5oPDM0+nLhJINoEqQrS1wnipmCRh+CQ/MmohdAGrUi4CBmQ3bGBqdJQhkqYdEXcm1yWr9Ie1BtUlWzRQh1ELphuXy7aWNVApOJJMyScSdMA5iaKmjUuCahjGWyFwLZyhe6yCSS03HF1w1LU6pxJ2y7GSCLNrIjecOzC7UmrQAFAcDc2XhCFaTIoWkxm8nlwbmZzgY0NVwQtJCAuNGDlJ2cNJlFbJEe+WmN5fCnzkeoECL/GGSzOZp3j/AM6kUt2eyEATZaF0zhzswFLkUgluGHZRMBhFviGYbVdtVUuUhKhSZAhpUSmCmiMzms/K/YaALf528CHbFTQjXAgTUkAIcLeWvOre2ouKAKXPc7AEiVSYz5wcSiL8ouZK72bgQnVqwIOPSIuZK7N1sofxBPtMCxZm9xQCXvlH8Q4hPN3QFH+7AqFKtuPY+oEFUCYYwc3xG5u7Y00ud6mhx9UPzWUNVhgDbZQhRS2ooWscFIwcPNKCHCfshrbIR+rX1mQlOJ4QMpkmVvM0VokMZuIGHTH8G4C6qy39q9HjeO2SNm4C5lBBGy5HLOULDXmWPLslFhXFTFngXGG73LWzszpoBNR7DA509bjH8c8O3u+5HaqfTud2jg1Kbr945XEhQ2SajCmFPJKBbuGQVOjXhivqil3yAU9nR7+nGEcdn2QW4pyhrZrDrLHSPbKdbZdejrhqTxQe2cbDl6uSkTirHWPZOEbJur8uOPMcRhJeSl0hr/JAJwOHMR+yvXApCEaYU8xeVRGX4J4xyu+t5OrdXA97XCskkAWmtKdlankFAcQIHhHw9l9xw1hUkuc91xXC6m2K7YbdqJ23FyBC1qtMcKGUVcm2+LmKfEFsNQkNXsFUHzmc4t8Uyc3MVRs7QIIIVzXIoOICjRB4nxfh5tZi6dtjbmYcAkgS5m7aSQASjfOVixw/IWTlsnlaqGVl9aojnKAQQAUCuSpwqKwg5vXyJAjhTRp7z/8Aw8NqM3LCPCR/BOKOot3XLachM9ouCMYTMkTc4JohRyL+DJcjrY7L0XpQy6RDn2whci46MMfdzZwy9dm5i0nBFCGQQGWtU0fL0EO4jlrvdL1wgvdS67UQAMDea0SAwAi1xJ93vGZtV03KXs7bXM7G9ezsuImDrkZw65mTVeQFlvbFcxKsMe1siTPUkDMcTuV0LQKWCkFFCsaxcBMhYpEzALcdOMVNxEKCoOmM54huHdusBjbdztUl9THCgVAqrRtNKYhJmFMgMT5AZ/hdzdXWggOpa6RBBk9rhgToi9nc7e7rnnltLaLl3fHDFtFu2gAxE16IGU4pZ3VwhQK2OlLSxzhp1wVGGPXGHrEAEeyNgIPLzhHFGu68IUzccdGGET5VAW45U/mp6io9EMa3aE00Rs6cenV5k5EbNYFPp5zimCTXl2SixU4KdPT8yQKmqirPH5kjYlrhPkK8gJ08zr5mVzifEtOeGmcg/dh0sCqDEFEkkC0061KdC4dMNVsjpU+yGPMlXqw9K+qGsyFxLCq63Tb2te25j3CeqGWOIDul9xRrPiXasZ1Nsta3BZ64UYQg/BqfgafJcyVh28zoAS2j2pUAQ6s232ygKovRD8/n37y7cKucjWrJMGgASGgCEEFYAYVcVlyWuFOfut5Uj6aqaWOf2Vaq0piEVeiLHAeFO3ljLVfFRzd4XkPJoeKmUuqHaK4yCCG3gNazx0cicyfJS3GA47WsYJ1wzKcbt9+ybF+DULM5od5bZXIzRZomEP4t4Mf3i0P2llDb3Egg3l97TdUhxVokiaREoUx8Q7X5qH+sJYT9UENk06McOmFJhLpUfjqhPJK91PUqwtsIfOvt5rX3Gq1y6cU808Yq/O0a06dCRgh18hGqKxicOjXEucAPpKvVhzpfIcJHCFLl6EMfCFPr9sKeZ18rsxeKMaFJmZDGQU+qBmiyi0wUsaocgQVFaGHaLVQiWAgsYEVNKrFTm7ekrjqkiBBqgd2NDp1DHzY+6GtLUI+kp9kCzdKAY/zpqMBJPXH8O4g+vJkzkm5JU1bNt77lRIkDKG5iwVa4KChCg9BQ+kf+iEuZ3fLFc5dHw2oQgBFTlLHskDg4hdEG5cm4zJ1+7lRsVYu9nzrG1FrguTZ8S+Xm7eU/EDXhzRu3BwajXBuy4KimZ8hOKnBRA6OVudyTqLrFpcgKVNLTJwIwJEx64YM03ccSeQH3luP3qIG/DAbaYjQGy85nD8lxFlJYizacQCOy52II0+eCdMLCwg8koMxCnlL2hR1Q1znoXLJDJOmC+msBFcpCapaVPoi24hUVAvv6oJVTr19WhMIVsx1QA8pr0pAp7QWeuFhOaHGJ+W2QqQj5euJlBrgEuTqjZevUYKFUwlj8yQSWyOEzKJM9Z8j18m/zz6GHSjjh+iCdMN4NwsfAaSXOntkUluy+21zaUODprPCLW1tMqWWC4dGEUgy6oAdMNVOvGGXboUBaR+drwwTpxgtdNfx1QH25JpntT1EyT1w23+avrgcE4nKxdcS18zQdokUstuc6pxAm4U44Quj/ANDr3FLram2QCQpCqQMQHETOowWcSytNm4Qjt4u6ABWTbFT1Kaki3n8g/eWroJa5HNUAkGTgCJg4gQhi7nrkxaaqa9CSBxPQYdxPiD67zkCo0UgAABGta07IRU9fMKjHDq5HeJuMirK5YjYmN651TAKrZrZQ8sPYIdhgph2bztyq5cSp1IC0tAEmgDAASHTjFLAgPXAcwIDo1fOvOQlIlIaolyrBeT2UlrXp0Q/IFu9ylwGqyrWqZz3lDnhCVkRqgcW8LvqpQXLCPFBl/tbzhVpOyOjkSDc0N98uenIkDr9nKr+yMfd0xQ/CSN19frgEClNKg+qBU5WnSn4nGCBAeMTCHR5BdAxgDR5WQjaCwGnAck4QcmPk+uFWG8GY5LeVG2ExdcYxwnSoQJg4g9EOu4iU9a9GiFBwx6OaolFY7WuX8kNWQevTgIZwTjR/u2Fu5/u+0Upt2y59TiArnS80KMD/AOhudyOQZvLrxaIarWqGXrb3TcQJNaTMzRApQQqw5tm7XdqO8ZS4bs13KBUZPqaKtnBUM4wxh3D3tXvTgFU7O7ey5ghVUTEJjPCFio6cPfEmeswlsUj0+2CXaY7vkmqiFxVopB0o5zV8wKwMrwUJlLA+H2pl4Dnn4gr7ajaJwUIDyBZdP5ILLYRUXp1Y+7m1aIRoQDAcxjsZdHRAuP06NfXFRmYWGXWNpeCocqzGlJiLWW46/u18BO9I64qTp3FtrGhUDVWWMVP+JZUgPk1f6NRcNEAHAeRnALQp/JyTgATGrBevQkAqgCzx9UbI2ta+71QpxgucUA8igmYobMeVQYwA3HT7oU/IUOv5uTOOSTt0mE0sWgfNMQKirXYiYw6ccY2+ycfxx6YItuqGtE9R5qIjh5jo9GEUGekdUBuBdiJaMJxa8McT2rb1Fp8hQgc6mlltXVGSufKEPNXyCH8PoIvOGa3+culpdc3VFZDwezvqG0slJFRcTF7OZi93i9cDA3YNvdJWHCVx7X1hwxAppljD8/n30WrQVzkcUBIGDQSZkYAwc5m3fBYSLYRuw1BJQxjnKQu0FHmgSRIDE7K+vlQxZLm7rO5qqqYcgtvkcXsKseMEx0kScwhQ5OjCK3TLvNoik48xBCtE9a+6AXzTlQwHaPbCaNES5cF60hb0xqnPrEOtZcV5W4VuWdkVoCAN4WOe1FXZRYPEvDLt1eAbVk0uOoJKL3i65rXKGl8hLs6oNq4Ec3H8RzaXmnqWEY5ScJJyliIuPTyNaCir7DAuFqO1Lj8yeuEaVHLS2TdX4zx8jUqJpxTq8sLgkSvV8gU8vXyXs0u8GYDCW9lKbbGoqnUuA1QCz8cIQxQRMYcwTXWJy1T9cAPKgYYRKK3SeMXa9GGAlFs5Y/EaSRhissZRZ4mxtG8BkqoQS0zRukHQOUJpgJyKIU85RyJ+Hzm+Iv3dtuJpc71NDj6oZl8myrL5cmkqRvKqFdtW2OYiIhJXGA4NprVQqonTpXGKNGnmDM51m9uNB3TVc1SWPDyrQRJuhwnonBzuddXdek0aFQBok0AYADCBbAqLcdCrh+IgB21jLD18iDk2ighHaIlyLyKO17PcVEVOxPML3YBIV3K29aKOaVBlj1yi4PGY3t4hGZhXN3SDDc2Gta+pAFOCLrj+MNZvMi47F5WNqBNK7us3G7Upt6cISA0Qg9OvqheRcS7DqhD2/wCr7io9HJKF+k+Y6EPoKj0Q0tO1PqhBiYDdOn3ci+RJ83lURYX5H1xOMlxO2OxvGv6V3VOJ0TwGmeA5KtBw5UEB75DR1RiqYHCFhDD7jvop65QLwCNC1H2Sxx1Qzw9mNpl0mh2FJRziEDCXVEAKXBIN28UaMcT7AYY7N5mgXFp+HePZRezbOsYpC5HL94Gut9v1OsGHXMra3VsojKrbkQAHaNhSpUzwVIL7ecpGgbrLlOs2Zw+5fv1OKfQtj2MEC9Zv0uGGxbPtZHxM5UNA3VgJ6LUVNzlI/wCFlz/8KEOe/scv+6hG56f/AAcv+6hTnV/9jl/3UAniGGjcWP3UU5l2/TSlpnssnGHZG7b7tf8AosqdcqABJNQtMaETAmeiJ/hVORTzXZjNOpY2ZKEp1AE+qDY8Ns7xUD8VSygy/wBnds7Wn0QMzxK5vXlfotan1QB6oqEB4GOnXho0JzX5E26ncUoJfUQosXA8bO0lNSYsVZqiQLjnVpoRMZYwGnAROMOVXdkY+6KiYTkJYFRF642Qh5oLpA6ccIAAQ6+asHMcNuUVoHilhqAWSva5MTMDTDb3hu13fPEEuy1Vx9W0ATvrpZbCMBfLHs4x3XOM3TsaVa7GeLSRpXHmiKGBTAdcartE0T0KsSkR2vd+I64JBqOvCBSJ6oTyb+r2+VeB0e2EhfLAnBeZ18j85XT3dzCiLVXctsxUIirgVwljEopbAc0KDhMfPAuPbU3zgLo8+MIwJ148soO7Cp5vfCOnViPNBDXovRG7YaWaJE06T0lT6INzN7bpam+xohgJVF0JikULLkSJwHaooaZCKnGfVBBMjjh1QrpwCTIQrAjTh7+RuZtdphVdWrFfZDOA8aetwytXE/adpxbRbtANpH0nOnyT/CiwvKggX865X3Kt2xH7ZbSoqax4alQKu6o75myjGru7eyd2CAoraxhcpCqQuiFJnypyShbnUNfWMEgeIfEB3eRtzEi7eVF1v/Zu3jKLlJm01foqYdmHChpMmqDSERKkBPnI5uzAOJgNJkORYLiFAx642jzJQHorj+qntX1QTzkioyXDp18jMn4myvfN3K1c3jrW6BSrYtMG8VG9okhJYmBn+E3e+5Qtq3tIspMDsPeX4qMNHKsBrigKzxw6I3NkUNOJxqw0HBJwHsCCemA1KXHtCZXVPRrlyJCInRj6/JlfKgEqD8/yCg6PfzOvkdYvBWuCETCjzhDBznBb3dlxt0OuVGU67l8JpKIk4PEMzZXL2u1crtfSIa3ZFxzpuIwBRZygm0UAngJ+nBPXyLzNoVdaRQ0y6oW8KvV7ICFQcDr6oUcqnkrJmcZGXzwbpGCJ7+ZS2cK4LAB0cj+r2xQ07JxEot8H4+dg7Lbv5qAo2i3ZUqUCl0sYDhgfwlODcvFGjEz1poi03gWdoa5Rdt7lh/MLTXcYTrk3r0QL/FNvLvLty/4QSl7w8UsAcVes34JKR5Wtezf5h822lcxWqFNe7e0ICqGZ0Q7iuffXcKDBopAFIGy1oMhinnjz8kuUVz1j8vrhljLBXOWkS0Ak4kDAHGBn+ON3+ZetGXV7ELXgE762XNOwQ+Y/m4wLt4UW7f7O3I0VBodtBrS6otqnhgJc0VlFwljr80D2asNOleaGNmBp19XNDnhR7fIsHn9vKM5w59JwdJpUTltNcmJmAsXs5budxzInuqbl7fE6ayWMtoBgk16IFvNtpJwm0+wnko7TWYHDHGUC27BvvnyT5A0aYNMxr8m0pisL5OUNAxCr5cdfs5vXzLuQuFBdCLqmqyIwTWIHCuICm439AyKFdkuGCHGGuDpFVlh64DcwyekqeqQ6I+C6qnoRPTGGz+b1a8cZwlsUj0+2F5QAUSA7Xyhx0w5znIiaNcC2706uqGyqYxZ4KvrxhS71Q1x28VEx5p+uC9sjoGPrgW2ikaZqvzQvIkEESPriQlyN4Rxg1WmlGPw3bVmKWWiXKTiSoTpht+yVa4KDMKD0FD+EUEZ3w3fzXdreYcwCxu7dyrdDeJvQ1hFNAfNwVaZ4FRGUyzCoAcetz3OOk6SdPqhDDXhteYvVC01SFpLA5y0Pbsh4KOSrAdD89nnV3bhVzkDVKJg0ACQ0ARUzEQC8quEKORIDjNIucXzd3uXD2T3tIvTBpIoa8XO0AOzp1CHs8IW9zoN6pz961Af2d9poQqNZ9EG7dKuMycPZLmh5w5QmMCicAXNkHr9kI306+YkVu7IhWhBzG2LIV7igEgp85QemBcGRkcPjWB6jdX0w/LX2lly2Uc04gjEHlFUkw6Zz83NbwDi532TBbS2TN2A4uJVjK3KSDN2hMDD+NeGX94y7e01N3u0QY3Xhz1dUZNl5khtq+JTpdq1hBivTG7uBKfUs9GK+qJn8nILhdM4BOlDFDQgPXCjyVKpGCDV5QNhR5ckRLmdfNba4gyosqoKvFJcilGuavZEjBzJ+LlGkDfbDVJSW73j3hCUVOnCA9rvPLDVpmsBwm12B1pjKMU1e+ATp5F5a2FDAGB14+qBTiNP5IJ1ovSkVNYnWYBuz149WEMex0nKhTVjAdc2cZTK9YiWjnAOwn1wXOM+RDOG2bTt5l2f7JLbVXHbNtzhDe8v7vecgoS4+Z/nC01uMS0wh/BSiE5jM+5i3WLS5XSUUmS0mUpiMrn+GWt2b7rnebtRciC0LZofcGioJbA/naItcLvZzvpstR53TrKq1W4W3pIjAnCeMCq3+tc/cRZu3mbm3YDqGLWldNRqDGErQMVTQk1BZI64JOmKYRraeteVl7xFc3+aDSXZOm4ykuBp/vFpz2GRDpeYzi3YvH4VmrdtRuzWQXBQAXKQO0vQnIvMI0DGA0YDDkQQnIghByqIU6YQ821c4JYGYzRD920vawfs31zcjexUZkYSnA4hxTjPdgCribVpwaTICkO3aEkAIUCgosofftModet23OCkqWigY/wA1oHVySgWh9H3z5ejkVgUecfPHeco7dXBIFGO88nKPVD81xS93XOSbbbQ+5vNGLKGMRB2hNYbY4yyi64KdppUIE7DnASIgNaEA6dcVOw0DXr8yck+Yp5FHKkK6SwWtGOPlRcI83sMJ5c83r5yQc3wV3drhmQjrlR0zuXgG6dEC5dsqxyo+u1NAPoi44iUAkdpUw0YxuwU9BioBAdCrAJ0wkLz6WlINwY9XzRU109ITDr0rAbcKJonP0YQp2B1lYRxQDE4wBbNS9Ce2A84OVOrGB1+yJcqiGgiYWeteiF4fd3aYbLHf1mmA3itvvhas6rdrHCTLBw9cG1mrm4Mqdm6+pVXCyKUQY4r0Q3NZR1Vt4VpQheogEdYgiJ/IJQphD8jnEoyPEbLKrF/fb2bhu6DTbxs1PrcvZApTaUQ7PHL7mw5DafvA/ehXBxppa5lJCbQ2lUYcm+vupYFJKEonQAsPy/BGd6e2RcrrdB81yyQ7qlBz/Fr+8vOQF1DW4BBJga3ADRCg1dCEQh0c2cX8xmLvdsrlg03r1O8orqDPhhzXuqLSNkGnEoI/gPhC5Wx4+NfpcN+cQN1ea42qFcNh21idEAnA6Ym/1GEDl6jAckwumKWlPRABCazj6okFTphDohFnp6PnijXG7b2dPPQQS2Q1c65ls27duzIa1jkcUIDyiAETUTcQAmMO4j4q4i11lji644scHXCSTOm4ocSR2S5zjrJhl130rLfUXD3QsJcw/HVFTseRBjA34qfpapCdYUGKGN804DbkxNBL2iAG6F9cB2qGs4na75laSN1ULSqJbbGl4QlelEwh/FPBr9/ZH7S0hZuJBBvL72uu1EOKgSSeIhRIDmy5EbOKyJDzQQ7EQQRUNeEUskNWMS8qhwhT8gcz6RRPfzevngryF2dy1ZOPxLo/q3BB7jf7s4ntUPuSXBHXgMJeuKsqzvVpCpqt20TCRuklcZQMtaG3bWpstkyOJKHqME3mqulcPRrjD2c0F+EAmQdhpXX5uuFaVboOC69Mk6cY2pQCMYCjDGePzJDnKoamjFfYkADBqp0LjBLQnRBDcDBawIAnsgl8zBIHZ9a+xOfvcq6k+YHDDEGDaff3zQlOxaZRiv8AsjVVLHBOmLYzOQ1q7f8ArpFj1CG2838G2VV/xX0yJGy2ypUoOhV0QTlM1VSi/DvDHDtWxG8yr6h5nD2geRWEg37rkaNKE+oBY3uazVLde7vH1C2TFeUvb52qi8z1mzCG2n9K5+4gEZxf/ZX/AN1BuZbM1NGJ3d4e22If3G5Xu0q2XNSpU7TQqocIlyKOWXJcyV2QeB1EEEGRGBAKL544ZwDPcQ76ctv23X7jc0OfaJY2lrXVKrQrXEBFKTgE8ycLyLF/PZnhu4yytax3eMu+glGrSGOc6pxVCJKmEO4txexVmHuUPrcFCn6LHhuBGj3wG8RvbljEHYuPSrDstcSsHL8Etboz+LUHJq2LlievGBmeK3d/dAQOpaxBLQxrRo1RUcYUwnIp5RatBXHAfyyjJ5+8e85sVm5Z27dGIb8QVsdIg7I0IcYGY4ndqLFo2WCgORRsMbUqDES0QjpkcqQEGMK3bPoT54qfPX0xI9UKB6xFN4Y6Vw9GKwRbCD8dcIeev5/uPkaRAJn0flgDQMOWpuMVubI6F1DXG5Hu88C20bWn2wJY4YQrgvRCF1Gsoq6vNDM1lLlL2KhpXEEGRBGBIw6YZwzjJ7pfARmY+Jd2i4Fw3LAxu0GhsygWoTEd3zE2laHS2gEnSHOLccCYSJcqQLbdHr5qHyoY044/IQn4y5vX5RuW4rZ3rGFQK3tmU/Mc06BpjfcIv1GexQB5tp9/q9ZgZPi1rdXcQ2pjllObHOAQEaZwGEI7Uo9qphBa7EczZOMNQzmsNcCoCqJ/jjCWzU3Wieo8jrZkHJPzThQZ6ejVFTcY3lsImPQshjivRFKKRpX3Q2kTK+qEYVXRhh0wHInPbcAVFl5wkbwFC7EIZdelYDHMUDAL7+qLHDt4jH1FzqVopaXYVNLqiA2Rkq6IGW4czdsGipzv6xcfX5BTByWYdXfAUsS4MQCNoW3NmuuUFnC7fcyoQ1W7qawj7Ax9UNvcSubxzVQ0tailT2WtELAlPT08qtgIcMOuHd0fS56LJpwVO0DoJwhuZy+YR7FpNFqSggyLCCoJxHmjecUPfbf5iWrP6zLJMM4hw11TXYycEIKEbTWkoZKiHRC8lvMZHJd8qJDhvm2aURCrmuqVTgJJ0wO6cO7tm7qgf3i1c3dLhPat0PVs0KIusRlMvxRu8ZdN1zgpapbZuPaVYWkI5oMiMEMlHOscT8PX93mMoLiWqLbt6bgY1K7pDbdLQ4zBqVJECLjvEGTrbnyK7m9ywpNprzVTbqLu0Agp1zgZnil7dMcUBoe6ctDGuOkaIdY4PZrbKm7WRgQuw+x5xPzw9rb+7tPCUUWXSQA7W6BmVPQqQbz+0Zk6+pE9EB504c9IceNXu42mha6N9rlTbeur0wOD+DrqtI+NmKSN+cR8K+xxt0K5uy7axOiEEThW6IABwjH1CKhj5YvJQnDp1+ZIl5AMEUYN1flxiXMrcEbrl7FWNl1TG6UTH14wGaXKvVh+IhGhBoH5YnOAXyI+lq6tMNDTSAqyX8fywLoKO9NSS6oF4/SWWpJdawbVk15a4fi2dlu8COAG8LHPYhK7KLhDuI+Eju7zAyvJ7bqC40r3i85rXKGufIS7OqJQkLyEfIa9eHyIfjo5vXyoOakLy4QUg2b4qacQpHsIMAcP/ulwEq74l1eil10AafTBu56z8ElGXK7e1guw17nDEYwa8Tp1dUVMmOVGYmKSJjBqnrnEsNHIsK0oYAtCekLhPpxX1QpkeowAyZ04xXbcpPQQnpxXkChSNK+6E8jS4y6o7nx1vebbiAHq23u2gH6NuyS9ZaVlAznDbm8t/nUubj0Oa0+rmzguz2YoT/w7p0p9G26LmR4SNzlzInZfWJFUfZa5sxrifKtsqdeCenFfVzpcozeUm10rjNnbaAUFTmPLUVVaF0R3vhz6kSoI8Umclc1q4YgJBfdKAYyJ9kb3MZlB/wAO8fZbMA99/scx+5hnFeDuruEupcl4TQtdJ4aMFEx5ozPDrZ+Jld3WJy3jS5uIAwGgnpSEEIOU2cgO+X2lHW1uWqcPpOsuaZHRqgNybu72yCC1LVyr+k60CEEumN481OmujHqT0Q5zdoSQ4L1aEwhBCRvDM6vVjyts2grnFAJCfXKGM8Q3O4sK1PpbeoQEt2bVwl1RAEsFU4QzLPyf8Werqr2+zGVkuyN2hGElB0Txgsy3A908oju+33JMLItQqFHWsW8zwr+63LdSnYuLUEwfbQIF0TXoEHNZ9+8edNLW+poA9XJqiflqWzJgF4RcOrkqd2Rj7umKnY+QSCITmNzD2q3zovv9UC5dnq0dGiKERukfjOCCceZsupXoWCVmdGpOqawwef28jb1s0uaVBkUPXKBwvxFc3bwVZmaS6mYKbm01ocoFKkyWrRDrtl+/stRbiBmKBKS4uxKevCJxOD1ez5BvFTV06DE/LJyLCiJ4Q24cXL6pczrhYfmLjqLVtK3Y01KG7Kq5SE2QUxMoa6+KWFanTKapAEzMovZ4HZs0L/TKDSvoB6ofmXiTASZnAeYHR0Rczt51Fm1TW+RQuk0IoJUylhpQRdyb203LIYXDoepacEnScCelIPeTS+SNxXXMEgJ0w3L3xQbhS2ZuDyAS4SajUGFRFU0wPPdZvBWuCETCjzhCIdf4Q7utwzIR9yo+d94AL6oGW4o3dXCFRWO1aWOcNOuA5uM43lvs/iNM8Yrbo80NY40uCoJlfdDBiqoPbBa6ScocNEKCrTho8/TjCn6PvPlQNULBzXCLu5uEItLHynoe1w0nRFeazG+bq3dhnrFkwKxIYzt/uIbbvZOojF29ReoWJQRw+73YAyNNq5L+lZEB2dfvD9KTG1auy0Ih1Q4GQei9XVBjea8On1wS4IdHv/EwF0eSUxXk7lBGmlrv6wMb3NvrcNKAf1QBEuRl8dq2VA/KhEod/Emd6sWqQ5y27VAdJsm2i52CSU64F+3mE1ii7I6lNsLBzeZzNNsIp3d04kDAWycTqi4OGW+9U007Vy1UqL27BppU44pLERus/d+ASrWU29nD6TWMcZgYxs7R1zEKea2zZCucUGEyfOghv8fd3HLkEm6jbyIFAot3KplB0KsOuuZ/ErrDszv5epSOhwbSFM8UTTH8Nylzc5YCnd023yJUCt1uqWtVg3Xzc7E4RP5JWwoRADyoC6pLE5CA0YDyCnka785Y/jG5d3X/AHkqe3RrXt7OGPMJH0MeswGOKAdEA2zURoRPWYBG0DjogUY6cJeucJzA3UvMByzltEq9iN2uiotcR1Q3O8Bt91zgUvy1Vy5US8AHfXC1jUYC9AJrTiBAtZttDjgFB9hMKfL7WEebyffmJasO7DyWuDkJa4Uh4e1CEm2fmhuU4gBTdXdPBCXKWtL0AJLaS4DaRcRKDn7F1tpgKCoKsyCiOWSaQMZLDM/mbzbjHPoQAggkEg4mUj6upnEL1xmWZfDjYqLDvqC5twAB4c2ghNps1USj+G3LdOYDiwsqaUcCiVLT1qnTDbmauNy90rVbIa+mcttlxzSonLBUgZHjFk2LpChqtcoOkOYXNPUZFQZg8jCkpodc+VYRxxMEAqT54PD81tWTi2Y0ri1HY9OCjAkRmuD5hpfmXNa22B/skdOY2H1NTtOkkldKOI2QUGYFkaJitTMkIi6wsOzFlm8tNxctKLhJCT5ocwml7kNu7M0T2hQiOrEp9nEQ3MZv9nl07uyXwy6d01CbqzTJ6hqbOJjMcYad/YzFJsDsUhrA16YklxxqaE0SnB4FmtoFCyTgiOLztABVQyL5eryL8hn2byzcQOCuaswcWkOExoMOzfhn4hUJYk2ROO9u39A0JNIdlcyKHMKOEihTWFB6jFGKeYIvoipZ9UWnMKk1dU4DXaIXlUQHOKN/JFJ0Qnlp8xGxSRX0zEUskuOldUbRXyCnlnJYAYVI06+r1QpM42TPRFIMoFYVFWN9k7NYGmto16HERnMmyyGF5s7RewjtOKkVKgQ4KdQJlDMtkcub9yz+1zRuOaASgAFqohwc46BsgCblJit76icZERKSROJcqcgyHDLe9uuBIbU1sgFM3uaMBrizwzhVyvP2C8XLtJFCzA3bw+26pjy1WkpSpmZOzWZdVceVJQBT5gAPQIlCfIUEK4cxYpbjEvIgQHYmB4nzoruFxFkEEBtNTHOk5HLgKm7JaSFKEQ3xDkQLYuEMutCzcmy8K5AoCENaJzKkkicJFdsofx1wrwp1/iI3SdfWsAvtVEfziPdAfYmAstS9JxhrniqpUGGHTyTKDXFQKpjoTVFQxGPu5rb1oo5pUSWfXKHu8V5XvVx6AX94+3uwAU+HZaA9SGjox1x/HW2UyTzsPrYVBNI2ajc7Upt6cPLKdMBugYQnk8rwZoN6zZrNm3VYYAqucSVaXGRQvJIUhqVEHhnhfcF+dsOe+86pgDQXOcwdqkml4aKC5aSXIUB4RwvO325MOdmH3XuDX0lt25u2htbai4Pxa4UjGcoZxPL3hm8o6TrrWhlBUNara3khxJAIUAiaKFy+R8RWHtdkhcoLX3DvzdcXTa1oFuhGjtFcdYhvi/jnwheNwXMXUju77Vpvw2TRGNUMBOLtJi5xTL3hxC5eIJcaLT3BEBIc8MAaAAgOpG4pk+CeI7NN/JVlrzTUWvICDdgMpAaAu0pbJwmIGQ4Xb3t0gkNqa2QBJm9zRgNcAdxnr31if9rzKjisCSJh1x/E8k3vDmFLrFo3auRm0VrqClGiSIZxmP4gQ7LkNrYh2kWk1AVNpJBKYiRlFjiTh3i8wuF5myzdrcItzCh9TCDsCWDtqL2bzj/gtbtNQ7SggFQC4UkgyE8IsZXMhHtrXD6T3OGBIwI0+uGNzrqbZVShOgpJs8Uw9kXcjxBu7c1KDJwKtNS0ghskSolVlNRGbdm03jg0ZfE7VZD1AliQlelC2QMKNPkZQcnxC3UBNu08UmU9lzVwEiUh2e4a7vFlszJlugKB9K85zsdAhLh/HqgEaVlAYcIqOn1coOqKcwKgMNCeiAVUzX3RLlXXzi3A+35k8ghgNtlPQfaIquOloCY+jBPXAq0eSTkDwZlernWOJ+MybGVvtc6yylzu8AAh21ZdXaoLrbhU0C4DIopjP8Oy3wslaNs2rK1bsPvVuG8LQ96uAO0TPBOT4myes+yCWGXMWG3MuxLJJBerJID9Eva4zQdawM3nb/8AEbrVDspRey+kgHftLhII9AJ9mLuT8N5X+HWcyGi+zeG/vaCrNq6yplJLuwRVVNUHlZTgnVj1xOJRLmAtkYpaPP06uZKKRicfd+I8kG4HT7uQWOKWt2LDygVhpbccXBaSSpc5xQq4YFAE5M7xTMHd2rTmd1YQP71cqe26jxmLRs7mkIbjXNuFyDsmOIPu2qrOTcxFdaUsuG3SS5t97VS4D2jqIB2QLHELRtPIUByTCooQmS6YU8tYGydKj2LCPkVm6ZpC6tMcPyHB7KPu237AIV5ap7TjiADiVMhOQju3ELTrVxAUdqOkaCOkdOqFbjG0cIF9rVbrUeaEcE5UEbZpGjSsBrQgEHMcNuUVpWKWGoBZK9rkxMwFhuY8OWu7Z41F+WquXK9sBd9dLLbUYC9AJrTiBHduIM3b0VFa7HpaSNOvyauKDXEpDV5XJcY4CTn7GbFyohotG2WGkCl7y99Tg9qhrQKVmHCMxk+Ntov7y3uGOAVn96DngFqqXAudtTAUCUZHjPAVz9jOC4XODRaNs2yGgUveXvqcHtUNaBSsw4RxbLcZYbbs8/KiwwopNu/Vcm0uIVoXbpGzsqXBZCBwriLiDcDqAKlJaxzzMEAIGrtY4CcXLOStPY8oHPt7shwClqFTJCqSP5wBCDhlrxQn8Vdcu6GKWhzlQ2huwKDZUAz2V2gYbmcs6l7VQoDiCDIgjAnRDCL0yq7FvX+jEuXr5CLZSrEICqYYgwC9pNOG04DRiAQDhpWHbopUiyBVMMQYabjezMbTvcUPXySgWLk2jAIPaJ+uBfDdoYFXakwVMOiMfIyifI7M5D4Gamatp9eEkddaxuBmmmBl+K292XrQamOqDUU7DnJiMTDSxu0VWeOrowgsH0khspzWFHKLjyjh6/dDLgCVL6olyEEI6SFT1ywgOdh+SACMF5hA0+SGrR74X1QsKfIKZ9H5YRkhoGMT5ZxbyHDmby9cJDWqAqAkzcQAgBMyMIGau5c5vipRzWNu7oWHSRXi5Q5zO0swSA0BNo994tdN64gaqNagGAAYGtA8wxU4kw60DJyLhNCo/Eck+RBy5rxOwKzItYHCQ/bl1tus4ykx2M0xi4eI395vaati21aUTstaiUjBMJ8svJrC6o+KUOk69Uh0Q2nQqYdcIcD5oUO9Q+aFYEBwnyrCQp5Q8xPyKu7Ix68I7rw20b10zQUiSgKSSAApAUkALOMp4k8f2d20srLd5bubwO2gxrstm3bsIULwrnAFED5M8L5DLi3kLbHMFqp7hQ8lzgXOc55UuJJLiZ4x/EP4R8aqte9ZxKlVae8U9VKaEi3ksq2i1aaGtaFQNGAmpl5+S/ZuZLumeuOY63mRezj223B7S892bnLVl9dsPtirsVlzZid3iHAW/wBwsY3QbTg9XBrDu35x15hU7QAeBVqaTGY4dxK42wLBYK0a+upocUaLiikGakTkNKC7wpwzrxjIWiNKo645pATAFSTIRTdKk4HDpMhCtxdiPN09MZbKcLIt5rNtJdeQO3bbZaQltzXMdWrm/wA0TQktI4hl+K/e+HNZcZeQK9znXHHYY221got0EEuBqqQOaIEvXjG0aU61+ZI3LjLSZ+fCFaVGgavnXknIa4DdXKg5LWS8WM71YsgiyVNrchwV8rLQ65WWsG0TSijEwePcHG+yauqdssoRwaAj31uUqJN0LgfI1Epq6dcVO8s61wjMblrypFFtyn+mx0NzPF7xvPYqGlrQFDQdljWtUhrQSilBD7PCMxuWvKuFFt6kfpscfRDM1xe8bz2AhsmtAUAFGsDWhUCymnIohthme2GBGjc2JDzm0p6yYOc4ldN24dJTDUAAAB0AAcjWjQvr5MOTr+TvyGfZXauSc1XNWYOLSDiNBg57w98ayVJtbLN00Bv07t4uuVGo4KETVG1IjzlfmSNoSPmmkBw0r6uYG3Zouv3fIlilpl1RJnrMB5bUSqBSPXDbzZlyrowlz1M47HrMI1qHzmBNOrCEMThudtWi3KE7V5WGkAkEhjnsc9CCEbp0xeyfgK0bTru7qzBc95dQqfCzFtwHaeFCYqmAA4nln03wSakaZuBBkQWzBIw80C1V3biu0SUuXO9FC7+ZZsUMaf0vPDslnW0XGIrVBRQHCbSQVBBkfXyG4yaY9Hz9UKOUWrIqccBIdOmDwDhV3e5W0i3KS3e1U3Ow8F7KHlw7RqxwQRPyyCAXBFg6480VNxgBwqAWWHrg0tQ61X1QrQg1Y8suRBCt2jrmE+dfJ/w7gFuoWqd88Fi2w8uFtGPuWy+pzaUYSiq5BOGZvxlwgfxwu+JcOauuqa0uoJt2c0/LBKigaCUSolypyh1x1IivL/EGnEJ6RFs2n7kOBWQfh0GM74nzlvfnKtDgrnMrLnNYkg+mbgJtdDr141OcVJ1k8maymVAt2xQQ0KQ0utMe5JmRc4lMAqAAACGp9GMrnODI/M5Vrg6zJu8bdLQEuPc1jd3S863CWoHPv4unfuJtbbt2FCsLHPa5HsdcY8UXQ8khoagYpc4QsS5ZQGM0LPWvRoTnjP8AC7m6utBAdS10iCDJ7XDAnRDXu/8Aw/PPJL3fFv75GidOxbtoGmQxXXAbmAjXLSVG0iLIEpiMedW6Y9sKfk6EpFTiq8zr+U3OP8HbVZM7rVSjsNqqfcLnVEko1uz5oFp/0cDqXGCBgY3lsS1avTjCcxT5dBGw6rqTlBM0w9/4mHNRSUSEOw7VMrAU+fogS7WHkA5omO0fOZfiIdxzxyDbtBAyw0q64Sky608lomiFCpmWoKn8N4SO6cPd2cuouhioXfFezeOqfU9SZVUjZA5h4T4tNJmWZpHHdHFNxZa2upA2ZljFu5mmpbvKbblbthqKUDiW9oScmPngKZDla7ib+6WngFjkbdq17LLihAQZ4x/BPC53izuZrbbvSZ/sbzXUUqW7LppV5VTCNmYR8zq/LCEVDVMJ16VgBoQDRjzZ81Iaz831rCnyVm5w5ldh7nggG2CQwOVxLr1qloLXSUOdTSEra6HNY7e5u+y224QHMa2gEEU76615n2ztS0KYwSFPIBw24iHadSqYJJwC6YFy78Q6HzCa9lZqZTwgBxW0BKSInrM4znifir6svk2hzyjxTU4MaEaHE1Pc1q0kDFyBTF3guTeGZOzcJsBLThYKtDwCcsx16sM7dwkNLjQAEJs5Tit4W88QQQWuDXltRqqa0W2q1qkEtClGjCN9dui7ccHbu22o1lqKC5rXNYNoTdoVA4hIvcUzXbvOU6ggAAHQ0AAdAnCRZ4gbx31gEW3I3YBBBACJpOiRKhDHeuIXTduEAVO1DAagPN5+ROUSRfILyDhHH7fe8kQAbdW6pANQNVtm8cjgClWhMDD+K+DH94tA7dpCzcSCDeX3tN1SHFQJJ0iJQvIhKR0D5Ru9OvXp5vX8oQ8h4jwtq5J+hR8I7IDVfcc96lSqSwgW3TE/ngOaUIiQTox+Rh2MSCDQMYDnzX1J7VglxQDEwbgbs6l/ExvlVcfZFsnHanrnyo+Y1YQHtCVLpXDmnL8Ntl9KVuVoDAVQmpzRNCgVSkoFvhQOa4q2tr7x3lvdqZAW3C5acjSktSqpQHO8Vu7y4gBdSxsgEGywNGgDCCcTADSphLnpnKA3BYpIQiDwziVnvmTQgWq90iuLid41hedorj0YQGZrg+/dr73eYk9QaQYQ+H/8dmPswctkrO5ISl1ddM1MnMmoUTMlWBdzb63DSgH9UAc1ByB7goijQz3pFOPRq+dYnyzC9GHrjdtn/IsNZa7RX8ZywgADz9PkwBjCJ6x88FCvkW5fLtLrlwhrQMSTIAdJhvifxne7nYthrmNNpl4FzgHY284xy0FA7dOYCSQVaCbPDLbt5umNaXkIXUhFRSBIYApzLOWsGk3S6cigaAcDivnEUNCW24Y7SzPSEPpi2bm0SspfjhOLvifiwF6439nbLn2964FoLa227rbdLCXFzmoQExjied4V/duFZ3cN3OxcqFi3ZAdvH5ezeaty0H0gN1GoTPJPyFTxsjH3eUbncg6i7bVCgKVAtMnAjAkTHri8/idhOIuDAy5XcO+d2VpYG2rdLWtE5FVxWBleL2t08hUqY6UtLHOGkaeQOBpTSipEvk9SK7VgnzrEoQczr+UqIdYvCpjwhCkKD0hD6IOZyzKcpdPwzUqEBtTZvc8oTi4BdEUOKuGA9vq1wVmDiPZAcJryT5A44HkTyCiF5jAWKSs1RdUKwUnSMYa1EE6unV5uqGuEv5EgFwhRyJFVuTdHvxnjCwnIpj+M8cd3Xh1sVuuSdW0GbWta+sE4A0mcgCQhucC8JW3ZbJvk9xcXG6ChKi40uZMuCNftDEAFORW4wK8Orrim11nX6cPJKOQBwnpGrrgFNc9cEvC9GEU2uycPR0xUwIdHsgFEXRinXzd6iejXCOMuqF8kN4EH46olCc9OTuXDWgoW1uJaAwOKBxDnNJHQ1T0Q7jPj2zvWOa34ZcWHMVNe5hqy+bLrAsK3ZRbpO0gCQ3K5JlFtoAABJAACABScBLm3nMKOs0JJe22fRguvqgUtUt7AXX2pz16eqLnD8g4P4iAKlrAy9dDrRnl7rLpuhxAaDsDbfIJB41xZ9YYX7slrGkh7gSXUW7cygCIjQAG6z5BBBUoRo1wUnCCQGA8s1ubb3i00EbtRb8xqDCZYx/EvClyq4EDstS8UlQD8a89oMldIdENYcQqwpx+RoOSoybr/ACQKcdcJE+b1/K35DPMrtXAjmq4KFBxaQRMDAiLnCsw6uhKXoBUC0EGkOfTjgSsC4Sq4+yFEJax1flMBjQq6MPXAU4QoCwkT5i8ga3TCtCdcUucjdaH2QjXqdVJ5lQxhRCcqwggNcaV64OhzUljjys4fkGby9cWlqgKgJM3EAIATMiH3uLOOc4kAw28uly0LRK1E3WG5bfsuDkK4IikkNu8Uu7wW6qBSwUhyKNhrVVBMhZcgacIFIQxPyaxvDjoGuAHhRPo0RU7HlE8OYo5N2MDj06vMnkZQjPRALe1+PVE4Cn1QaSvq5qwsTMZHg++7jlc65zRmaG30LagUsi9ae7aaQSXMaACapIbtnh9/f3brWNc8MdaBawEDYN+8C5ChcSXaVmYpATlUwsIvVB4jbcjD2pEqgQdIToE4yeT8KZoOzt/vG3u7hooFsBBdyty26o3MVQBpk5ZXvFXjDNHNZu8iuotWwjWMttAZZt2rYIZbY0kMBdSC5TPyStM/kKQM3lyjremWkEaQRgToi1wvi47rdmG5pX3EcSCm4YGA1BoZMo1aodkHXK3sSrZpRQHN0uE2kGRlgZ/JA9wVdEbR8h1/LDettXM5UF1oqQgc5m8CF7WbTWCblRNmZm6y/E+6ATphXTGrCN00IDjpWJRWkzgfb+J5wDY2go9EUnAQkII9/NWETlRsAPbX1kROevRFacm9s/Dy4KG7sOQ/oG4xxwOEN4P4TBdmGHbzIc8AOaQTSy5U11Rqm0gNQFpcqw7MXyXveSXOOJJxJ1k8tbRP85fd6uR1U6UToXHz9cNc/Byz1J0aV8iGtxMUifTr6oQaYlzGOtFSFXon04rGzIckorEycDqQ+tfVAKYrPX8yclbuoa9fmgvZIaRq+dfVzp8inThyhj5Jp1dWmA1s006+rQnObYy4L3vKADEklAB0kyhlzNWTukV7a7baAHCb3b9hKt+gzb2sQWkR/D+D2gx4bbbceDc+IWtRpS5cuEADAVFNZM+cgi5fuXNzlcsC67cSpGgKtKVSIINK6zKOIeB/CNoNvO2G5isk3Gl7SXbq7ky22gDtlz6yC1wLcD33iN03Lk0JAkCSUAAAAUmQAAWUIJnyCDGAWH5CjY+HN2vV1aVicWbTwodWo8zHH2iH3WneWb9O+t7Ld4GBwaK6HOZTUSrEJwKw7iHhH4d5gbXk9t1FRIXvF5zWuUNL0Al2dXyJrgZn1eS6/lhPq1xdv5ZtLXuJEyfakBuIGEIRAJC4qJhdUbTF6zzleUXrjdA7Aw/HHGJQnJS7tatXzryBe05Zz2UOrAr6oqIicBpnj1fOsNDjsHDDRj04wobLzwRbxPm98fFFWrR7Irfo0a+uFPJPCLGZ8esNqxfbcLLe04vLQMXWHlzEraZgKZIikXMgHbrIuLabCMdSGoQDc3bXu2hVM+zmh4nV7oQQ5yaprh86+RV5QQWsCA46YIihwqOvDyNTSkBgnqhQJGGlo2pqNWr8RCHH2Qo5FMUiawa5OGjH1xMLCAp6IR58jb4fw9m8vXSQ1qgKgJM3EAIASSSBKMj498bNGbbS91pi3rRu1i5brBsZxu7FqQAfbdvQpRoRLfDOGWxZy9gIxgLiGgkkzcS4qSSpJM43r+27E60JA6MNXNnAy+XkXqr5bKIcDisxiExjL8B8Lpl7GVr0tu7tzi2oq/LMrN1oCgueLcwAHTjvN9xc+4XFxOJKzJ6TyNOkqvPQQKcdPyBDBcMBCCQ1QnIOI3ZWbHbdjTW1zWyG0VdKQKYlBE+S3wfjASk7OYmd2FBPwmNFagUzcs1xEG/wvM98sNAqubs2ULkAFD3FxUlFHl6jo8n1/LBw3LCq/mmuC4UNBbObHNcoJCKCMY+Jh+OqKTogBNoKp16paEhNXKHHA8ivl04+qAGbIaqDFFxnpXkU8tbSjh6vdhyAuKLFTsYqbjADZO1a/cOQsf2Rj7uQkt1aTKC46YWHPJQNTRrhnDMk2q45Ti0IAFJ2nNBQBUVTF/K5S6M7xY7BdQ9jcuHNBKB1du46ciDLA0oWuF3P3Ddc0IFSQ1BAEA0ASiXLOQ1w0lqpoXH+SFhzBiU9RhAEhedOExPoSKnYxOA57qVwkuEBMdMT5EhRAbimA/N1+dfVzQ3B2n3fiOQNcUAwOr515kykFjQg868w+Qbk+FNRpNNWyVdJWtaXsJchXEADEhQtnM+IbIdmrjVuZZXJbfWoru2sy9t4yDvzAtICNESnFDXUuOBRcMejDnNz3iK9u3XRc3LAy643XWwC5oNu3cDO03aegnjH8PyQDbNqtjnbDw5XEgNDrFtECK8KS4AtLQArnA4JBLwhOjqipw2Rp/GcVGE5iciHH5Dt7IOnGA1005mc3kt7uqOmm4asME6UXRAXlOY4a+itKxSw1AKgVzXJiZgLHfeDnuOcFVWV+Le3hLgGnfPLGMkC5ANKGYju2fZu34orXdOLSRp18i+SVwUHp8p1/K+9ZnauOBoZtCsilRUGPDUBVSIuZ/Mdq4VOHuDR6opGMF+EK0QapQWvxHIp0drCer8RFTcRh0QrolzaXBW6sPXAex1R1IQnzxPGAEXowhW7J1TPrhLYVNOHqMUtMucOM8TWxw23O5eQOUAltLWh28KuFNTWupMyEEO4V4GBy2WBncJrN1QpNN5jnW0JcJOnjKQCNw1avnXlWEbjAtCaLPWs4WKAdv8AN/LhhPkTmKeRBMwghOTaC9EVOxilwny0pUdE0hWyBhOYGumqxU7HlW5ter2RNq9ZjYanWvk1PJu827dBqOFlGuF1pa4kuutzFvdBoFQxc9CzZJBNvg2QeMzdt1AXt260aXHshhvXpSCkuJLlcSp5WNa6kTki1dehPXzEMWuM8bZvXXt5urdT2VboNL9tlm8GpWwAFquLgGgzS9xXP2+6tvAA2qrdxWtQMbW2xYCW2gAI0FxVzlOFehvvhzRi5E6jOFaEEUgJzzc/N9ay+QBo0wHY9GEVumTzeHr/AOP/AMwcxTA6IzGX4nlu8X7tNF7eG3u0M/hsbS5QAJkIiwON8BzH8QyYDq7tG4oRwalFy5W5SSJNkmownIg5/wDO9nuKj0eV6/lVzieYFVKBrZipxIAFQa+nHEhIdxHiLqnukJNCABANlrQUAxReQXCaV04+rk2jIYemcIDLzCBSVWFIV3s9xhXleVfJLzsvx/xpcoe6o28tQ5200ikuuWi8IhDi0tAmA5Uc2NxmX05ZrqrdoBtLOhQ1pcmguUgEgYleVG4wQ6RGiCWFen8kVaDCQHgI7XivuilgUmA9wk5U6seZOA0NmfpKder1RV9I9n2Ho9MUadI1dcKYUTPs+deQPcJOwjYlViNSYTgJPXoT54xUa+rVBYyQOPTq8yQIbdfMuVeqUJyz08q+UTkt8P4ezeXrpIa1QFQFxm4gBACZkYRY4/x8izkrinfIx7bL7Ycad0zN233q3htsmndtIcdsRbsZm7vrjWgOuFoaXkYuLW7IXUJauSWnkfmBg9PUE5l3LcPIzmctOLLzfi2+7nYpQuy1xl5z6i0BhIYQS+QIht7izgbVgvNq2BbAt7wMD9prWueXbtpJcsxsholDc04yCy14jGfsj4hpBx01ejBPXEpaxOfXoilgpBxmq+QDRie17vxHyCgaNOuE518/of8ALZzEPKM/wu5urrQQHUtdIggye1wwJ0QH3B/D7z6i523f3xpCbIobbpa04ScusQW23VNGBRF6UOHKnMTSIQeV6/lLsxeKMaCScZDHBT6oGap3dq2KbbVDkUNqNVDCai1UIKYCEEI5tR85CQGsbhoXXCkr0THr6IV0VOKDRpgNtTDdOtegwohBCjyyRKHWeEWDecxC7aa0BVRXPc0TQpOaRlLmUyZv8Ua1+8eb1xm5cWhkm0vsvD2uegC0aSShizZyuXTiJDq37xa2t7IpIt2m0sbom7TODauBHNkR/JLllDE6V5K0VIm7HEJqwn6+UgzBgtVS71IYnzA7HFR+WANM/ZALsPyRszOvV1csxM6fyQCs3KgTVzFOGmBPDRq69PKGYLEvLoYZw3hjZFzWverEZWSGkh77YKkIgcNJMgYv57xUwZjNZhtsOYS8KbZqa4m1m7luTi7YDTJFe6awIQQrpCKg5WHQmPvx5TevlAPP7gY4j4Q8PWt9mrgayzfDzbI2mb/4dzKPGwC62C54qKvtlQIfxDOuqe8lAjQGglaQgEvXpKkkw0Pki9XzxTb93vgPBUnEeRB+QAtnjLqiXOs/0/8Alu8kPD+beuVB2JNG7DnOe87LK31F2l0tEpQ7inhR3ebAKFqbuhAAZ3rgc5SHGQlhq5tRxPu8v1/Jk5Fh3hnJBLdojenGpxDHAI5gIp1teQVnAuXHID0E4eaGzpaVTSnvKwANs6cQmrzwjtGHILYKKs01eiEOiFhYYXhWT04+8IYXywc4oD1wfEHiC73TIMLUehuG6rzbcGtY6tiOCVFhxUAgEh/DfDVnuWWcKCQQ83WNkC4Pt1NJGO0ScC52PI3NZZ1NxhVpQFD5iCPSIHiDhdujNAkX7dRKojWGp5YwIxioxs6kMxNOUMAmMIXmCh21qTp14dMEsKjX1RPlraVAx0QLp09ka9fmTpxgiNo8pcMBjFLhCNxhHSDvNo5EHICcRo5gPn9kLz08hk8lkbJNnMvIaQ62DcpcjmtDrjC1EdtORoDSVKIbWXddGZu2gTZbS5vdTdrOYa1xv3t7vXPJqcdlEYAphOVMvtazgmqRxWeEAvNRCocEifJd4rxW4LOXsgF7yCQ0Ehok0FxUkCQJnD/CXgLN97y9lrW5pm6da23hj2q/MZWpAoQWnEOVwc4SEPz2efXevFXuRoqIQCTQGiWoCA0mQw5KGYaTr1eZPJBmnT7oQ/ICETo52dzTJPt7mk6qnkGWBUawejybM7kX0XWLS5AUUFpk4EFQSJj1xef4mO7zLwEzPxHKgAA3NoNZJoAXTjjA/i1jdVYbdt39R7oSA5Ficj5fr+TIInDuE5ULfvNIc7DdjYIKG25r6wXCRFKKZpyBodIYFOiACVhTAc0/kgAuQ6kgOLV1FYaytAMQnXjFWIGjDRrTXCJL8eiGPAR89f8AJ5ZmTyLDcu3JNaMSgJOKCQBJ6BAzni60X8QcrrViu40GktH7SyXsBAKq4oVSlQsNu8Uu7wW6t22ljaA5FGw1qqgmQso3YCnR0aTy2uIZftWydWBBa4TBE2kjAponA8XcJFDLh+Na2junBzWA7x5BfWSuwwBuB18mMLogu18yUIwbOgr6ZcqtxghwQacZ6oDnfjLmlqScijzQGE0g9eiPhzDdOtcJGKG4aeRecC4oB5GXNbl8u0vuPIa1oxJMgB0mMt4p8aWBY4bdRzbZu2Xi6wPpJqy2dbdaiOFJFtygbQ03WeFcj3UZijejfXbi7sODJ3rlwyrd2UVZrKOx6xH7H9YRU40HVI+uHAiTkWZmmGn2QpjBeTN+J+LlMvlGBzkDiTU5rGgBrXu2nua1aSAqlACR/COGvos2H3N2gtltlS0Glxy7HXS9oprcUalTJuUOzl4l1xxJcTiScSekwXNFJt4nHEyl6oCdMC4JLh7Dz05EEK3ta9XuPyBGiBvj1flEVOxhRzbWXtbL79W+GNVDwbUyoCA/QIX6S+VsDitnveVsV/BrNpawf9owVhHo/SqUyBMO4t4Mf3i2Dt2kLNwoCDeX3g3atoqBJOkciDy/X8ndmLppa0KTMoB0BT6BD+IZidy+SXYTIloAGA0ARS044jzRSBt/j1YcsuQEHDDrhFx6BE+RDo8qbFg7uzbTe3ShFsEOLTSXNLqi0gBpliUAWG8H8HGq+J3M2WkEvUVAWrzHCkiQAKNxCnaNzM3XVveanE4kmZJ85gW24mNgqdaInzrypBvWRXbf+0tqG1oHBu0WuLaS6rZxRDKLnH/DDt7lGJU1C3ddlvauvD31OqMmywwSBuij5oNfWZBBBPkFPJ7ejVyEly4JLH5kicJzJ6Ilz1MPI6PbE+ex+JevUhioBAcPfyoYGS4bbqALQ5ygNZUUBKkajITKFBFzjn+oWS3z8xbtG203rrHfSJcuWzdLQqGh7S6aEhCDby9ttDLQptsGDGiSKswiY4R081DyXfEXE27xzZWrSuZvXKKgbjbd0Ww1pLy5zUIagmRGdyjX1ZG+9haUYpZbRzGgbiy5oaQ1ZBzixSSHEFHTJwMxCXSq+f3QbdtqDQVwnORGnpja0wjZARLnq4oNeMAAefp8qnIDckD1+yFE4DTMDni1aCuOA9emL1y2VaaEPmY0aZ4+V28NI1w3P5N9F1i0uRpxaWmTgRgSJjpxjM5jjFne591FNypzasG9hgFttDAMRteeGtzI+HcWh2ztoGl0g5xbSXATRcRCny3X8nza/mD+s2Ewdp9ENe0Iq9PkaGBTG1InAfl8oOLePnGxbcUt2BU51wyJcXWXEtaBJChUzLZVDg2QZ3Th4DQMvULiIQ79q5guFX7SFyaMAORr9JVeqA/Vzm8Qy4qbMObIVAtcBtFrkQmqQmiaYZ4o4Xf2NNqh8lfu+296lHS7E8cJxqGmC3FOcsTit/ZGMLrgnS1F6Fw8/VDWHEKvuj4Yw0y9hhrAOys9a+zypbpOI1Iec8opCJPpjaChvVjGwfVAHJOLH8NyxdlLj0Lw+0C5H0loDrrHNmu2UaEJUyBtXRlxczbAxzdu8ll83PRcxcbcLnmqpy0oA0NEopcUhRzgmmHZEgXs7T8QE3GDL1tYbLimXvNvG4X9hpVoBLyAYPGOLPNwNLxbUMaUe4Ek0MtgEo0IiNAAGkkZcGk/SOK4Ea/UYa9xlPkXVFGjT0xLnJrjbC9H5YVxU+WQaYUGfshfI3+M2Cl3K0Uy/wB7Uw4qMCcWnoQziXlEEADRyIYv2qN7YzIaLttQ2qmqnbpc4IXE7KLph/FeDZrd7sNrsbq86kuNI+LcIqU6gQNPluvlT5JmrVoKSzDzEE49Eb4iTiZebpgNtYDRq9MUux8gLlwbJ0/jPybcjkLe8uOmitbITJVxaMOmGPttGe4mVmHPtttNLUn+0Y4lcCAUnsyq7zxS6b1wBFIAligDQAAugDla06F9cEEJ0Y6I+EEHX7+ajcYdeyNzdF1NYpY6oBZK5r6ccROcP434bbTmtk3rCkoTIHe3SxhkwlGt6D01PxMJzplBAGqA3AhYDiFSKiVJx6OUuPZGJ1LhAa12tShifkKGzMfEHV/JFTsecoifIo5LHGfEuSOa4XZc5uas75tndF7H7pxfbzNu88yFyi0MQ1txzQXCHcJ4BbR10g3biv8AiFpdu9h9y4GBjHUAMIBSohSYpZtOOAwXXPASnFRahOM+fw+74SzAu5rifed08MMu7i0Cgu5a5bKuvNUuRA0oHEyPFvFGa71mCXEu3dq2FeVcabTLbApAVG6AMBCtxiu1ho9E8YDbfZmv4mJyjdqoH8vPQQn0h6uSXlarkvfrwwghoQFJebySiG5dvbzP7Qat28Fk5gqD9EhNK8iDydGk4+78RzEh9m5l0v3Uou7zshpBI3YBaVBSaIqiY5ic5OYR08j8xkWb3NyoC00TIdN2w6pp+kNkKgqSL/HcncV2TaHP2Rs1mkDaJqWYUNKYyh/F8w2p5Ddy1SKlk6YUBFHaHmi7mWZjdZpgG62A5V7WOwABiHCYJpIIBi7njZ3V1tIdcq3m5VxaNhv7TeCSgbC64dYyz94HBm+tondu1S6s/tt8FKN/Z0oe1GZ4DkBS3L0b0/pND2dqc59ky0x/GOHXN49pG+soG1AksYr3rSnaBZjNrhgQvlS3TF7htzadYcjnYKqESBKY6CYDxp9UEHnpDXtkqqPIJGEHjPG3d14fbFbrknVtBQtaGvrBOANJnIAmRuZTwNaOUY+kXLxcbjr4aNk0Xmu3VJc9KCC5VKIAOZWMYqOPNWA7FIIaZ6BrhnEcg6l7V0NKghCNprhMEzRRoi3nMld3XFGtJuWqbrqyoAFbqLTUaC5QNKYiDauBHDEfyc2p7k6lhBIDAQ64ikJ64UxnMzcar7W6pKmVTyHSVCo1gpo5F5ExBxEUgS8gCZ9H5YpZLXyKPIJFvhPC7e9zF5aGVNatLS47T3NaEa0mZGCYxlf9QfFuf3zb605Xu5bsse9j6cxbztSOc0BTZY9GmmTlNngXBbO5ylgEW2VPdSC4vO09znlXOJVziZx8KQP0pFOo+j1xSznXM7m3UWrTS5zipAaMTIEy80cT8E+ELKXbjd2y/WSXtLmq42r2TLbYAD9lzq3K0ikY974ndN25OZACAklAGgABSZAADREolBt3Qmp05dQxiglGjTIr1QWYpASbiv46sOcgioYuw6EPlU1QC+QOBxghsgceryjcrbKOcqdQJ0kaBri5m7cg+n1NaNIGrV5OUC40zK81+62bVlDcfI0VBxbslzS6otI2VTEw/P5mb7iLh9FoaMABgBoixdsZf+IZ+9VvwTctNthrjQDU19txIdKhuglxBSrI+PeG2hlRnXPY+2CXh5YTbBBJbTQbbgabbQ+pdCnI8a4nlu+cQz5uG1bL32xbZbJa9XN3lp6tcxyOa0ipBMGG8XyNsZTibZHLtrc240vDZ3KGWg5rFuBwCkbBU0lvD81wjhIzbs829v3G6QH7t5DAjiW26Vc1QBXSuJh3hPIv/uYe+h6OmGWjdfbpc8PFLg63WX7SVhQQIdw3g/BxcylkkW3PvvBKzds3LT3t21k5x1oMBkuM+F3U5fMh4fZJeTbexAoN07x7XGpSiAjFHADkkOXYKDqj4kwfN7oEXshknbtqAsy/54Wp63ShFIFUzMEtC4HgniDLM3ptd4oapapr3LipbJBVi2ejXFyzffVmCFY6lJAFzkCgAgDSZxY4k0UueHBJHsuczUBMDV88FmXbtP6cUB1lMFje5gBtz/avmaigDTSA0NwTZ1rjje47aO9tZcA3GbLQKiQ3aQuU47IIkAUVfLShvibLtQ2pXypNQcbVu0UL5UmWwwk1K7BY3TsDj6FEKTt6kx68MIU85yjsIvXhFDQms69UtCdGPkGZPJMNy7cUNaMSgJOKCQBJXQIGZ8X3hfvutktybQ9pLkagdetOcGgVdAKK0uAILnZhxt5dQWWVBDEAHaDWlxxKkaSAglyT5ga4INOM/m58oRxpPmJil2MW8/kH0XbZJa5A5CQRg4EGROIMXOLZY7viVpA+0jnVAmlm2d1abstLpAnQZpD8lnW0XWIoUFFAcJtJGBBkfXCjlpIXV74pScGaVImlUPqT1xTmsrvna945nqAjPObkUaNyo3z5q8pNFCHVjDreWye6eUR29e5JgnZIQqFHQq+QSBVIGJ3J/omFtin18k/JNyfCW0tJDa9kqVCta0vZU4AqigJiQoWxxQ5g5jOttEH4brVLrjUuVU5q+x5mRi5oXZ7LSERIa60VbNfdjP0RS2QHOfnM48MtsCucVlNBIKSSSAAASSUE4yPAfCOXGTdkHZje3d5v6t5uaAG3MrbaCGscpDriVlppc0GHX7zi+5cJLicSTiT0mA10l64kd4mOLfN+PRAcGbvVMuX+SA8HDoMItLhoRdHowgu18gdr93MnFT+oa+vQkIeSfkg7QY2Ah1/k5JRPyUozPF2Cm7a3e6filTix+zMFWlNpp1ic/KAHCFPMSG+FLLkoU3yg+IXObdtyIdRQE7D9r6WqJwx2e4b3gNWod4uW6pFJtBRChliiaYHiSzY/uvDyGnK716Wjcui0Dvdk3C6TwrHUBxaCJrkM5lcsLuZzbbgtuLnAWm26S+RDg4uFwhdkjWRI57xHdsC1nuFGwKmuJqGYvC2hCNaiAotZBEi1StxnD7xsi8AHoGklFQKQSMTgkW854daTfsVEJQSA5rmulcBBVpdoKCckBhx8S8ODAKSHtuXC55CgqbbLTgBqLiCSJSUZfxL4ZuV5HMucwAh4Ic1zm7O82y1WuCOAILQVcHSY/jtnfZZHVNreydJpK29rtJh1yj/L/wC3zfzcxRrhYPCeImTCDadPYV1T5NSqqXaJTRJYfYyjNq6gLlZsprDsVUyEf9sZ3ZstnbubR3ZLi92y1XPrccS7YJBEgkPy2UBL7st58PYTSWmRkTICemGZTLCljFSZOJJOJJxJOMNzOXNLmqhQHEEHEEYE6IucS4Z8I3UrtTcqAgK9+pSRSh0FUEXOC2RuLd9N7c2X1BpqaKSQQkxskYqVQQp8s/J5ttdu4EcFIUKuIIIw0GLnBszO5lyNUw9oeDIuA2XApUelDKA4BRohRNfycxBMxQkzhMRWtNWjHDp8h3fIt2GFu8fspbDlQkFzS5aTJqmWEMs+Fgb3EbKjvlTw226TX02Xh9q4HsNxkwQ0EOa5xQh2YvuLn3CXOJxJMyT0nyHw8NWr04rzqnxUdpMNGMTHZ95hByM4TxFu74jZGxfUu3gJLrnwmi1aajWNEyVxE1V2VzLabjChCgofOCQeo8jiqKitQ6OnzwsB7cRA3blGpDLrOK8mayjhO9u0x+g4uOj3jr56wryi4aYpbLX0/NE/JrCATjvJ2MvaRxYaRvGOkpfv7TmCdYQOc8NIAAIdD7fC0vZm4AHXqX21aB2W2zduMaFnKa4koEL3YCCy4EYMRjV6JhD6eeeMcW+JeuKLFhXt3zmllY3jbV1tsMa6sueEKIFJEWb3CRurVhr2gqCgcZNaH5a2ZNpqeRU4tCUgTUDDp/JA3jlA0oPdCnanjgmGjTG1tLpw88o2XonRC1L0IkJHRCCAxuA0+flQQHNKuPq9xUeiFMT8mHmarL8sT8vl+FP7eXrq/wDaFrxrGB0E9WEIPJLAaMT2vd+I5trjT2Jevh24co2aVZcKbTSrXjttCfRnMJC64ymU8bONrM5DeBl0b01tuOXsWWBjUaGMnUTTUoJKnwV4WBuZW64OfddWOzcZdApuMDiS8ESIADQZ1ECxwXxp8F+RXdXgLjnPrc4uRtq2jAGhjSHFwcgdIiTvCfhEOfYzLmuzF01irdua9gputq7WJYWJSFqDjyN4i23vraEPt1BlQLXBu3Q8tpLqpCaIZGO894dYc+ZttZmkYTiAaCEVTKQwAAQDLeHvDLDa4flXPdOo1ucSQm8G8aGlzzNyuqRAGhZc3r5ZwnJhCDknyoIU8qCEhIWEHMSDxrINqzFhpVipvASwdpz2tZu2hzpNJdhikG27EYD2zgMGIwGtcfRzA4aIQBNfTBeJnT0auYgjaCclzivis91yrAxzV2t601Fybu5U0oGpskuq2QSCIZwXw6w5PI2g9lNVZuNcVFRe2pulW1O7RBJAHkiMAILRzRbboXrgOOE4DUwX1xhyC7bKOGGnGWmBwks3HE7H7Ny3H72pyulsWmSAG0TrEO4fxBtL2ocWlQQCDsucMDr5ZeRBcFBhrqqTPQvk1PJOGcP4ezeXrhIa1QFQFxm4gBACZkYRw3x1xPO0tc5xe3cg91dbNwBoIzTe8G6A1tTWBtkuJFZasXP4faFremp6E7RCzKkzmVOJ0xujicBrhXmp404Y9GHIh5tvjHG27117ebu3U9lW6DS/bZZvBqVsABari4BoM0zfEuKPoGaINxiWzUdCubat4IAA1rWoBJQpis9Q16/MkNYwq6csE69KwExCz8/NV0geuEbJcYlyI3GKWz6dfVE/KfEwip0yfLJDuI3gtrLpUP06mtwnjqB6Ug3LhUnE4eyJ+SJAkMea6/mdjK2Z3bmNCtdRsBwe5XADZVMTKAXSaMBikgs0CqmmAnMl5Pr8qgi3xS5tB9UkMgHUrIOJ1nZCCeE+VYMT5FPLf4lclZy4aXnUHFBLtHA9kHpjcW5KCfQCTiRq1wzxLwtqZe+Xi4FPw3MLWCb31PrcHdloDU0ggwHuExj06IAIVOnGAWbOvE+b8RCtKk8iCASMYBfNINMsEGvrgB2mFEMyOTYblx6hrQilASdWABJU4CMzlPGNo3boZbdZYx5AJc1xcHutuJaWmkTXS4BzSCTnL2aqu8HAG73Ym2/cDRt7AFLbaojyaU2SZ8+UEu9GuEaVET5wOqAn0sOhDP08ics4dwrxXdTMSGWvUu2C6bxu7IY1yhrQtwy0aYbY4nb3da0Gpjqg1FKMc5MRIwvkqH/R7PWZ/iYCFD9ESnr/ABMEkYQGa4UFTFNPrhrnBKvdzhyN4D4Pyne809AGb2zZClUFd+5atglCgLwSkosce8bs/vLf2uWJJNxzQd243rGcexga810MaQ4BrXl0+Sm2FccOnX6IQCo68IXXzF5OJWeF5vecXywoFvd3QGXXFgaK35a7ZcTVgjmhHVFpEWjxe5/d8sbhy9pGfCF2jeCtrGOfWbbSS9UK0hoJEPT6aeo+9YQQGXMGqo1LhMYrBOJf6kPIhil0kxie0vUkULKEHMFPa0/jh5Zp8/yCxw47N5te+biiuDrc5tKtK7B6HT8mugeqCxpUcxmSyLa7r1paoatILjNxACAEzPri1wPg9vdZSySe0XVlxD/ptD20vL/pFV1AD5D1+VZlLAVz1TDQCTiQJAE4xn+ENFVoMZRjIhji5qGklUGJkVSDks26vMZcubckki9+7MtnaYAdklNM4yfEr7vhPFw3Godo1UsmFIQz2QF0ynGbzWd+FlLAtkXNl03rIMaQ/FAp9k4HEeHMqy7C4OaHBHICO07ak6atCFNRjO8HshG2BbLZjBzKn4ph0uPRDslwk7028Xdmpeh0mohCKpxOMXOHcQZTdZSQVG0HTwaEagTTNYyfEM04Cy8XDcE5oS1gUKZH80AnArH8Xc1bLGlxCtFYKJMBxbTiBTPA64vNd+xc1veTNWbRoGt0lmweeL2XzzKbIYtsqDUQwudJpDghB7R80Zri939pZcGj/wB5QTJBhNCDq6YuNyVW9mhBcgJGJDriOQzIBC4Si94aa7fXbLmtBRraq2h4kSQ2Thi4+eP4b4mzxOaABcG270lmF3ZutVCECgpNEIjLcU4VcN7I52qhWlu7LA0IS4lzqyXEK1qIQhAWAXioNwGEKJg+aDSJjzQLC4YiU+vRFTJLonOA24URZ4+oQLmWbRlwSH3iW0sQL2ag5xwCASUEoJweFeF7e8zbKQ/PVvBratQZacHNDSHFqtdSRPaLWvh2YzDi97yS4nEk4k9JhmVzja8vfDg9qkdljy0q0F0jqIxnKLmTqrFsjaRKgQCCilJHBeekT8ggxifInNt+HfFN/wDuxQB9AkWzaKbLGuKkAKXdJksO4fmTUMWPkKwgK0hz6cUQlfIIIqcJQGAyHmjaKQCWrVhNMIARDpHojbKmBeJR46FWSeYRLmJy2OHWgbDLwrt/s3G6xoc+5jftm2Axqhzu1UKGuwOSu7oXOJZZrgLoddaLdbSx7Qzf3Lbla4gvcC4klygmXIrcG4Hz48qcweDvB15cxQd9S0fFbdDEAfeyr2sFsVOD7byXlwARFh/EuIuqe8lAgAaCSaQgEgSenSVJJgXLoQH8dBgGmls5KT+WN3pGjX16EEDdhKV6cfPCmFcUB04xQwINWMY8xTyVDRCnyzE6fLht+VsLUZykUkCCVKCXXKHZu52novUA3QBq1Qh8iSShCSTGA3QMObmeENej7wYLgRsqRW2e0Cof9FwTTOQ+Q9flc3x266k5UMQoT26muMlwaV7J6EMN7mEKuKlCtZLjio0xaz9y2GM4kS0kFpU2WuQoATrbOmSYgRwL/wDef6lyOJ7vtfB14Vmr9VU6Ys7rtbaYfmO19Cxxvu37RLNH6O7fXjL83GerTDO5Astq+RmQQ91SlxJJLqjMxkuLZl67jeB0mhQ5lLcEwOoHpSOBL/8AM/1LkcXJ0Nsp1vIjiIOgW4H6Nz/lujiSfn//ABnRlDbkm99brmuOI2OG3NxmLW6I2a6w62CTtXbbQgGsk6MIfwjilp2ZzFhBccDmGBXAEBBcpwI7JcOlVA4TxC3Y7sy7ceG2q66Ax1xg20BdUG1KQDNCpmVcF68fmSKnHk1dMGhy0IkteP4mMjxrxAwsyOZLy4NcK0DVYQA6stc4iYEhigc0m9w/ghdayF1wIslxcNmlCS6aktDsSkmqUUy5bXiRtldzU3M3a2iZe23a2NnHD4bTjtYLzwLRmcfxMGs449UUnngkLVh0J7VhmwqrNcfmT1+QPAPEmX73lmlu7FbrVIDi4hbTKnTIO07QmEBw+JlrnYfJqkBtQpre7ZLkUouI5ywiL1wWtMnY8gFuThi7FV6DIJhBCyPu5EPkP4xx+6LFhlDg8sFxtpyOcBSzNWzeLnNDHDsMQk1AiLPAeB26LVoTKvJe7S41veVOpUGAQADkQwG25udgNeCzwCQA4r1Y81+czjwy0wKSdE00KSSSAAASTIRmPBHhQVWq203V/MJDnOZcy7XKXAFtsukW1OBBDS/inEn1vukVPRoVAGjZagCAAIAMITLzKTdMfqn0QSThi7WuEoAdID6OKdelYpYEBxHIHOwhefMoNcSCDQPLIYZ1+WUw3hzdi89e8NxVHB1mc29krsHodPyQc4KD0xU7HmjjHGrW/vX/ALvaqexQ11Nw12y5s2vBR7QdlGzMvkXX5SUZTg/+zt7wvOpXB7dLTiANknSqYcg4aiXLK0HFanVHUBSZzdMApjHCyG09zF0PmvaaWjViSsqulIzWYzzN5kgG78LT+dQVAc+TlOwJojpGLfAuFvpsXi8ucGhGo1zzsuIdMhEBAC6gh4lnrOPwW6JgscHSKiaJhLRD85w5otG8lTZuSnBXO7SkkqizQqgj+NcXdVfCUBAN3ItcVaaX1tTFoDQAAFUnhht4ZTfV/wBMODcU/O0VYTSM/wALaNvNC0G/0HEnowOkjoUyi9wTODZv0q5Ts06KWzNWChwIVZokX72ddVl6UtNQCklha4q0FxVV2hLRGb4Ne/aX3KP/AHhfoUafzh7os278zbrX+kXEYLrjPceslO8bqnDBrKXCa44TaOhcYfmrFqo3u0ypwRMFcSAda46NAixluHiu+x5e4bITEAK57WzBEwThgIOT4g3dvHS139UuHrjD1iGkjtLq0dcDL5Fld0/RVo9bnAeuGcS8RoxjQ4GwQx1YexzV3lu6aS0kOBRVEiDMZe5mMyc1ZeHNYS0N3YbTsAbx7iNqWAGjGGvGJX1QXMwl7OW94Svt+FxOmpy9nu7bl5pQIXK4DB7E01CXPo0HHqgN0RU6ZPOQRS3sjD3xKFcF6IBeNnRMfy89vBuP3K+FvDhcZSmDSW7Vtm97Yb2XeeSxazYdvctfB3dxA2pEXYrc4ITpA5yQGthHSEEtCeQUwMnwxlU2h7pBrA4kAlSNRkJlCgjJ/wCoXHs0W50vL2W9wFDWuLQBcbmniko5VtMcVBI2WnmEMmW4jz4Tje4uOJ/Jhzc34m4uacvlGhzkDiSXOaxrQGNe7ae5rVpICqUAJF3hNi7usnae42EFpwsLS14ae7233S8NAruHZJcWASJTKt7OlcV6DhAatTRhoxhofNrVQefHpxgOJROz7/xPLW8KNWuADhCc4NEBrcPKKeVSUEBugeWOZzwXK2v2pUyqDgyTTWVenZBTTKHZnMuqe5FKAKgAEgAMANHkFit/UNfXoSKjM8xIfxTM3d2bVJttpLt4SS0zB2KSh2gal88XOKZ1y3b1KlAFpa1gk0NGDRgB6ZxP5F1/IEMPy91tdm4lbFSpAaUchLUJWWOBkYdlsm4WWO+jSHAesQ3LW8GqVnMucXOMyTNxJx80vKHK8Rt7xhxFTm+trmn1xveBXUaf9nSqYfTuX56YN7jF/vttOxQ+yhnOpl8nFPR0wMrw23u7bcBU53rc5x9fJe4c7tkAsM5ODgR9JomiTKTWNzcCXGkhwVZjzKPRDQqostXzry2+I2m1Ot1IFA7TXNxId+dqMZnJ5Z1bG0EOQharbHGRJImTp80ucohgeaTNTj5peqULzUg3PzffLknFSKkFJ9OvqiciPX8yevnJA4Xxhm+yZBaAtG7BLnOKsYXvqJwWWiUHjnBG18KuIbb1RFRpFNx5vHbUK5o9EdHKbn5vvlAnhhCkqB5LJ8G4VZIy15zy+6X2moy21znlrbl205/Zp2FImUdSRDb2ZaMzmRQ63+1YMu4Fznoe83W3i5xBDnjZDQGgBRAGHIXvKAQQW0iSFVXq0QvMocVecGoZ9aJ0zjMcVvtG8shpbbLiK6jpdurgtgND3VOBBpIE0jP5/h6Zbhmb3ILNm4bgs27LQS59i1caN5aqDQ1syQS4IYBZM+yBvXofN80KxqHWqwd7IjR/JFR5KYA0BU6/IKdOHlZQghQFPoSFcfKpyfwq3svd+301IQ+3iobSD9Az+lqheanJshUgOBWF5ruI8RducnZTeXErQk0tFLXB83EBQCmJlDX5ooy2u7Zs7KhodtBrSVLQZqmA+SdfyGXIghUTysoXknOBxC2KbecUiaq6222HYuJ+kNDRqWGh3TLVyJE4s8T4c1G36lKuK0UtVHIQkxgNc/LbJ7eITVh+IhHFB5oZSanTUoR5vxHIGuKAQHYLh1QQej2Dn3XC3vrF8AXbVQZXSHBm3Q9zaS8nZRcD0WOJeFnrYzANNtLgSmkF1d51RqJJQgJEoWA1ZtXRiphPIoIzHEOM2e78OyxsgkvtkuNwuVWMzNq82ljSQEAcSlQpINvK+GMoLL2Wxbc8XL7qgABIXr14tBQSqPnJnFMJA3WBWepOg4rhG9dN+v8AJhhyT5H5zNuotWwrnFUA1lFMN8OZbiwbmnOod/d8yQ0gByVmxuyo0h6DWsPymTIvcVLQHuS4BYqDHW3Ed3u2rhugoGg7HadoBv8AGOJ3y63deXTbbC6GuIZbYhSSAI1SBKMFTTgvVoSKbrkI0IvshGtTrg1aeYBpmvu8hKBa/N0+eflRVKANS+X80HjNye67DP8AeVKx20FppVZtNWA186fIHOCgwBoGHNSH5oW67GXpN01AIHLTJQ4qWkbIJGJi1kMjb3GSyw+FaqrpqALzW5rbhVwXaJTRL5L1/gXK5p7VuW3PDSpkHm3VJUKoMQUSSQXNw/Jy4xwvibrO6F8ZhDXVWWPYwlJUoRggxkqL5VHYQpxPu5qjEeQWG557K7ZBa8LTIggFaXmSqgE8IZxnw5d71bu1OcKTbQKEPxXqVnINGHSOQtXVJMeuJ+QGQ4RaN687BqtbLBS57mtAUgKSJkDTGU434yb3W0PiNu1WboLXMk1tuxnCVM2h7pAPDw1WiBwvw9lxl7AK0hz3zRFLrjnuJQYknlZZaaS9UOKIhw0rhzUbB/0/yV9Mrlm23Zi3QNq69lq9bV7rYcjWua4Bjy0k7UwAIy/GA8g2HFgaig7ylSqyIpQyKywSdRMzo/LHn5qRvXnzDXoM9CdOMT8gHiWrytRk3X+M4DRo8ssLDctlxXccqBQMASZkgYA6YGXyRXLWv2YQyqAL5uFZV69olNEubONkKkFSjhox5ymG2FpqOKKgxJSSyi7wPIZrf5IlpXdBlZ2XmTgbjaXhO1NNRSEHyXr/AALnMtlm1P8AhFFAk29bcZkgSAJx9cEqvThyyjgF0DZb34HCS5gJ6UPODWzJgNeNenGF5Q0RI1nrCfPAQqT6vngNJpRZ4wS0IPT5Z44bd3e8SrZY5aVTtNciKcE6Yv8AGvCe1esBm+ZtiupGsNV5zGtpax52WlUnMhaQVAw5yQojLcF8OZc3HZi5uw4vtMAICundu2mkgTDawXYCZjMcS49kh/EswbKE3XuLBaqIXd5i5YLq3KrWNITEgoMYU8he8oB/JBe8q5yKUTCQ5qGA7hmaD805gZfZQ9tNy222xoDnIHmkToCNQAknCGcAyhFx1pxdekRS6lpttBIQqHEupJQgAkFRFTsYUwp08qDGJz5ymFhYFY6oXySiDSMI2vRAGr5AgmYXG9mOrdUO62vraeinpMIITkRuAx6IE6vSIDmhD6YQnCEHOZw7INqe5dLQgAJJ2nNBQAyVTH/bXAjvGS39/bbvnAte34dwE26CE2HI7E6vk/X+BbuRqo3jUqRUmDgoXDWINeOnkUxOLeWuOW3ZJLAgkXZicwFKrpJ6OcogASA0RLkBfIGEH8vyEIMcIDjIHTHeeG3KHoi0tMvM8OHqhnFvC2X3ebU94bvHuQmTBVedbYVDTNg0zwg2roQtkQo90T5uRz7smW5DP1usO3lgG823vBcKG+x9oMoLluBpuBBbDlBjL7u0LnEWNR10G4AxQWljWG9cYUBIL+08kuMyg5EMBoCkr6oLrmBwbKXWMVxhDhzc74VyGXOb4pct22ILrrJtm6GvqBdlr1t9NpwcUcAFa1Q8oHcb4k9bjyaQgRoXshAJAk4hTjMkmGcJs5h7mu2KFaAWmVKkSCSxRJQOBZPJjP33NHeXm6+2PzrascLzQS15k0iSErVLJeI/Dbm27eZNwXrW2ofJC0XENINQJY1rRsgCcuSQxiYq9IT51ihZeRqRT7PnWFHkVPIQ4VdaQryqQnyE5nPNXLWv2hUyqDgyTTWVenZBTTKHZnMuqe5FKAYAASAAwA0coc8yKwGnRh5FuSyLa7txaQoC0guM3EDAEzPrh+R4Bmt8x4AuO3TmKRgEuVEIrptM/RCQnybr/ApA1Q24e05VOufMzG5/bfD3va/32xjs9n83rnzk5VgABFx93yCUIwJr0r83KumGZ7IuousWlyByK0tMnAgqCRMeuH5zKjuuey4Ae1X3d7VJsybdtkmEyBxngFfks6yi6xFaoKKA4TaSCoIMj6+VmWsNLrlwhrWjEkyAHSTGT8Sf6hZPudt4dcad9ZuowhwZS3L5skl40uAoD+zUxSODeGct3XLNJcGV3LkyVJLrr3vOOlxkgEgInE5wkDcYO+lKSdBmVw9cEWgi+c+3myjNeHfD2aTiQLWFGOUkqXNaX5d9sFpAqfVsh0ttBGZ8U+JXi7ms44OuODWMGxbbbYA221jQGsYxsmglFcriSRXJowHVrx0Rl87mJW7bldjIIRoBPoBjOZ/MNRmcFncmRDt1ZtMuYEoQ7Q4CRBCgxlOM5++G3s2XAZekEhrSRULjbjg4JQ47ISsNJXFGiZihmGk6/mio4+SARejCESXkwhTp+Rty2WbU9yoFAVASZkgYA6Y7lkDVZb9JCKlR2DhU1HKMZ+blFPaGPR7vJMyWRbXdeqNUBUBcZuIAQAmZ9cW8jwS8ueFQzFyg4Gl9sUXK7fZeisOhXTKCEHyfr/ApBgAlCFlr5nG+G2p3r/c923Cqi85zpnZCNnMhcAp54LigOnGKmBfRAc4ShfLrEjM+7nNzWWdTcYVaUBQ+Ygj0iM/n827u1+2LO7kbiqCCNndNwt4kHtSwnHc+HNBQtqcS0BocUUhzmkjGTVMsIPGv9Q7Ndu41pFsuLTmQ4PLHVZfNl1gWCW7BAddJ2kASLeRybKLVpoaxoUhrQEAUkmQ1nkJE4qdKA/FMD7ZernKYPAeAP/vOaa8bwYhCWuY1r7D2rUCHvUUaFcRD+J8SdU95KBAA0Ek0hAJAk9OkqSTCgydiE1YRU/AYN1656ExnApkmA1delY7hcAzFtoS0CGMFuZJm23U9SfpOkkobnOKPrLKqAAGhgcitAAC4AK5XSCkmFaFI0YevyaCcBunT7vxHlAvT7D8hWEh3DTK9dTfN/NpcHW5zaVaV2SEwdPkUQXumBo/LFTsfIIYblsu2p7yjQoCnzkgDrMZjg3DdvNOoqv4Jg9o3TxcYdl5Ch2lTMACfynr/AAKkXMlmG03WkBFBQiZmCmHTyefku22W6mOprfUBQgeW7OLqjKWGJjZ5iwphGifn+Rb13UNeg+ZOfKGZ7IOovWyS1yNKEgjBwLTInEGG5p1s5e/lTRvlFyuo7Xww6y1qUgYHFVGm3xTwI83m3Whj7iZhgBZsuZu7zyCjw410klTtOBUy5SuEb26JDsjVrwxU68Of/wBvZe0bmZzNp6kPLDts2A1bF0KCWuc5UaEGLgj+JcRdU95KBAA0ErSEAkD7yVJJ5HEjaaiYzX1ShzhPCf5OVIAIXyWv3RTbMtev04c9TzqtXyFIbxXOBQV3dv8A3qKx+01aKFB2htYDXBuXCrj/ACaOQN1wmAGjV5F1nhtveOaFIqa1B/Sc0Q3h+Qyn95cld/e3Nqlyj4ThQFBSR0Ly6vlHX+Bs1+n7hADijh6/mTlzGYsvptWqDcbSDUouUzJUUkE7IK4GF504Bf2jj6k6MPLoIFU10RU6ZPkMpf4kzdWai560OFsNMi9u/tl5ImLbdYDyACDa8EZFpuZel7XqXtrqcXOQG442whQNa4DTiTHDOLf6S5E5mzmd+M/Z3zGb1rBb7u3eZt951tDcumqyB2UuKoh3EvC2a71ZYULt3dtoVcOzet23YtM00QmrkbYuBQ/z6EOiJy517wv4cu1Z5wLLjwCCwkfs2tuZd7SdDrjXJb0K8gDMcaz5D8xmXVuQNaJAAAABoQNAAlompUwKG1POBUhPcYDL4qDsJp7BDLpwK6pS88ITsaQmGqeOPMHX7OfOJCFuFFw0rrwwSE0DyEuZSMYBuD14+iANXyG5mr/7KzTVj9MkNwK46gelBAJk0YDVILNASqaeWjXj6ZfiIl5C1kL1zctuEq+kvpAaXLSCCcNYgcC8PXd5lmBH3qS3f1Brl3dxpdaodU2TtrHBITX8r6/wNmnN0P8AcI2cGY9cB1oz1IffyDhyfEvA0OXChj3OCSEwMSQiSUmFPM+GUTHDSZYwtwodJ19Qwil2MGkqPKqY7XqhWOV3mIT3FRCc/LeHOENrzObfQxqtEwC4lXFok1pKKpRApIByPjHxbmiMy0lxsG0hcwrSBdtZ54t6ASLbbknNkqxb4Twy0LWXsghjAXEAElxm4lxUklSSZxTbCD8dfI3x7/p3f7rw+0094tUW7m5alu2NvM3Lty5vnPedi2TbTUhF7NeEs53plgtDzur1qkuqpCXrdslaXYAok9HIbp7JwGpJHpmdfMQRKOHnhY73mM8c0AwVW/u4tNIrdlrzBt3RUSiBpCOJl37i903rrsXUtagxk1ga0BSSgAmSdMGzZcjBiU14SM8dUCuQPXAd2cUOK9UFrerohSZwg5EioYjyApxGn8nkQ8iU4AdMDRh64J7HpMFHKmEsdcFQvXCNw+QrFDZAYnFMUkoVSElFrK2P2dmqk/poXYhcVxJ6EHIsDWfVE+ekPzGbv92ssHbo3imcqWuDh54tZPIZfumWsBG2t4bqKimtzWvxCzJx+W9f4FlGZLpi47HUgTDSsMDcCvshnX7eTK3S2ogXUCp/sbg98AA0scqHHDoxhryZOX1QCJqvq5KiFAxnrw5N2Z+rRFTsT5MF0hrilkh5BOQZPhQRpNNaNKulstaXsVyFcQExIULl+N50bviJt3A6yFO6L1a6q6zMXLd5xbNUpbVS0ClpHMlGZ/1O/wBP+J9wzJYS+33a3eSmyLRIOYvOYawCEFoUrKYEWePXrPdr7i9pFYuKbbywuUW7YFVK00hFSaKRbZIaPbzX8E8LXA7iDVDnp2HpJgZdy1y26aVvUtaJFXFAeI8Zum7dd9JGN0qgawNaApJQATJMOzJwtp11KPxkYa1+AVfdBe/a6MIqPNWFOn3c6t0m6/yRsdZ5F56CZilnZGHXj8lQRurYUnD0Lph3C8mVaU3tyfxcHs2XLu92pGydrE6onyB4xKp5G1xzxad1lXKjJu3igtBqsvL2I4gzbNEwJgXbwotW13duRoUNDtsNaXVFoO1hgPlx8/IXWQoGMwPaRDLLnbVwkN2XTICoqIJayF0RazV4U279VBkaqSA6QUhCRiAuiMfUfmj+IcOO8sqRV2ZgoZPpdj0Q+xZKutpUEIRVSZABVDgTAzLhsHAqNaYY49EDLBxrOApchksiiGXT6/lSGJwDZd/eb6i0E/Ncytylj2bIcCjkVZR3+4+q4SSZAYkjRL1Qpb2dC6+mFfi7AcmY489tTMiG1FUp3wewFFU4JJrurGDdtBHHCaprx98AkIW4jUolOGgFS5ehEPJRg49oez8RCCKFl5MNaMYDE7PrWJ+QdcaNlqL0LIfiIdxTM3t222GvZlqA4X2OqWq+MxaFkt2H0o5zw5BSQ5Mvkci0Xs1aYWXMyj2G4pJ/ZG7cawIjaWkjZUznzU5AHFFwjhHivwWasz4ffmLjbCWxvG5k2RcO8vPpbQ1j3IWXC+pAAQFbwnh13d514JFmm+VpaXv+I6xbt7IBxIVJCY5me8IcGZvOL3GWmg1Fhtb027jkD8tdtv8AgEqahTW1HC4gD+K8SdW9xJAkA0Ek0hAJAlcF1qSTBe51XQieuH65e2CAEXRDUxavrhOYghSVOqfthDohBzK34atfzJFTseeGjTG2UPmWPzvVCAJ8mFq0FJ0SGhdMbjLlbp7TtWBEioMikvPyTgPeFBwGuKj5Czez9vvGcpcXWqqNwS1BttNxl2tjzh2U1mRu3CrnTJ/k+ROv8Iy++awoTXbah/pvadGiBkeLWjZukAgK1yg6Q5pc09RkVGIMNv2cmrHhQd7YCg9Bug+mLnFOJ5XdWLVNTt5aclTgxuyy45xVzgJA4qZKYdn+E5be2W4u3lpvqe9rj1CDbeC1wJBBCEEFCCDMEGRBwhmZtZJWXArTvrAUa0N1R1gQ/JZ1ht3baBzTiFAI9III6DzkOMSh3D7Lt224QXnGqkq3UW0/zSF0xmsjnAO8ODRlm47VW2qGmQpO2VBm3Axba/ssCNGoFF8+AxjL+H8ud3m87XWUq3QtmoETpcXNGAc1FBK4G5wq27ct2S2Tn/SqdpXEaTph+dvW90xpYW7QdWgQok2ogMxNZCSnN5nP7VjY3RCq0UI5WtUvqOCgoAKZmLnDbRpusQtuITu6jV2SjX1IQqymJH5Uo0QL2Z2rrwd3b2hWWltQqDHhqBwO1jgIu8T4o/eF1OgNwAaBsNbgABhPTEx2kQ+YzlDk6PYIpGyDjpgXg+oHCSdEM4MRTmcwFzWJ7D67I+k2QdjbcFTaVUgNvSE1PskIcbU1RD7ZGN42aadc4VoQjTCaoUeUruBQcBr14YJEvIMyeUbXduENa1QFJKAK4gCesgRYu+KbhtWM9U5pDA4XRaaXoym+Hsp2tsgVKgCtmzJ5ZtNu00NaCXOIAwVziXHzkknSY2TLm1OkITLtrTGdKasRNYJuPqVNACeiJTi/4j4Dbo4yrHNuVOO8LAxjW03LrbLEtsRaU0kF04t8A8WDdcWJcGGTu8gb264pZsss2d1aa1qF22ijaJEKcBiY4nwDw/mF4oBat2mhrwbhfcYLwDn5a5babVsvJJOIAa4PcAMxxviW1ezDqnEIBgAAA1oCAADDRNSphLltTrqITqENfbfW1yzRMOgwpwOP49EFmBt+uqHt1U8qmUVOKA+6EMxzx0e8+Qpbo06+rQkKvyVYWOmH5d8809Kh/uUKie0y5vGHQdjzxONkKkK3HXCQnNJg5XhjKyxC8qwUgrNHuauBkCsO4Lws9/u3Ql28l2yhY+pnw31AoCW7LgCilV+SZHwzwEmw2yXhrW0F1w3HF83PaCEcXECpCqHARwvJeICvFxcvF4IFQZW5JsG7QsNrAzQKrmuS3w7h+Zep2WMFDRrRSABpMzDPAYvHMOsAHN3CC11xzi29aahUAAFriWPcuyDShB4bl+LcQ7jd4WbyM3F29vhdeHdplIt00gTLlVZTi1xvOA27F4vADqnOBGWdbYSWBSXODSUCAlCSASb90ufctlwpfbdZDXBJU2g4uaAJTCkhSXEqcnlOL5ctz2RN1r7xcBXWRsm022xrCwNDZE4EkKZNy2WbU9yoFAwBJmSBgDphDYn+nb+1EuVXa4kJjpMN4pcBdbC1IDso4NGCkrjISAJMpxm28aYHZdwbvHkkUmdGy1HFXATbNqVHBYyreIuW5d3lRQfQLyJNpHZaBJNczGd4/c7GZNtrRKW4rtuCyJ21xaOhQh5GZe4/dtcu0lSICcAQqomOlYPDs0zdutEi39KqoEuwagQJiTjLCMxxO6lm9bANpSXbxxehSaMLZDaBqVBMwg+Uu4hnXUtbhJxUkgAbLXEKTikXuK3RS5yUhQaAGgIoa2pQMSFhgb2pqdeGiKbZw0616DyjxHxbL1XLwXJ7aVoTbv8AYrDaWvb+1aF+hNSH5rNOqe8q4oAp8wAHoHI260qCqdUoWEPKbgGyNPMU8qcu3gIlIaIlzZ8jOD8MAqclTiRsglAULm1EkgAA4kKgUjKcY8Q5s5m9mbb33cvujZQvLgwOuW81dWltDhSGGSOAJcI4Ll2ZRGXe+VDe3p02WkT3ihDORC6YZxLh+W3d62tLt5dclTS0ydcc0q1xEwcVE+RNcblk3aejD0wl19TDi1APWJ4zgsDZORZnRhpisif4jlQcmQzfD853PN8LN59k7oXazd3StR120xs7TZuD/MJrxDwtmcluOI5RpZezIvWXG5UhCWhljbt1Ne3aY91IUjawfxLPuqe8lBIBoJWkIBIE+fSVJJgFxgB2zrOPmlG6u9l8j1YYTg2mhQfNP1whm12mck6IBOLserkXVBF3ZTRj7IAEmjAatcY8+l2BifODTpiePyfXH/zv/I/rMu71jv6HnhBAc4S9sIJAYCJ8+x4gzwTK3S4DDapeWEbLqxtBFpHRKcXv4PZ7tl7wZUys3FLAENTwHBHKZJ1iJ/JMhnbN2rKZveUEMZsFpVCocVcS4hTgCmBAzHGM0+jMW3s7vcRpUOzTbdzZApCbTdsTVRgDDvEPGH12uGMe4hAE31q40zYhlST2XYaFh+dzxW9dc5zzLFxJMmy9HIeG947u+klvw66kBJHbYAgCqTPRDuFvuuyr7aVWnNs3KVmEJY4IQV2ShWc44ZxriloWs85zmjbBLmKQ4o1GoQ1juzslyBFmM/wu5uroBAdS10iCDJ7XDAnRH33+xy/7rmdcJph9i4K7b0rbgtKlu0ihCVkQuBlAtX3E2yoe2YqGjaaQQhxTESMoGYZiAR9ZpacQdB1Q3LMKgFxJ6XOLjiTiSdPKTfFT/ouwSc5AAFenCCb5rAQtExSRjgdpenD5S/OZt1NtgVxQlAoGDQT6BHemtotgJbChyAAB06GE1ELtCSoMIoGmGuVPcnzwXNw/JyHiXiR1OWMmBHneFXNM7RqbQQMRtLKQg57P7ZMgJCQkitDcOkTiZQROGgHBfbzFEIdESgkhU0L74Rs4pbMw644KGpLzwU2dQx884KOVMJY/MkBH+owjZa+mJ8+UZbcWN5ZeSTbqYwut0rWXm9bpaivE6nU0tG00xc4Nwq5vjeLXPfS62DQ0hobbN261gCnsmazJQIkZfiN9lV7K17pyuFO8aGvkCGuqaE2gUxCGJYcimAzEjT5Divhrgd+rjCWrdoAPE3XGb4Avy1y0rLVakuABIpdvEAzOf44N9YzpG+t7LAQAQxHMt1ihV2ULkQqsP474VdvMsxN6xHN3a0hrqrzw59ZJKNbs6YnBVirhPBMYDDL0wDWpCrLH5kgU4jA+eEEVvw0DXr8yQGkyaqdfkyVXmLCKgihgQemF+Sz5E/8A23/kf1mXd6x39Dz8gLp4yio8+3w3hrN5fu1Utqa1aWlzpvLWhGtJmRggmkf/AJriVwEfTt930f8AiWrtQPQidMG5cKuMzo9kvks47nZS5YC02yGgAkkk1UF5Ule1o1Shjc5sWrZJbbBFIcQATJoJMpVEopDUBIjPZDLtBGeY1jidAbVMSVUe4CYE1IMk5GZzKupuWyrSgKHWhBHpENZnLbcxdnVcNLKpy2WW2taglLHGG5rityssqoADWhgcigBoC4AK5TIKTC83r5EjXE+RTyThD8nnCCP4Pw9yZeyTvHJ+0caCAjmBzaHBw2XEOVTICGta6oTSSeeKC5dRT3QQJYeyEh93P3NzlLABu3KS+lVpFLXB5qLSFaqYmC+02jL2ylm2oNILWh5qLWuNZZVtdlaRITFsCYX1zh5BVEnhA0P1/ne4IPTFD+ycfdEvIbtxRdOpOjphCZRKEPIg5ZcxuXy7S97yA0DEklAB0kwPEXikDJZWr4bybV+ksUzt2c4xzi80hLgAa2aOBi3wnhbUaxrQ501eWtDaiC50yAFnyYLyY8hilcOfe8L+HLq51wLLjwCCxyfs2tuZd7SV7VxrkZ0vIAzHiHjd3eZm+4uCNa0BTMAMa1oA80ypmSSUaJnDojd8IvbpxVdi27Gf02uGEPfxHh/c3ZhS/M7+/doLW7J3LWtqqIDECALUcIbxfhOb76xyFN0LKAuDQVfdJKk4UrKN1m2UHRNp/qk8qCEBUDCUJ5Mt5mEUgqBhJMfk4tWgpPmGE9PRAdl315o4OQjc65GplzeNcR/NRcYQwHnThE+fczXHsx3PL2g3a3brtRcoAS24OCGnQVXzxZ4Zb/Y5eqky2g4giRaHBE0krCfJ5eV6/wAATj+HcPC5jMghVGw0FqlHMc11QJaighVEI6QOnV1QX0qnSiLBbinI3LZZtT3KgUDAEmZIGAOmGcD4Zd3llgNZpLaiXB+DwXNpcuDp+aUCUoax0xOWrr0rBAmSnUh5KxNMfdFsnTV7eagiq6U6NfWMIaCUJVYDxPGXMc76Uk9/RG1AqmBGwZ6tXJPkOW4ZbqDC0PcS0BgeSATU5q4GTVMjKMt4q8UTu3WLcy5Dluil27c67bzThbDXOL921ikANuEzhmTybaLVsBrWhUaBgAqnnIYoZ2nYekQvO/gvC2767mrd1pcHFhVHMpbVl7gBY/tOUBqJMuCP4vxl63HklrEAACqgLUAAVZhSs1KmAQdo4+7oggyBxb7J+uKdHJ3rh793cAIVGukZGTgR6oPD/EFjv9qaNrFhFK427dWPTFjJ+Bry1h9bKL2zS0EGrMOatW1IGSeaHWOIW6KUnUwyIUSa92MECJ+TAdh+SKnYxPlHX7Pkq8jctlhU9yoFAVASZkgYA6Yfasv3l+4iyLdzSVSatuVgkaKU6eQEz6PyxU7HmoIeOGWt7u0q2mNSpU7bmqqHBcJw3OcNufxbNqaH038ruZELS4PZcqDjiJJ0wM1xW7vXtCA0sbKWhjWjQNH4G6/l6xc4rfbXSga1SKiXAJUGvTFVISUO4lfK3LziTgMAmgAYDQBDHGbJ7OrrxKmfqgPZKC555LbrF5eIXmmoUD+7AESU12729aTglCazyVOmDoiQWGhVM5Jh16V5FEVOx5tZCpowXrifLPlUQKcdX5YBOBioYwgCHky3C+A5M3rV0vLnb2xb2LbXOfTvr1qrsluyShUoaSIyOZs8PFnjVtt3fXt/fuVOuOc0mg37lgE2qWmhqSJCEnyFOJ1QL1woio3UsjMYryKIJYVTGR08ue8M8Dtd+4jcaLSC46wbbnEB5BflbrHljFJmACjQ6ooLnE84/auElsgjQq0gUiQJOiak4kmN48zd7opbtE6ZhOrTBJ5E5Ui1lLd2rLBarVNsVDVXuy4ecGH28/lv4deH7M7zMZjeKHF3ZDGsopB2u1UgwiyeE3u+2r4dS+jcqWIHCl7yQhUKUVJL5MUY80EBf5PkzMpbO09fUCdJGrXByWQbQx6bxyk7ykhzZOCspK9k7Sz5N56OnQfxMLC81vE+OduqWW/3gUA/GtvcGIDVMaExMXjwzL9zsXwyq3WbqliIa3tDhOckxQryJ+Buv5dKC44CGusmrKZdRaknaDK3Tax+0WCTlRJaVBIXV0a/OsEtFIH0cVXp0JjBcZcg4/4hbUxwPdrKvHeC0llz4lok2t0aT8RqPVGyBMOzOZdU9yKUAwAAkABgBojDHCE0CGvB1p0QQBT0KvODRpgst9CnXqxw8kQ0oqLAKzhuVywLrjyA0DEklAB0mGXM1ZO5RXtrttoAcJvdv2Eq36DNvaxBaRFvK+GMoLL2Wxbc8XL7qgAAUF69eLQUEqj5yZ88veUAgUj4evX1YhDAa0Ycp3rVREmfdFQ2SMDik9UKJw7w7wDPLxfM7xhti1cUNZSHAPfl32QVchNYc0A0guRHcW4i+u5eJpagAYASrWoAEnpGszJJgGlQ1dOswrig9MBzAidcS5y8lrL2n1Ze2T8NGBQSXEVljnBXElVOrCLrH5buHEb5YGXN5fv9mkHYRlqbG0zTGrERct8Ju99Nmk3BS2zRUFHbumpRPZVNMG1ck5sjh7peQJGPNUhQPkhSO9Xzusu3tXEDqdA2AQ4q5GyElUyEO4dk5WXHa01oQ4HaFTUI0H1ROA8zifNuvyTfhWADderdgODyzZc9pdUWEbKpiemjKZCjiTA5vet+4pU4/wCwc11qTDR09rGH57Ouru3CrnIApAAwaABIDACJ/gjr+Xjwxw+ReAbplIbD2tRzNOKtf0HVDm5kqAiDBdcxgnTDS2YGnBVhWySFjcl+6tN7dxKqFa4t2aml1RaksFUyht26KLVv9nbkaFDQ7bDWl1RbVtYYCOn2crD+l7YPV7OUB8hAGLpqME1Tww1QkAkomlFhD5JdUDh/CLJvXnfRqa2Sopc8taApAUkTIGmMp4q/1NyIuNFt1xre8YuuMIZS7J5xAGB2Lg6pMAHCm1wrhVsWcvZBDGAkhoJJM3EuKkkqSTOJc4boVDScE6jjDTcNTmrPDHoHo5tLwoOjzQrAhPSYsZThNrvd64HqA/dq5qtoFeWugUvG27BokhLhA4hxe8b+YK1GlrUmoQMaGgFVQABV0kwN9hOWrrGKw1z5N0e+AGhAOuEPOB18xYu/wa/ud9TXsW3rRVT22ORKnYIqzVBDct4pZVmbS/GVw3lTnEfDssa1lDaW4mrHFYGb8Ou77lyFcUbZoCCkJdu1OVTgJJPGHZXNNpuMKOCgofOCR6DCc1hGlV6jCHmBok7T7ujDV8kGa4htOmlnaFej9o0mmlQ6YmlOmAXBGhUEpKmlAuGnkqfgea3LZZtT3lAFAXrJA9JizmvEDv7w9T3RO2A8NI39t72t2SH4fzcYOdy9ncVAK2svUgAKpA0DV+C+v5dc4pmphiI2YqJIAChrkxxISLmevuquOILnIAqywAA0aBADQgHLa4Xkgty6SkwJNaXOO0WiTWk4hUQTizwLgBpyluontGouIf8A7RtYpdV9IquoAQCztaeYhap88VOx5Q58mmAQZ+yJxUShGj8sKfIzi1lMgwttXH0G7skNdJAGl7C5xJaAAfpAlACRmOJcdyQ/iWYNqZuveWC1U4E7vM3LBdU5VaxqJiQUHOV2Eb+4UaMB+UTx5FHNQxe8K+GrtWeuAsuPAILCR2GtuZd7SfzrjXbGAV5AD+JZ59eYuEoEADApKBBSk/eVJJgFo2pzhSamt6sfIBwmdXPQwM5w+5u7gwNLXepwcPVFm14uG+tbe8uLQuy6nYs2wcaW7PnOmLnEvCVxN3IWqX/EJKJXeuNppAOgr6IGW4ta3VwhQKmOlLSxzhpGnlnogk8ypuPyMMtBXFUEtXTCZcLmhhcUihUUUFWOqaS3oxxg3LhVxxKfNLkDnBQYA0DllDeNcR/u+SelN3Zequp7DX14ym31RdyPhO+li9TUaFUgYJeY52k4EeyDculXGZ/Efgzr+WLDr940sYFJQlAOgKfRFFl6Ze1+zYg0htTqixjplqo5UwEI4drA6uqKHyI5bvACfj5kN3hQbIaj2SV7Soc4bLgRiZoIDTgIUc8kaIAEgMBqhwXVLXAKa4XnKeY3j3EuHFvCqmgPN/LtrNRrDmDMszDA0NQigE1KCKSpu+F8ru3NCWyX3nbtpDmua3eXriqChc5XmZLiSsTGHPpa7s4hNYlP5vIZrwz4czP/AOJKGFGuWYNbWm5YdbBYgqdVIFGq9BF3j3FLu9zF0uJcGhoClUDWta0CZwGJJKkkkOZiVTDrgOc2VtVnivsT1wAdGHPUhfJT5G5TjDO+5ZgRtpW2aVX6bLZces6IZZ4NnNznbwcRZ3V982guI3j3Mt9lpKy6JxRxG3S09l1TDUNBRr3J5jyS5dvAQp+Rd6vndZdvauJVSshsAhxVyNkJKpkIOX4WN210rjlq3idko8GilTgZrPAcrXOCgrLCFheRwsGixZTfXdk7sODqTQXtc9SwhGqmJ6acqP4vfOF3+8ZWhVHYNTXSPqhu+NVKpIBF8wGr8CyhOVYpulPX7OZ1/LHX7xpYwKShKAdAU+iDwvhzqck06gd4RSQ7atsuMQhKVnphrz0r7IIO0CnRCkz5LnFuKWd9lcqG1itzUNxWsOxtna1AjWgh2avhatGCIgEwAshqguwXngv9H5eU2/zk9U4A/HDyCwzJZJhuXXqGtCKUBJxQSAJK6BGS8X+MrFeRtvL3A3CGkhpLWDcZq3dLmvABelCkycGlRwvw/lxlrAK0B73zRFLrjnuJQCZJ8gphHOU60T1c9/BfC1wO4g1Q56dh6SYG3ctctuQpW9S1olNxAD+N8dvd5zVwkufTbtquKNttYwYko1omScSYcbb0aEQIuPnnjHxWz0zx9EBglzw0SEANCAdflr2X4jb75l74AdbqbaWlU222y7ToIwi27w+/+H5prXm5lkvX/pEN+Nccxk2tq2fzqTMQbl5vw1QOVs8NAcSOvkpaIDW4D1r5JBE+cSIGb4jtHRZmK1l+0aTTSodhNKdMK6TR2RqVNKAnDTHRyLphTGuG8PyDanuU4tCAAknac0YDXGWdc/v7rZuC/Z+LYrUIz4gUNoJXYWqlDjDs7Ys7ipFbWX4AATIGgauSf4FnCCDVIDEwKAh164I0Hm9fyt126Ua0KTPAeacHIZFyZG2Zy/akoWu2rbbjKSCEUrplABMwq+iUMuAq2aSTo8+MKiH2z9SevkZkMizeXbi0tUNWlpcZuIAQAmZ0a4Z4V4bd3lrKHbfSW1ucQ/svBLaXE4PIPmQeQDjh+TmBwgDz+yE5k+UcD8J5bvF4Cp23bZS0Bzi74j2ByNa40tJc5EaCUEZbxF4vy5dm3rvLZfcBuUqGFzrWac1lD1dQ1oqkLhckMyeVbRatNDWtCkBokAFUy5yQnI7q9ohOYkKdEcV8N8FzFXGCLVu0A14m66zfgF2WuWlt2q6i5wAJAa4XCALnEuJPV85oEaHKaQ0ASmdZ0mZJhWlS7ES0dKQBbGGBXXjI+RMeby7b9vtMKjz9cotZbilzfWBJ4pttVvnZaqCSwKlOmN34RsLm3kuuvruhBJNm8WMKgO7OCdIhrM0FZdWh2ztU01bIc4hC4CaLiIXkSE54LcZr7oQH2QvMdduu3dm2m8elVNShuyCHOqcEkqKplFHDm13mdnMK4KuPwXAt7JLJ/pCcG7cKuOJ/khOQO1r6uS5mbbVZapqKiVRRsiVKnUCmmLf/AHJY75euNJdl63Wt3qO9tOe1yqCgTBNMHhHC290yjgjrStu1TBG2+3WETQ6fIo/AyNxhbczr1dUTMuRYTm9fyp+e4g+izbQlyFyKQMGguMyMAY/h+RG7yrDhJ28KtIcrrTHsQjBZ6Y2JQA8qkbtZfiYazSF6pw21bCucUA6euUWbDsruOKPD1u7wPpFYI2PiWXVWzTKYx7UMoC4rMcijnK4LCnmBwPN7plDu7TE3t1A4WwQ4t2S5pcXFpADT0lAFhlhmbcMwCaru7Ja4KUAt73ZICBazgSk5Dw/l3hjHOYG3WttvLg4gFwtuvW0DPpVvaFwJExYvcJtb3N5dpay9VebSHMoeBbdfuM2gXFXBzhUdomfJtYwUMFMYTRyJrifIplGth9fsIQjr5JzIicot3ms32eztbctbUtB3Zti5cLt1cYBbF1hpdSXqjdJba4/c4qTm7IIY/cZUAAtLD8MWBbOySFcwnA4gEXN/bDs8G0tzI3ILnrL4PdDaB1k7NKo2pIdx3xFf7znbhJc6llupdTbbW224ko1oBKnEmAswNOC/MnrhrXlBoghhUjQmvrhfIShUnpP5PLhx08hc7sjHrwi3az9rvYtAhgqbapB/RtFetYLuG5nd5q9tP+HedukQptutsfUARJEVcY7zmGLliUZcqZtTA7Ae5wmUmIXyGyYQn1Dk2hjAtWwrnYCQ9sVcSdXeZ2sujgq4fGaS3skPl+iZw1jyjLa0NlsgooVATgMV5ge8KuiO7ZFm8ukKitbIDW4tGHTG84/d77fLV7rTes0lCnx7bnNOIP4mH8Oyr93l3r8NGuxKpUW1Y9MS/BCYCAgmNOvyXX8mXlLcy6q+Wqy2jxWifTDHtbjpjfcTfU62oY1GBA5FCsa0FABMqYa142nKhXBMZQrisIeRtm0Fc4oBhPrlFjiOZG64oa922TqBNhKg3LTltuWYlVKYWDef2jMnX1YQC04Yc1BCEY+aFMG4MG4nzxLkAuFG6Tj6hrwg0FTJMZa+ReRRyWLlubrjrpf0OFxzR5tlrT18mY4l4Qvbvvj7TbzaLDq93vN2VvWL9NO8fJobVVNUCA3LtTdIpyIXrHDlhxc5QcAmSCdf8OnFFe3+cmR9n8OSP236mR//AEdDDVIdoJktrr/h0uqDdtmi3LYTJHQh2jw5Zmfqgll2kaqciU6/4dAfffvGtVWpkmqolMcOUIZ9SQTduVyls5EJ0y4dOKTd+IDjTksPN/Dkjfb3a105HUn/APT0whpDpDEJktrr/h0uqDcv/EZob/cmp1jhymP236mR/wD0dB3r65S2ciE6ZcOg5zxXdL8zkhS1tNkAMuaRubFhpJLEcrSQjZzTkzLLpQ3Daa2RKkXWOIkJbLSZoJJikA3JEev0YJ64qdNID3uVo6INt5V30RLa0maABE0wLb2q3UvXqitkgdGrr59LcYDWYntdWH4iFhfKBuuJYDCFAVIpEgMBC8h8PNvf3X6LaLez8TeGdFZV85ulhhKLWb8Ls3eZdUb87jkpDA0fGdbaUAM2Dzw/I51tF22Uc1QUKA4tJBkRgTzlPK5jRMp7Y33ErvdWuSg07yvFewVakscVlhDrXCbXd2vk/aNysDs9sK2nawxWeA5FhIQQBwy3Wi1GpgpQanvauqUPyWZfTnmSJS4UNSogJt9iUj04w3MZJm4e1VKh9SgASc0AIAcBNejll+Bw65IHDp9GEbIQRLyXX8ooHxM1cHw7e01QoBdVu3s2QVQouAh2fz795ceVc5A1SiYNAA6hAa4yaqdcUtKA+blbZtBXOKASCnrlGbywdu+IXxaAcjXbgNJcZfEt3d6x1OIoxxg3HYnzc+m31nX1HBInFTJEQGrIcwW7YVxkBgvplDOAeGeGHMUBbt6sgFxmBS6vQcWvICkIqxc8X5vJnK57KUC4you3jX3G2wp2Wq0EODgHINl2gtlyvyuZtm7l7zmk7SbshQ54FLqiQQoULSJiCW5xTq3N+fRO0nphj2Noy+XqFpsl2qanE0gq6luzMNRBpJ8hs4jT+Tnt4nw6+bN1wLQKQ6oKjgag5qaZjFCJgGFu5CbQKjv9Pm3JxOhSmuN5m3gW2dm2AEtghq7SAuLi1SSqYSCCFMK70QV7J0z0euBQVRZoZ9XqhoccFkh0w1rSqLzviGk+ZfZCenp8srYpbpx6dXmSE1wG6ua3NZd1NxhUFAUPmII9IjuHjR1eVeDtIRSUlKxba81FBigxgeJOD5rfZW67Zbu3MpFQZ2n3C87S4tHonyz5jc9mDussVW5JyTLRsB1ZV6Nwkq4Ru+Elbjcb89sGabp4IbSpb0pVpg3LhUuxMvdyi3bCk4CQwC6Y/jO9/oU/+JR2quvs9HTFjP8ABxVctklzPiDFqDaeCJKTIFdMd34lfrtAqG0WwmGljGk4DE/gNCfIS7Xs+dfK9fycWrQrzd0HdsmJAhXVG29myCqORcBD89xK4t26Vc6kTIAGDAAJAYAR8M4adfUeXUTDeH8PbU8qTNoQAKTtOaCgGCqYzPD+D5jvmbulg327uWtzQ5XDdvrZcqBc1VCKoUpBuXCrnYy+aXo59QxHJu3HaPq0+YrC81mYGLCD6PT7It8T8G3TcyGZaoAt2CWEADC6zeuDypmNkqMC0Rez/iTM0Zd5YNy63lw658Vok622ptJAcVpUCShYBOnmoZ+Qa9uLlQ6kxlp50ooJTpRYFARrV65enkBGDfWuPmikBE98T8gjQpglh6093lqRjE9romIAOiH5TM5wZOlqhzmV1FQKQK2T6yeiKRxT/DH9/C/xX/DH9/H+a/4Y/v4lxX/DH9/H+a/4Y/v4/wA1/wAMf38f5r/hj+/j/Nf8Mf38W32uLStlQO6jWuJun3wc9cu7u84AVUvdgABIXGjADRH+a/4Y/v4nxX/DH9/H+a/4Y/v4T+K/4Y/v4U52q6Oy/cuFP9HfEHrh2YzHF6nuRT3VMAAJC8BgBoj/ADX/AAx/fxLiv+GP7+P81/wx/fw113idbQZt7uQo1KLyiG2fDGZ7hd+lc3Zv1YLsXXlow0a4N25xZXOmT3X5r0L/ABX/AAx/fxPiv+GP7+P81/wx/fx/mv8Ahj+/j/Nf8Mf38f5r/hj+/j/Nf8Mf38f5r/hj+/j/ADX/AAx/fx/mv+GP7+P81/wx/fx/mv8Ahj+/j/Nf8Mf38f5r/hj+/j/Nf8Mf38S4r/hj+/j/ADX/AAx/fx/mv+GP7+P81/wx/fx/mv8Ahj+/j/Nf8Mf38f5r/hj+/j/Nf8Mf38f5r/hj+/j/ADX/AAx/fx/mv+GP7+P81/wx/fx/mv8Ahj+/j/Nf8Mf38f5r/hj+/j/Nf8Mf38f5r/hj+/j/ADX/AAx/fx/mv+GP7+P81/wx/fx/mv8Ahj+/hTxX/DH9/F7IMub0WnFoeAgcNaK5F858/NpbjApxhfK9fyWcBjdvNXQaGzEggLqt29myoKFFg57PXKrt4kudSBMBOy0AYBJAQSAg1cy/da/dWcqGm7dQOprWjYra4qWkbKoimP4DwMU7yWYuzO+pcrNi407ukL2HT0wJI4Kh1a5c2nCA8MpqwmuBnyP6vbyJzzleE5ndWyVTd2nT1q9jjp1w3McYvG8+2obJrQFQFGsDWhUCymnlVM4qdjzgQEB0y+eG2mBA1etUMDK8Jtb14BJFTGoPO9zR64DeM2ty6611AqY+qlriZsc4BAVmnrgPuFWtX1nonjFR08+XIrTP2Qh8qjZwKZEadfKpCiEM4Fu2FJw/ExJn6zfnhzULXSxX3whifIoCw3imYbTYfg5QV2qOyCXdqUx04cozzmfCIJDlGDSQZKsiDo5u7tzJwEhgFMzAyuXbU9yoFA7IJMyQAgB0wbN0I9qKFwVdUtEXM84fCtU1OUSqNLZdoqdQKYlBzFOiH38syptpKirQiqmJBKocFgXbRVpwMxgU09PJ3iyxWYLU3zYEr6oqviga5H2LzmtzTKCSgmCpQnQToBhYTkxieMShQEJ5EcIfeyzKm20qKtCKqYkE4HBYTpI6wUPrjd3QhGOB80x7olCDGJQqx/fW0TTEGf8ARJ5TdtMqaNNTRj0ErDjfbSAmkHHzLyLyX/0vcOSXJMoICaFn5/L9fIkLzU8pKL3FH4tADRrc5waPouTFZhIdxLiLq7l0kucgFRRMGgAaMAIDnTSKjyIIbx7jt/u7Ls7Fug3N9SUdtW3k26SnbaFWWEWsm/YsWAQxmyUVF2qGuOGkmKnORcJLAa0IRiVx6tHNISeg6olyAD6WPUfk1LcYAGiCea661qkIhXDq0rBLiuC4DzQr5DXHDX8Hduc1xN15XJVKzeeCQHVNBLS0SpIVQrgoHA+JXjeN8ONtQ0FhtsfcdMNFVQH0nBEkqpDSdK+3yEoqeFEVOx8rtyGvGEAQauYToMAmBxG7Legl0/zXODRiRPQEEzNTG8vlR+YA0J/SQkqPbDH5Sd8TaUPw1QOm4AOqaugjA4gQ2/edu7b1pcgcqEgyDgQhCTE9EB1gi4dI7PtJX1QGZUVFyoqN7K1LUiIhxgOZdV35panrqP46It5R0rlrtNxRb6ieBUEGRKKhhSccOS3+hd/rv5BZthXOwCgdOJSEN2ekU4ddU4a07THqA7CYCok/bHeFq7zowp3bnt1mpVXAJ0xlcrlb1D8wcw4PoBopY55FJJDqg4txCY9EOyV24ri1S+nUqCkED1w7hzXbtppQpUlLg7BQSqa9Mb1t1Ki4dley4t/O0osW8uXbneB5VK0oa52CtVUTEIumL/D8TZLQv51QXDQmGJg94ubq4Po0h36wcn464zuVvyNzd7s/nJXVIKiKMTpkqRb/AKX9Z0W7WZC2yq4/mlMEPaT3yi0+zg4u3jkZoaKccBjgNAw0uGdcjhpRx3ikrJrUZTIfzsdcbslULkOsVFD6E5tr9M/1XcjcvlgtxyoFAwBJmSBgDiYa7fTOIow66pw23mAla0kTBQKRLCU5ouhYtcQsOrfdqS2gHZeWnaLk0LgNUF1p9TtAIReuopAbSjlIRdIJGOGiKblyl+kUgp1hyGHZi86l7Q4liLgSm0qGoAHCSoQojM3ste3LQWBzaGvq7STKFqTwxXoi7xEn7u8tp/OL62qq7KEqiHVKLvFlWkMFCJi9O1P87Vo6YZYL95USFppSROt2rXFvim87YeaacKHOHaqmqapdMNFsJisxL0kLBNi5UZIC2ldc6ikC63AvHsPI/OXRU2witwqqDk2gQRSRVIFUQyi5l8u6kWkqKA1EjCYlTp0k+t2SvCq8eyMKgji7ABopA0meieN3JsCMZSWzVQ6Z6ZOUTJXHlv8A6XuEJyVP7MIMOVTCeU6+Sc+RTCkwg5FPIg8m3hbnLbyw7KAUuuMtuM0BKoDiQNCTgSROScShnE+OhctMBm18TtN7Vs1spchw2sMIdneJOrLkkjWyAQDZa3DzTgOcU6vIIeSgFQMOv5MH6BidWqJc601zpGpAmE9elfVDXNKAqg1J06VgBxppw0qvzRb8JOzG5zmRLnWXUF1Qfce96hGNApJZN7j9IYUxl2ZvMtuZ7MtubhrWOFIZbuG6Sai0g25bYE+zOG9ftPPUxU/0a+vQkVOx56Qx7MZrBLgqwomDgYlFLYLQVwhOYGjGN1+b61nyXMxlwrbwaRo7FxtWKYUu0BUksoloi3nHtS1cqpMitJpKoSWoZTAXRAyzSjLrkcNYDSUXETAwIUSMiRH8O/2d0FcJUMc4TRdCSI644jcspVb3VKfRra6pVkasdKLiqxmG3HKLO7oH5tTA44YqZzXVhH8RuHbvhtQQSputaMEEw1ZAY8tv9C7/AF38jLeSC3SqdnQCT2tnAHGG5viWYrczEUUpo+gUnrTRAuXgjw8LhqOqUZoafhz6nxb/AEsx/VuxdI1N9rozA/4f/MZGS6GFPrRl3nAC8v1H/PGatXQrTSUwwYCMOmMrYe5WXd7WJbVDWluAWROjHSsPa+Qysm4TDy4kSQyTSuMkhn9L+sYblsu2t7lQKBgC4zJAwBOMG1nWVXRNxVoBUlCjWpoSR0KYeLram26dLh2vNSdEXclcNTrRCnWHbTZAIDSipzbQ/nn+q/kzbzj8P/1/yQ/NPO2XEL0McQ0AYBE0AKZlSTDeKXCG3LiFUwLblEgAiuATsjGZ0xlbtso4W3ldRLnRm7NqTfhlPPUsz1eiHDQDdI+q6KHHZsgFo1FygnpkAJqk0RTFq9cKucy6sgMHPAwlgIzn6TP/AF4Z+le/q3If+i3+sYt/pH+oYsp+Ze/rvjNHUWf+vD86D8UucFKGTSWgIdmQ6J4mZMUjQ4ew8mcP/C/+IIvZZ3atuJPmeS5vRMHX50i3cwDQ9T57bgJecgSi80FS0MXoUuPsPLfT873DkDnYe2EOA0cxYnzVifOnr+bkfns22t2zu2qRVMh82yCS7WOjTD+N2HbxmWQ3raNaEdJoLiCVUKCwHU5FBGa4znwrLBtAdqe8dT9GerQeoKYv8Wy6ju1Jcz4e1W4BoLiqLNKVRZxc4oxu+GyGlXMnVSdGvWNEPyNy5vWuLA3Za2lQpRJlVGJ0Yzi9wXKjeXMvTvLmFNYqarCSJiQpJMlKKkHjD3G5l29tiNFKkNaQQC8zmZEAYkAeTWM1mS6pXCaJgAMEGrVyq/CGCwanuIpEgplrKDrh/C89crblaaBS0U7y3be6bcVliSmhMIaMcV90S5EHNpbjALigKzxgsZMHE6+rQnydxRUSer515weJNOmXsVYAs9k/jpnAbiW+/kzWbd2rO7T+m4g6fceryNT+yMfd04xPyJA0pyIijTo5FP0sOhDziRCRKO55wo1vYdPZUkuCNaSVJ0mWiN20IwfQJeUWfaVcZzJgZe1t2nlXuwVCCAhAcJgYJhqju+dPxXYhHKS0qopaGiQWWOE4Nq0Z3NADtunpKgIusL0w7id9qm6ouBUUIWsEgUpFMwASk8TB4i9yB/acjkekgokVExJCZaEi7etY3aUE9FxoxPQ1dCCFMHoixk7pxFwOkdL3aU1HQZR2/U754yl5jvhuF4PKHTbLW6HGbnaB55Rc4hm5VJXJ09DTszWaKNCaBAzpNTiQQERdqnFABIrh0RmLFw7dyikIZ0h9WAIkDpRdE4yj23Nl+/qFLjjaeVWf0iiAaeiLt22VCN6NJ9EvbAZfcQX/ALQAO2aXCnaQA1UgywVIdkC6VhBZKE70GovwGxu0TaJrxbqg5HJGZU/SNImTiqr6RGazFop+zQ+ZgWR6RqgZkil1uY7RNuoIQqAEEArJMNKQLNlytsKFRyGolx8ya8CoTVDWOkQq9ZJ9iQzNWsWLq0gg4g4gnRAzLTtswID9irRNA5UOggaI3LDtXcUDtuielQEXoBh+avBLl07XmEmiUpNQKAFxM+btu7BUSdqTo1mO36nfPGZyjp5dwZPWaSfzS4IScMYdnmFd70PAcktYQg+ZcdM22bRL7TyrzhUmAQgOCOAKhMEwJizllR7WvaiH891IVEMk0+eM024ULqEkThWuA6dMXc9amhcmEw5QcQdHRDc0HKi0uR0xgQRI4r7ukZnLinLltzdickc4Ox2u0CdrXKM3l7xRxLCJE/nrgoCdJhmYvupZVdmhPaDwMATMkaIu5ypLgA0HXIapqi4aYF975naaUdsyTUFULiNPmg2ssfghrxbxxKr2hV2l7R80kh1i+abd3tHFC0GmQBJmUlrU4Q/P5mTZVDbxMgdmeJGA8+mGkmq4XAnRgD0AcgvAVBCC1UWRGKFEJXDQkd4a6pzMXUvCVYLhjPzH13LGUFb3pU0EitCS1S5Q2lSZYjQSkPzN41XLiVOAQFJNCKQEEulFKnkURf8A0vcID9MKeYgjLZ3xUuYzObrItN3zTbDHETdafS6ptLp0maAFCYynivwyachmi5lBrUOYS1QbhLyC5jwQcCAQrXCnKcf8XA3ncRN3c2xvWkCzcNt+1aeh+i5XhiKgqMWvF/hZzreWaS29bIe6lXi211Vxxd25ENDlqBkAY4ZmOLcP79d4qb1L9/ds7kWnho2WEi5UHAzDURJzh3g7LXSApIuOaKg0Wd8hbU0KG7J2gpCgfRjur8u6+63J11r8yG3DpIFaAAqJSOIJEzlONcCuG/w7Pl+7JaW7vd0tIJea3VOqIVrSA0iYmTq5uwFHVADx1qOTN5TgzQ+24MrtrTvgCoFb5sp2sJOOKBCLvEc/8XK5ykW2I4b427ha+aVWzbdhUBUQoltDMZHKu+E4M3ltG7YBkKiQWohwx9cC/kXJbu6EVaSW4uChCCMBrh9+yEfcSoqStKpIkgIpwAh3FMv8G7eG2e0W0hBiAHVAS2dnTD+I5ltViRxaKACQ4ikFzlxQhQhTGJ+TzORzMnMcAcCuBGBIEiDjEolCOKD0wXhqtKKFxTpjLcbDahnt4lxUr3NFvs/Rpw7LVxnjEonzqW4xQ07LcBqXHpx1/KQ0hf5ObUMBCNEhgIqZP1aImezgPPjBdms1uXat05/rBSM81ueVp3KncvCbZSSzXCWEOuZfOb14RG7p7VmAdolAgU9KJz5Q5p0p7fJVAzgIcMOuEeV5EGAw5AGmk6Tiv8kFzSoKT6uU9XIsSifIhwjzQpiWjlVJ6oQcyRSE5JQsKYQ89DCjmAthDCxKKtXJPkbmreLV1aQQcQRgdUNvOkQpA+JsqizQAk+aP4dkyQwhA780KpCOClZjGSqvMC46ORBExypzr5bjV6JeuUKedazHFMwrQTXZouBQpAG8aqKEKgFMIy3EOHZruvCci99VvduuFrrl0MBrcW3XbbiZNKbxDstBbw/hHjS+c5bum4/LWhafbNsB1T/iWXK4O3jXEPcMQADTIZjwpdp4dw9w3uWLHVB1y6jHb24S87TnORqhCajIAOyHCczurTypbu7TlPnexzhjoIi1x6yrrtsvJUgl1bXNepc183BxUkEzXGcXM9xG0cjmLpBfSczcBKIoobRqXYap1zJscV4dd7xksyTS5AwswLWkFxc4kLOlqFpBAkIY3jt7cZZHVOoe+dJpCW9rtJh1yhP4h/YZv5+Z1wsHI5d27zLP2RRVV1TyhRkgMHGYWkgpDzk7NebuBLJqARAQ+ThQVaZl2AWkFyRl/Dli4l7JF5smnt72464+RNLaVHacagtKGHNyVje5twS0ag1ECPk4UTaSpdgFpBckW+Hh1Yt1I5EWpznYKURUxhmbthXMVOsFukEYHVF3iHDH12nkG41E0ENm6YmSSgQ6YzHAMhbpOYDBeeoMg6pppdTgFApcJoXKJHyeZu25BWjT9FjQswMUXkq1Y9Grzw28CjpoNejzQKiscByd8U3LYzhcJFA+8x7ZhQVaQZGWBQy5yNxMCoprksAtCEaeRBiYIIwx+T1CSRWzsnD8ceVDG6EqtOpATASKoDDgfm5M5lrhR93dUBDOl5LpgIEGsjo8iCqdOPldrCFOPOC4fkh+cytsXC9tJDiklBkUM9HuPJPlTknzlPJPllE4QRKE8uo5E5ViXyHN3HYuuE+kA8iDm5LLXMyMhn8nvA8lj7ge15kXH4bAUaKdsoFCEkI/wLwu/wB5vZpzXXroaWt+HebeYaXF4JRLYFt6SLnkFGnJsz2b7nxHKbypxY640teTj+yt7QYCEcUUjExmPCXCMwMzm89uzfvNaQA21c3ltWuNxioSwNY4FDW/6IMDM5ptWXuCm4FIQIUMmudIlUai4EpHfOA8WFnKPXdtdZeSEk5DduseRUqK3oUxk/Cfh94v2cs57rlxHtFakgNrVQS95JBcOyhTklE+Xr5Vx5U5F5JeSfn8zg1ABPaJICKGuTHEiLl+6JucSMNM9CQSSgGJhpGhfXCuKxbyGXG3cXVIAFxMyBIAlFC6Jw7JNNTMvIFEUua0ukiyMsTgox527tjHHp/FI7PrEJq5CCFB0RRbbTrmq6vMkTjeJI/JgzUvr5Vhtx5QBfYYrOnDp1wLQ+j61nA6/ZyJ5IgeUDT+MuYghLkzpH5RA2V68YDdA50+flr91u+uZuuhk2puy4ORyoZCrapARApMO4pw87zcIbluTVDijRUQSpIKFoIWTkUEP4ldNeWtA1YiZBDcEd2kwBEpyhuby/YeqEywJaZHpBh2Tu3abdzsGlpppaS4SIJVNJCJKHs4b/dHEkW/9otFVZO8QBKSoci6CIdx3NCizbJDmqTpLRtCkic5NhzeHE2rr13bUDiaVJQukiNJRyFJCcHh90brMWw7eNG0AApBBRoIcBUEmFQhYdbynw7bJF205TqQzUGWqGeH/EAWsPNsrO6jHPIO7ADCwAFakcESZIHEMpcctuwbVAQbNTCXTAUqRpJTR5OcZThL5Zm6LhcJmY2xObZMOgz0zgtybqHyQoDpCydLBYZxbiM2XVoG0JtdS4bJJxIxAwlKN1lnm3emWsRpLkBJmdkAALiCcBOM5xjPtQ5GmuyC4qHuLGkXAGylVJpKBCmMP4+w0tyxbvbMiDvH7tg3hBMia1YDhS4TUZa5fG9vZsGm3NtNIJIDgUdKamkBEmSkPzOSejrIBcEak9dXQD2V65Rlsxl2U3CHi4VdMh1Ik4ABEMgPPAtW5SJJ1AAnWI4pnCK7dgWW2XYbdTxdIAKkHYG2Els6SbOazrqrj61KAKlxwEmgDADAevy2a/T9w+Sdfl0PLKBau/EvuCi3ttUS+kLb26Y7/m5W5i3b2TQEaCKwxpcpCqRLCB3gVtn0J6AsC6ChOBlqSKmBGnD39OPJm+P5pq92oFsqcXlzHBAT+c0KWnGSTPkEbDXPwK8qKh1JAdDmhqVJp1QvySrVCnmVJ+0wOqkzgNMg3rxHIEkunyhI6PZ5QJ0+yPNyhxwHzckhzzlOHNrsFKripUgUbDlcEcolLTH/AHBl3K8EVNQCRuC3MmoHHQ1cBgIXmKYbYc6gOWaKiAnCWpIzGS4Y39qGi5cUaHEsNDhiNTTPSuEZ6xk37q0/d0lHOQhzl7U8UEzplDMnkWHKtK0tWstxcZuLlqmZmS6Elcyl8pfy6VFBMPBLSiU4SKEzBWcPZa+GbqB5E6qcNSJoQxbZkju98SH6Vputb9JUkuCYw29aKOBxlpCHFdBjj+YybaHsZlaTMpXvQ6RUFUGKpoSLL7pqcTcJOCk3X6BHBOLt+8E5hXIJii41E7IVoSQ1HECL+fttpN+kuCk9kJ65mQEIPJIMTF7MuG9ewNocpbuVYhUKK941BMGlFCKsN4yXl1gLW1BshQwEEAuM9oyMlmAIt7ye6WnQlWOGPWqaEWP47nDTbtApiVqDmHsqQhP5pXARczjxQ/MlXN2SUaXC3MFwBpK7KTKFSIt2xs2bRJDBgpniEOM0Kw3NX9q41UOGIQyCDDWIfx3OOpcZWRiXgk27mC0osq2z0SBIZZzBV4LydE3Pc7QTr1mLXB8q6jM5+oO007p1QMyh2JyIQlqqZQcpYb8F3aauOOkqRMrIw3K2uy1Ux0knSSdOvy2a/T9w8gV8p1+XUwmqHZvNuotsCkoSnU0E+gQ7IeHHJaKfGTtiRI3d20C1CoVZ4wcxcNdWMk93uilgQHGarq5AHTA0QmqN1lWVuGhQPaQIscB4S/fZbKVJeRzN8blLyd28V26HlzUqNWIQIIMISkVtKpiNU5edejDkrfgcBr69EELIxUuEAmY0YcgQoRoTHkJYMcTKaYckvklLYlyzhGzMOz+abvb2XHwcW7TmOaZAFqKQtSoFICyjiee8TO3z8o/LmxcptsINy6GPFNtrZIgNQKgqJtUZXgHAbu6tsBfmHUsdvi87IS424WUgHsOnUVAQRa4dSG5LMtdcZbFQDS2w9xmHBw+Lbc4AENAIaBSKYf4Z46Q+3nqzaRrQLDrTX3AW0NY582gbdwSaQS6owLwCKvqJHRqixZ4pxbcOzK7od2e+stcjhsXDSitm5AakC0mB4fzXEG2+KkPPdhaLxshz2rfD6BXaaLgDkcGuALVkRcARdHWnOSJFenDyikTOlfdy7RQa8YASfMHE8yNokGwPz6XI+YWmmXbG1ohByzi5wayN3l2UhrZurJBcUJUtLShNRK1IEAjMsvbV+7uy0YboMeHOmCQ83ABilMIYnyKITGMvc/a5a/Wt2baaZfs0LirtnQigzGFzN5gplmN+IZSJa6iQ2ztfmgpplB4vw8b+i5cqt9hKrz6UcVVWoQA2RkUmYYzJmqtZ4SaqnaLcADqjiGay87ZFkA6yGvWWIQlJgTBhTF/J25PylJaJGqu5UZ7IHZSZOOiG5gOSwHEOcWkEFqypNL1qFOEljitmii1m22g1y1TsNeSKUB7Tk+j16G8FG1fsVlwRNk3HlrgTskEanFMDMGOHcLynxLeTF0uf2e2wpsmc3OIkXa5CD5NrLr9204uQuSUpCZUy61i7wrNMocxKCq1yLnSARtITFxUEaZRmhe7WdDRaChXUPLXHGSVLtIoBpWBxvi37EhbbSqXMQdphqZSaShCuJQQM3xYo36FrZViEzL2FHlwQpg3CZUmJGGZ7OCo3l3YmFpdSUIJn5wMNU4/inFXV3vo4CiRbg0hrlamIloSGZW12nrq0Ak4kaAdMZ3MKXjKi0LZmKS+24PQSVQGjaBRJayvl81+n7h8k6/JoeRYWDcuFGtmTM+ycOy3Bfj3ZiraZQQn0blkh2kYpAzPFb29eNNDG6vzGtGgaIIBXkQRKFizns23cZO6HEXlY9A0H/ZtuB83CnAYrhF/gXAn1Ze9TXcpTeojuxcaXMpcSJOCouB5A0TMFlwIunV6IqEj1QHWyh9KenFYU8gIGMBAhGnXzAswMIFTkXGWCCBca5VxkiTQedYT5FKA/ScOjX54Uctu9dm19UvNLETgvstpVECqmvEaYewys2QDcMvpVUhK2OnSZhU0pG+4hkjlOHZNN3a39m6LdRa1xLmuruFziquBpqIajVjLcc4IzetuCi8KmN3JY7ZO262bgcCey2RaVJURZ4g147llg62y4A4hxdl3tMg0u/a3HNDgC0gAg0mqH+JePIxmQrFpC0i+6625bAbQ57mTcO3bMnEkNpKNtAqAvrK9OuMk3D4XtuvjOO/msX/8At9uGjUvtPODTJeuFdj5RrsFX1GFPIzr9vMbxDiDamOXd21I3qEtfttJLN2UdtDawEHM5l1T3IpQBUAAkABgBo5u/vzuntOkKsA3ZAACAJITxM4v5G8anXwAXIgABVA0HUUUEHAlUSJ80WborthdmQ6e0i4z9WEC1dPwyoc0KKtW0CCE0oZiRlDm2igciyBwwxB1w7u43QKIO0mC4oqz9MCzZCNC6ScSSZkklSSZnk3uXdS7DAGR6CCIc2z8MO6VTrkfmhrMsKQzDSk10rpOmN9c/aHtOltatkAAIAkscTOHXO1cuJU6e0ipJSAgKSTkTySGDv9p0qTIU65ATWWOCSgZi4aizsYilQhwKOUawU0YxZy5ErIcB/SdUdGvpPVEou5hkzdpX+iCNZ16hyPzbwhenqaG6hq1RhDLtiZtl5GhS+pcavzjr6ovZsdq+Wl2P0QQNKYHQBCxPy2a/T9w+Sdfk5RODmsy6m23EoT6gCfVG74MO8vcs9u3T0o+yQYFzP3N4waKWN1J2WNMopZIRtHmuz3iHMdzyzKTVQbtalES26ts0Cpp6IbcvCi1bXd25GioND9sNa51Rau0qYCUFxk0YnUuEoJIkIJaUMUqgigiRwOrT6+WcNbcatOE0x8w56H5IGgqBho5jbLipZ7wISC12LvUkKPp+4wVC9OqFETEKIl5BDBI/GXlAxswPfyLAtAYYdOnlbnuKlLbl3bJ/FRWu2mFWUOpO0NrASWHZnMuqe5FKAKgAEgAMANH4dzX6fuHyTr8khgZjit3dMcUBpe7BNDGuOnVD8vwazu0OzdrDl6aH2JeYmG5jP3K3tVDS1uOMmtaPVCh0x0D5oW4V9Hu5rrXDbe8cwAkVNagP6TmjRohli4O88QtkEj4ltF2gVV1vZaR501wOJ591T3hMGhA1B9FrRgBohRG1MRSR+SBUcOeg+VKq9PMcXiklJKqSGmBTjr1xUdOHIAcD+PtgtcMIXkn5BHlDpkqQoCeSlBOuCVXpw5EHILbpjR7YGb4k6hj13bUJ3lJIdNpVlJTtDaWWmHZu52novUANAGrVzxwvO7F8zpx+jV2mq3CePrhRyLzCbQWlFmBiqYkajhDbVwo55QSJBOKKAg6yIFiwKnlUCgYAkzJAwBPI+xbcrraVBDKoKJkIVA0LDn54UBsym2n1KuvVpgWrQVxwEhgF0w5+Z2Q3FAXINeysvZD83aC27dNRUBKpNkUJXoBTTyWsjZC3bxcGNwUtY55mUARrXGZCogmgi7k7bluWKawh2agrZkIVA0Epp8pbv3Goy6paVE6TSZKoQymnRBv5h1LRiUJxKYAE4wTZC0oswMcMSNUVXCQOgE+wFB0mUCzZCuKoFAwCmZQYCGZa6UfcJDQhIJaCSKgC0SBIUhUKLyZexmdl2aDzaGNQYFdMKGoD9JF0LAs2grjgJDALpQYCHOzOyGYoC5PqrLpi5nLIW3aQuKgJVhIkEr0A9MNzeUdXbeqFCFQlpk4A4giY8tmv0/cPknXz10wpKdUPsXb1d9olbpuiorhWLTmjz9EOGT/ulq4Ep+FdQYGbrIM/VDnP+l5vm55sZNtVIVxVoQTTtOaqkJKLWY43m95c268rurrcKmt+NbcR+a+Q/mnTDcnkj3fLMCNt7FxNe262HFZ4nTyThI/OXzhPnWFPKggo5cEljril2Py09Xs5UgOeal6E1QQ4qfyQCMGY9ZlyTgMd2Qv468Yno8iA/s/kip0z5NeQ1FTrw5FMThvE8+FbM2rc/ioS1200ksoKHaG1gNMHNZl1T3IpQBUAAkAAEAGjnqY7wtNq0AHukUJshBSoJUoJKiqcILb4pBIDXTK+cAS0Y68ceSXJLkyuRBLLeXrqAJ+JWSQhCFlJIJQmpEKCUZt/F0oaGbrGaOIf2ZqJIXTBQtnGc4nxA0ZmzShkUa9xGDVYVC6CfNDLXGF37FrwcZuJb+zqB2S3BU0ohi3xRoVpDlMwopLdRIn0Rdu5r47XTTs71akChd3u6gidtJ0rJ+ZzDvi3CtspjtoQgrH0gNpOiG5bPGuy6qvEEqHIhCuajiJCWuUZ7gRAZZtG25rBSQK6nGYUiYUCogBAEwhb5ptNm84pIoEUE1EJLBVMM8Q3BTlrQeLIBJFRa6092zNy7QBc0hCrUVY4lcuiVw2UMpow9PSMU8payuQK5TJAi4NkJvWCjtGtyvBwqTSgjudxajoRwBSciiS6D0Rl+HcP+E8Vby5JyCpWbLkGGyKScSShSGcPvD4NwPqBOpjiDUtQQgGR88o4nwCw/dW7pZungA0lr3PeQ3TNAhcAPopOD4fa1Lt4tpmoshlwXHYoLlYGkinQsWLzhvruZJDWTaWlpQzVHKomUATSscP7+6u8l+oo0f7JqSbLCUozHFXml92kWpKtLy12C4lwG0B0Q3LZ412nVV4glQ5EIVzUcRIS1yjjHhYgMHwXWmBEFRe58wDiUQFyAEIkxFjL3QhbXq03HHQTr1+WzX6fuHyNTHX80LCGF5FEG/nX0MCzRxwxk0EwWcLs97YE2qn2l1yfYJl64Lc3mfhAktZu7eyCACKhbaThpggGrpwSKiecnD7W8J/nMb/WcIuXPFF6o2w0tsUPG8q0byy91CBMVx6IbleG2u55VgRtmoXaZT+I5geVKmZkqDCFgCKmj2ROfqgA6Oah0wFejdJQ+z1QrQg+WUtxguw5gY8I4YjHFIPV7ILCUBx0+bllAbq9/PUwgjd6dI9n4jyobBdr9w5Q/NGrMsxtzFC4bYqa6ppB6MDOHZrMuqe9FKAYAAYADADR5FuTcfhkbTfz0tAieIpM0BnpjPWr6Hurbe6l2a3FcEqmARUqESSG3kpqCoqp1wh5jcywKWr6wRqOvVD8rePxXTYZ6AXO0gKgOMXbIKPvOLXOQFN3ce0SQKoXUizVIa5Kg1ZEmagjEqdMZ7I2XfDYLJAQSLg9emaKVJmvmjCLBH0HOXoW+1IaxsyTHES3Q2x/VeffFrK5A/3jiNQT/hPJBUmnsBxE2zAxMoFq2EaMB/LyT8lOHZ++6ZSluCSQqiBy4hWy0TnGazTdm5kw0sdIze4kyMvopMGRKJDbGXFTnKgUDAEmZIAkCZmLnCuB3K8wg3j0Td/mq16tKhQgPSZEKMvZUBqmZJJLiXOJLiSpJJmTjEoWMh5r3/IbFh35hcvQt9qemGtaFJISOI0aG2P6rz74Xy2a/T9w+SdfI7M5p9LGopQlFIAkATiRoh9s367rE2KLwVUPa3RGBX1Yw/L8Jys5U3d75idh9jztmekaIfZOYpsvT4e7slEQ9rdB3aFXqwgXr5quaTILgBIAAIBoheasUw/inHMx3DKtDS27Rv6ldQlFt4eEcgmNK4AmDd8O5RQxQLu9ubYIE93da6lJj1w4Zm9VXjsWwvoYNUbIVI+Jsj0+yBUVxXogFsiIqMyfIJ8rU8lR04ck+SnXDrjghKS6hyLBccTyVOmIqdjz0iq3NpwOHtnjCHkn5OsDzcgtWgrnYD+WUA3WV5uahU3EpFRUy5vGOX+aiYxSnZ0616PJOvZdyXmAbooZg2hXIoJAHtdXSeAZG3RvdnMXFDsFLSWOIK4gC2dZcZAFYUcsoyuZY6nO2K0dSpdUoMijBsSTSgOIhxylreZt4ItGpEkQ+Ttgq0zLsAtILkh/AOK3N5tFzH0kJU91x+y1ZqVBLpHBEgP4m3fG2qhaFJ7PYXBQZYpPGL/FM8fjZgtqbLZDKmt7JLZtIJpACk4nkzPCM+abeZDVdMpQpwaFKqkiExnhDruZJu5i2SjzS0gOCAUtBYTS5FRNMou57MtpvZggvCqlKhoUGns6QBjOMlayhPdsuLiDQKrQ17RmuKoskEJq8oMxZKObhgcZHFRgdUXuLcMNNu5TvWoTgCGbTp4kzAwQHRA4FlGUMcTv3qqoambJLSJilGFCFLtAi1luHv3N3MNO9fTWtLkbsuKCRJFJAUioFIFizJoUhSSVJLiSSSSpJMzF2y9lIt0o5QaqgSZJJOtYlCGMlmLAqY0XVOCLZAEihKkaBGZ4PxA0W8yGq6ZQsU4NClVSRCYzwg3MyTdvsJR5paQHKAKWgsJpKKgGmUXc9mW03swQXhVShQ2YNPZ1AdM/L5r9P3D5I3h2SsVvutrFytop2gEodbeHKARiEVUh9p+ZSzcRbW7slKaT290HFXCrRqwg5m+5Xu0oBgAMAAMBq5KhIwWiVSJ1YwS8TCJ0KZ/iYBGM193MbZtBXOKAYKeuUW73i69/D7N4E2jRv94iVSsvLmU1MO0irLAxcs8Ey63Ts95rdtBVB3NxrgEBpTTjDRnX10KkmhFReyBigxislFw6YIYEBSWOHTBc7ExLyaJ8rlAc/Dm7y52G49chhPGARM+jRysOkr7eRnX7Ynj5BIqH0vUkL5Sk9oY+6HPZK3bSt0tkFUKKCcDgsHJcKcrXftLiH4uluw8EsoUtkdrE6IBdgIqOnyU+SXLPmSiULCOhOSXJPyiHkQwkLyJCcxfL5r9P3D5Jlv8Ahf8ArHmyw0wgZ6zyLDc3mz3fLOaXC7s3MP5jXh8zLCLOaN7+IXVO8sUXrElIHxZjBDshZIZwWeGLX8PtvRW1Nv8AZljdtkzh2bzDqrjypKAKfMAB6BALihOJ9kAuOtejVAXRh+CUEIAgGA5VhCUGk4p1QGWwjW4fjjBX6XuMIOQhE6MU5GuAxWev5k8gjcTBqKpo1r06Eio+UAIx+aDmM7c3Nr8+mvo7LSDjLCG2rTd3Ytru7a1UVIX7RAc6pwq2lRUEoSA9pmV6uRfkEolzCvo5icgAx8p5uReTzQhicLCwG8iHy2a/T9w+SZb/AIR/rHnC+47u05UfJyoSDs1A4iHN4pxWi7bQm13a6alAKbxjiAoInOLf/b+R7neYHA3N8btVQnsXLZaOqBm+LXd68BFpY2SAYMa0aBo5KHdXRr9MUnRyz/BJaNMauY0CbprjKfrUeiJlBDQ4oCqQhgGEwhbYp619sIdHPSGknWnQkT8mvIH8Wtbx78LdRaiFFrYXDAg+qN9nH1u8zR/VAHIXmaaNa9MIPkCCEi1n847Zu1UtQzpJaZtUyM0QKmqcfxNjK7TQSQoCjBVmQmKJOHZl793l7YV9xKqVBp2FDnVEJLDEyhOC/wC0WhJ9hakL0Xsu8/0VkruF0i3mra7xgNYaJlpDyGNcHNAdKYVCAQRDmcFm+dB/3hataVybTS7HtfRWUO4y59Ni2QHFCZqn80iYxSD/AAkUl3Z0oiL20VR7ZRmrOb+Fm7BYN2KnBHEzDwAwq0VIZjAoeTK8CzWy64blbVBQNsvuAq06w0ScMSqoRGdyLuzlzbpw+m0k6F0aSfKZXJ3ngZm+HqyZOzPEK3sTUJihmRBdkmV3JIFA0hZulgsfxfijqbR7A/3iEtdNpJZSUQFqvJAbD+IZBm8ZZALmqGrV2dp0xpIQEEyKKsXePPemVspW5HSU04SfJ0pNKweMgU2LJAvNkSyt1FsrtF1Tp7AKfSSAumGp94Z+1b+arhSF2mnZIOz5jOHXL8rNsEudqVpLZAhxUgCXXAzGWdXbcqGYVCWnFDiD58RKOIZnMNpblxaNsqCtVQdIGSEDtA9EWs9dCOfUuH0XuboAGA1eWzX6fuHyTLJ/uj/W5B3C1vDo2mN/rOEXMvmbG6bZQ3HV2nUVNLmyFxXVImySizg53iGZ73mWSOS3d60u3Sf7w0lo2NvD+bjFtvB+H91ZaWlu/dcQkqZvtk4kma4wM3xW7vrgCA0sZKWhjWjRq51TsT+DA7VCiYOB5Q3XB1D5hBOpIS42oDAKnsgBoQDRjCfnepD61gDyW7ulU7J1a8MV6Yl5JTG6yjanDQoHtIj/APCru8eRO5SW6cKHgjAkeuAUxWevla3zr5Poi3wi62rM3FVymQAD1QEtSmWK9CxZ4hdfVlL1QqQIKQigAF520aQda9mEhBypFnLN2nMqowCKCXaQCoGky0RmrGXW4cwGVFE3YY4kFJ1ArNEpAUymLPDuFlHZ0EuwnTcBPbcQNlxEi2COFkXj9E9hUG1iqJtY6tEO4jYG6zGDsHJJBiKZgaBF1vBx3U3UUn4sxpRyaz0a1hvBXD+6sVGKQlTi47QNZVxJm7SmEoFb91bbNz0qpkSNlQSpCSwVTGc4xl2BuXv7sW3B1Qfuw9rzgHBHSUgLi0kTi/x/MHYygGzPaLw5uIUinHslcJYweM5ltOauk1hQ6SkNbJWdnS1oxnOM1xCwKBmCw0TNNDae0cVKnAJhOEPkkEOu3yly1K02ZM7YD5hBMD6S6UmIt8Tzg/ud1RUo2KdlaWhz31P2TgWqChapDcvemxioNSlTMIZnWYvvDTcvWkDQJLUEd+cMHaVwUTjuV/41m+XOutSisl7nCe05tJIwM0nImGcPBpygWq0il06h8RQ5qPR0plEUNJB/judkSosN/wB6VLHzFVFC/SbtLKQJGRzWZIOYvm4bjgEBAvAsFKlopYQ2UyiuJcscRcEFW5CnAbTiV/GUM4fwN2K0FNRL3SuHodInzaBGYyOYto6Tb1oOJSbjbIuUhVG1soio6coZlGuqpWaJi4nBTr1+WzX6fuHyNDhFvOcauVvt2xRl6bo3wqK/GtytpIzBVEGMWLvhrK/w52XqoO936Vgh37VhxBOKoskQQy5xDObwsqRu6tNRZGbbY1A9SQbtwq52J/k5AIa58muwOPqhC5D5jAqGOHVy+aKW4DD8GtBOvRh86xPkFy6UA6DNQmiFMfp+pDyKZxUYA+lp/HDDySwjiiQh8ivFrm7uCe6pLqh+mwkN0GBYylvc2h9CqtZr2nBcZwpg2xjo9p/E8lYCge/yubt3xScw21u9NVDXudgqUhwM0VZLFvi90K24SgVMHUHBTj/NEKeYmuMvYeKmZmqh+E2tqISeo4kYRcs3p5Zw+KNZDX7uY2xt/m44OlFtvByKsrcvgkIgFzMvIAUIVZIIuIwMW/4bjOn0Fe10LjHETk0oDbCprpeirPBOpNCcjrt1+7s2+29KqVBp2VBdUQksMTIQcrkhusm0ycCH77aNSTD2Brmop7S7OyFcGWwgH46Y4X4azBR1w3i9qEyad4NoS0NwdpnqhByKfJNtuNIOlFTVLpMov8PvMpfYoWaqHgkGUtBwJjPvzRpbmBbFvTUQ4g4KiEjFIy3FMzKxmASXY0ogwbUXbRTAJIzGDMtc2rdyqoYLSxzhPEIQsiIzrbf7EOYWYaQav52Ovq5BmbLi63ZXdCYAqaGuKFCSZ9pUmiLGWZxXYygNzduE1NYqk1XBHJ2sdEodxa+2rdl1YUSbWQwq3GpiOQNlgZgwLGXCudgFAwCnEgYRxN1h1QaLAJQidL9YGgjy+a/T9w+SZb/hH+secV/GXJOYOI9kaunGFO10YeuEbIDAfg2kQU5BDbTgjmqs9cx0YauQNIX1ROGdftgOIUaRBe7E+UIf6fyQjpc3CH90ZXQizaEVU7RCqhwheHO314dm8jmUrIjduBa5WktU4Yica+RBAeOrkfrl7fKsF9lVy32XqiT/ADQEwlFvM331CypY1EpLm0kkg7UicRJdc+ReSULDcnnWC7aYtDZNRSSVICuUzmZaEg5e3coY/tBFVMEKhE6IotNW3pauMikypCGcoryCWT9H6SL2sUVVPphFqee07BepSB1ROLXDxbpDaqyq7xXVN2U2acJGenkuZgOk8MQJgWqpXSqjRJOmLXGv2e6DgGdrtMDDtbOpeydXT5YZrNMDswP9pIJ5mgATEjrxM4tOvvqZZJLGoiEggzBU46fywcnmWby2ZBqok1MwFK9MOtWLlAf2tkFQMMcIFiwKWgk4l0yVJVxJKk6TCR0RY4Ofh7gvNfaqreH9nZRETtFcZYRcsnatXUrbILSqbSEhFOCLgYP8PSwnZCVALjiirP0xu2zmSTrJJJOJTGEHls1+n7h8ky3/AAj/AFjzgTifwkXmROHv/Ewg5AEXohw83sESitwUeeFfhG0YQSA0RPytLvo4dcJyizbCudhoX0++N5xYLcH+wmKwZLvWEhqKHdKJphjLkmW1obLZBRQoAJVBivLXcKA4DXrwgBgpA6+SkBYDG9fu8ovkFPMlyLCRKE1wvlkELAKwDyJCApyp5fNfp+4c5ORTzZcic3Lf8I/1jyDI8Ltb26QTTU1shMze5o9cNzPGMubLHlAa7bwuo7t7k6FRZpgYGS4Zb3t0zpqa3CeLi0euBneL5Y2rRKVB9t4BUCe7c9FJCKi6IdkuD2t9caFpqYyU1NT3NGjX0Q7h/ErZs3WoSCQZGYIc0lrh0gkKCMQRBz/C8rvbIKVby02a6n3Gu9UNy/F7BsvepbNrg5EJRzC5pRQs5L+DkJSKQVAw5KW4xTYO0cZYelQY3lwoulPmgktl58IDTJow0pAYBMLFDcNJ16vMkS5rrrRJiKdSyELz5acYLGFQfXyThuY4i/u9p2D03i/0WuX0iDluFjdtdK45at4nZKPBopV3ZM1ngOZUMTgdWvlqeNkafP6+SfkAuLvcYA5ozV/ZtnA46UwCnHo5qQLdsKToVMAuJgWyZuVOqZhtxwQOVDrQofRyOY0zaiyOnD2HCBdv7IPX7FhBBbmNktx04pqXXyNuPEnKmE0KHpx1wBltqtU0Kirimow+y07VtKhOS4dB6vJoIbdcJOVJjQUMvniu4UA/HRyPzDuxbSo6qigliZ6gUxMoDWCZgWHlHnAY4BcRLCHXQNlqLhpicC5bKg/yaYcMzs0ounFEwXWIfdaFaxKjqXDp9EC7aKtKzmMCmB8tmv0/cOe6/wAJy+9awo4122of6b2n0R3Lito2rpAKK1yg6Q5pc09RxUGYMOu8Iy++awoTXbah/pvbDcnxiybNx4JaFa4EAAlHMLmlFCzlD+IcJy29ssKF28tNnP6L3tccNAPrEG1cBa4FCCEIIKEEHAgyIOEMzNvJKy4Fad9YCjWhuqOsCH5LOMNu7bQOacQoBHRMEEJoPOy9zJ26gLSE1NE6v5zhG9zduhpw2mn+q4mM3kOEHdPze7quycRuy4hGuaRMOcFkZqJgRxO742cTYu27e4rodU51SEbtXLWbRBd2UqCAExneN8Ddu8zefaFy4gdQG3yxuzcDmu2Xluy0H4imbFF/gPGLjr+SzDCLxcR8NGPLUQC46twDNhwpWo4Rn/D/AIhzXc+/G0Rf3T7tG4uV07q2FNR2VLm04zjIcP4bdN+zkA4b4tLBd3ha4023bTA2lJkkuJIACE28/wCD3F/DXNJZQ63bLEa0GoXSLlwvcCktkBKdLsz4V8XZd9518MNpznNtutUPLy5GWyboc4ATeEDSAZlPwbI9UKeQMBSpfUFilsI3CK7k9Q168ME9cUt0wS0qmn8nP4hP/cf8wxPnII3aIdOlfmicNzuZO6ypVbsnJMtGwHVlXo3CSrhFXD7FN9nZvVuOMid24Fs2ktngqicG5cKuOOj2S5gbgsKAnRyUtxhrPzV618iLmj8RCwvLON/Tsa1GvUq+qLTGFSwuUIQi32piBzsvkci6jt71yB06qmycnm2SdJOMZu9eO7flwxHTNRe4hUUAUp0qFjLszOyLYIa3ZNIJ1gBVQGaphF/i3ENqzlgKm7QqLw4CbTUEIBkCuEfxTi4obdaWuZM0NbVRNhNSyJQSqQyEX3+Kzsk7YMhcG1Qm7WihWyapek1JMXLGYH99LtnDCr+arDs6yDLXA4bnnVm4HfERKQ1rnTYCAQUAx6YPD3NrtWt6WFUqk51KDaFJKTJqi7ms7tBS0WkSlCQHF47VTQCiAAEDFSbFm05WZhr2vOqmyS2W0SajTIjCchHFBeCEmxKX+7OonQfJzjLcHyhHdsuH1iSitge2ZV03nQThoCiLmTuiummpu0MZiYTUsj54blsuKnuVAoGAJMyQJAE4xnrGQfXluHhoY5ErN5S+R2m0uGlVw2UjN5bIupzlwM3JRZtJL5HY7Oh/UCZQOHgJn3EbhhKm2W3Krm0VY+q2pV5RuAKkA2P4YQL+d0bJU2ngHtbIRXHQCmmG2bpR1xUE5pjMYJ0pF7i9plDraDL7RM3Oc25+fiXIrwUVWwz+KHvAFVSLbVaqUpqIpUJiqTxMcU4XlD8G7unWLYAAaVc66jjOZIKOIAwYEixbdiK/XcefLZr9P3Dn5HwxwFxstsm4GtbQXXHXHF83PaoRxcQKkKpoEcLyXiArxcXLxeCBUGVlJsG7QsNnAzQKrmuTg3A+AXTYyj2XyrUJeQ5j8Xh1xiOeXdoA104NSM7nOLkuu5F9k5Z5pJfXfDLqhoCUMKfEqqqVqFqjhlni3EO43eFm8QzcXb2+3z2vJqZS23SWohqVdCRa43nAbdm8XgB1TnBMs62wksCkuc1pKBATMkAk371TrjKhS62bIa4IEptVFzQMJhSRMuJU5TKcXy5bnsibrX3i8Cutw2TabbY1hYGhsicCSFMm5bLNqe5UCgYAkzJAwB0x+w/Xt/a5ljLcIzG5Y+3URu7T1NSKr2OOGopD+HcUzddi6lTd1ZC0uDhNltrgjmgyIXzLGa8QZUb1uULa2iRRzkUFcGhXOKSA1KRc4Zxtcxw1zCMwCWgM2LhtIGhtydxoA3ZBaUcSEEZrjOXsd74eU7wA62zAuawlWvuI0ucTQ1EUv2Qo/jOXyrMjw7KNeb7Wllw3S628N2qG3GC2QH7DDUiEoYDrvaKr6TFrKX7m5bcKF9JdT00ggmcsYfkcpecyyU3d2i3Td2Q5+wd4hY55ajiT9IIDHEj4paLrLLQ5l4ljFeri0BlsMQtc1jR+fUkwU/BtIxMGiTRhy14HR74DG9K+6EhNAwhrhiV9R5+6ylyhp0UtPtaTGeuuvbTdymwySvIP0fbDspmLtTHIopYMCCJhoOIBxiePMQaYQfyw3NlqWSqvVpQAkLTUHYhMIXhzt9fHZvI5lGgjduBa5WktU4Y4w7M5l1T3IpQDAACQAGAGjmoINsdfthOQAY6fJEImGldHNFlnadh+MozVi1c2Mpu5JjvGEiZQoMdKkzwi9nrQW5bLBeOHavNFuUhgANkHWZryLzG3rzN40Krai1VBGIUhCV6kh+RF8tutC2m09rFz5qGgANUhx2hJqOAgX3NoKuaQqoWuLTNAuC4Rk/CZG9sZfeG8VpqqG8YE7Q2yOy89maAkRKFiUOyxd3XL3EBE30o2UwjirhiMF1CMxw/O7LOHgOfdJDiReNwsBY3TItVpd+cQ1Ug8Uyw3TLkmvxUNNJ2SAQFBxA80MdO/bzygXVpTdMc4AMmgm4fRmpms/JhZxczzDu2XELraByoEG3IyM5AaQYu8Wyw3WayEw/tVbwkFAdluwC0ycDJyAgGO4ZMpnc0ArqQRYpKlVJZcqaSkwhSTpiOIcOygQu3Za1SSSXEumSTidJ80PtsO01FE5KFH4jky9jKu3TsvWj0Dqq3ElGlA1AadKjVFzhOcZVvgUcp2KGuedkEVVIACoLSAQdEcPzHF3b1rHZlr5Fq0ZgsZ2BLstEvO44mA/jKOrWtRqGz2cURuGrRGa4Ndm2xuy0ywuBxIlqIKK50kno8vmv0/cOfkM9Yu1ZTN7ykhjNgtKoVDiS4lxCpIFMCBmOL5t9GZtPZuLlLSodmwy5sgUhBU1HifaGAMWP8AuXh4zmVzBJsvNy0xuyVcot23kEuJIrQyNKhpTiWczdsWGZ52XGUstpS0Ld8G5tsAr3jWkneBtNKNG0kLB4Z3jcOIJb8OupASR22AIAszOHcLuXXZV7MbTmWblOkISxwQgrslCukxwzjPFLItZ5znNG2CXMUglGo1CGsdhslyBFmM/wALubq60EB1LXSIIMntcMDqied/scv+6ifLlgf90f60NJKiaQcxw19Iege1GGoBUCua5EJWQnpjuLSMvZeHC41iHeA0kAuLamgIVDSKg4hyiUOu5B3w7lO8YQ1H0B1IqLXOaheTsoTgTgjchcSzl/8AaW2gHeEFrmK4tDm0OaqNKHTgInPk7pmSMyxgAtghjBbClZst1OWXadJIOTzJFvLGlbTQEJaVUupDzMAotMhJZn8GAgKfycwMOlVEC3+bp1rOA7Xh7+RrDiF9fkLmWtuRl2msIJ0lWzIUIdRHTEoXkSMUXSiwM3e+DlCq3JPSdI2AayrwGyGlcBFPDW132dnMq5q1Y/BcC3sk25/pCcOzGYdU9yKUAwAAkABgBgIWE5i4AYmA3VCQuuKzg3Hr8ikbxJDGEET5gcMRhD+PZUrazKVywDBSMZkqTgAoi/l8sFt5UsV69svvNKUns0qmlfUOnm5XiGS2r9mvesmFDgWtVxCCQqFAOFLkVYdmXzvYWwpGILXpIjByTEuiLHDs5tFxuuKSma7mh2g/zvmjiWZvvqLjZAkAga10pAaTpEKIXTF7hpdTfluShM1JdKTZIO0ZgoJxVxVoY1q1BSRhs7QAOJGA6Iz2b4g7d2M+22FRU3IeihoqNTnaA2kYrDcjfkxpfS7EkF5clIJRKgFUqiywjKWskAMvkt4cVncaQACUOJcTJ2gKPKNutxH8kXs9w/byt6mcxSWggoHbTlJmCiIoUGP+38g6h+YIF52NLWlW7LpFRs7LgZqYOYzDqnuRSgGAAEgAMBoEZ/iFuV6xu6HaqiQZdkqmkGLmattS5eprKmdIRsiUCCUgF08mV4hkNrMWq96yYUOBa1XEUiSOFIOCFFWLubaKswiWgqTILXaC3B2Lgg88P8NcTub24XFzHU0pU83HyaUWolCXYzCYQBxjBi1rLFaezgqtw9cZnjN8o3MbsNCDC2HBZYqSTNrUCCePl81+n7hz+5WUuWASWsNIAJUk1UF5Ule16pQwZvYtW1LbYIpBIAJk0EmUqiUUhqAkH+HsAvWGfs2GloYrnPcVDK3VOcTtOIGgahm+IO2La7u2AEtghochABdUWgkuUjASHIzN5V1Ny2VaUBQ+Ygg9YhrM5bbmLoWq4aWVTlsstta1BLSuMNzXFblZZVQAGtDA5FADQFwAVymQUnnZb/hH+sYpdgcer8K1NxiXJv7s0wE56MRhCkq53uHVqgv1/NDOv2xKAwBDrXyM+QWrYUnAfywDxy73NtwLbNO9qRKpW3GlFb2sVlgY/wDw2xTfbIX63FdZ3TgWhWqEOCrjDszmXVPcilAMAAJAAYAaOfOKWhGjD39OPJLkQHHHq589EV3J6hr9GCQVOOPVCHRydPOlzlPMl8kXkTlXlUfIM1+n7h8ky3/CP9aFEB2v8KJohrtJX2wGkoDpRYo+g3sj29PphCEOuKRNcIUBIWBcOM/miXkHHJW66Uq2mhFVO0QuBwgG+e9XPpWtu2n9MKDLVDspw74GWOFuT0wJ23NrKuV2MlQSEFzsTCQnOnAUY8xTOC52PPpGMIJAYCJ8vfuNGq20imztjfhS1w3ludqiTpjawGnmIOXHmyiUS5Jcs+WflZ8ijkBMS5iQg8vmv0/cPkfnjL5bMje5d1up1paayC4A7wAubSUKAzwMV5d+5uP7NlHvQiSbwkAqBVPBU0Qbl2yjW/z2S9Dl5Jci/hFgPT7YZYIRzFXrQ/ikBxEoQw12krCCBSEOk4rzzZyja3DEKB/WIiviru7MODkFz1McTG6ylnf3G9m/U9ikzXdkEClaZ4oumGjP3anMVBSAios2gKqDzQC3EeSDRpg0HZ6+VBFLeyMPfC88STrx+ZOY21nr3d7ZVblDrlKAkbDUJUoJYKuiGcIy+Z3+Sy37H4YZ2g1z8Wi52lG044SkYnzJwo51rP50yu1UtntUuLTNpJCGaIFTVOP4mxldpoJIUBRgqzITFEnFi5YctxwcbgRwpmKQpkZLh1wMvlxU9yoFAwBJmSAEAJmYu8NsFaWggyk6dTfo6ACpJnIaoczgs3haD/vC1a0rk2ml2Pa+isofxsvos2yAShMyU/mnEYp0w/M8KajdE8NH00M0M0lDbdttDyXghQaSypZmkHD+WHcOyRru2grzMKDgoOyEwQFdOkQ3gnEpGkkO/O2S4hGoG0p+dOWtIzuRd2cubdOH02knQujST5TK5S84NzN/eKyZOzPEK3sT0YoZkQXZNtb5IFA0hZulgsZvP3nU933SY/TcQcDoAXA9UC6wq04Re4lxU7tmVPxMHbLnFrHbE5yk0E6xB40BTl7JAvNkSytwZbKiouqcV2QU+kkXOK8Qfu2migoSoJR3ZJI0BCJrKcFMYac42m5NQoOkpNssEwh+daaswS0U/mbYBntNdUDql54zebPasBhH9IkHSmjSDFrPXQjn1Lhoe5ugAYDV5bNfp+4fI5Rlv+Ef6x5BdtFHNwP8soTjNrvVPY2t1Qva7DRVUjccEliYr75uqvobq46noqWfnh2ZzNqljUU1MKKQBIOJxI0cifg5OQXnjs/raOpPXFTjMxS3sjD3wGgwXCUB2NXqQ80WrQVzsB/LKKuLO7tbODkFyepGOJ1emKN33xfp1XLSdFM/T0QLWbuVgaKWj2NEBzpA9cBqYRPyKnkD9WjXyT5A4lEgxPmpAbgsF+HK2zaCucUAkJ9cof4cy7Uuup7w9f2iHeWhSagygOE7btr6WrlU8o4SRXmAtRUinBwkpaVBpkSV0Yx/GGvLsvbPxWoNgHZBBALzPaKAgBVIAhIQciclnLt2nMqowCKCXaQDIaTLRGasWQbhzAZUUTdhjiQUnUCs0SkCcphmVt4NX1kk4k6TrgNyO3muJK222Tad051U3K0q1TtUoiBSYZ3F1Jt1Untdpau1Uq1HFcZaIus4P/dXXUUn4uC6HJrPRrXCDwyw2mwSpapM1VVJLhOePRhHeru3esgpakFL2EdtSAgcvTgoxH8VcCXX94HCbSEraBNUISeyJxcyb7i2wS5rk0vJe4IuCuxJ6obx22zddz7OBr3ls23YgIA0CZZMkogAJzPELIpGYLDRM00Np7RxUqcAmE4n5JBD710pctStNmTO2A8qEGAUVA6QMIZxLNj+53iRXL4dOzJrQ5z6no04FqgoWqQ5124LTM8Nq4QTQLb0GyCri4OKJSQSJOModdyDaQxFaoIn0unoxCpqi5auNqs3TTdtqilhKCtFCOnsyOBUQzhtVOTBNVpFLp1NG8UOCPR2soihqg8OymfNFj4tXaNQFzZADUcELRgcFJi5nsgzeNy4V7Fa2qqTdoqWohIQEEoCQCsXL2RNRvJRcmKaXEO2CBUqETRMRFu/2rt0mt0xVTfbTsqQEEpIqKZxdsXG127wAc1UWlSJoSEJ0IumLeTa6qiqaJi4uwU69fls1+n7hzk5VPk8t/wj/WPNGayzqXtVCgOIIMiCMDqjdcRO/sntM2WVJMbTW1BHIZYohkY//I0f8S9WvoppT+lV0RveHDf2D2bitZUknbLnVBHK2eKKJGN1m20HUrSvoJhNMT/BSwpkBiYAA80+mcV4pyKRjh1Y8jBqWJQMzl7VTHqhqYFQkGRcDiDojdcRze4vDtM3Tn0rMbTTSVaQZYKmIivLZLdvGDt89yHWhCHrg2rl5WuxFDB7G8tdwKNA19YwSFd5ScBMZr7uUNGmA3Us9a89NUT08s4y+fs3Kr94PBbSBuqUCKa2vqDsQAidMJzQTGZy1xtJfQWOma0arhhs0BDMzqlGZs1UWntpe5KqVk00yJnq65RLGJch5MtacKmZmqh+ClrS47M0wOJGEouWb08s4fFHSGv3cxtDa/N8xlFuxlADU+9SAiUi7cIQkgJSJTjM3mOrGSDA2RCG5bIdqWTRiDjJIWJQ/irPiMtpWMKZpjMnXIQ12T/aBUwwIIPalgTjHGr3CkF1jMsLRClKxc3ihyibQO3gEpSGZu8fjuLw8nW244InZCIBIJKOF5i8AM283xcC6BbcmGzgGnZElnM+UbacaV0ovqi/kLzKX2KFmqh4JGEtBwJjP3MyaW5jdi3Jai1zmnBSEJGKdEZfimZlYzAJq/NRBgFc5XFMAkjMYWXkoBX/AMt8Z7Os/ZXXMDTrLA5r5YydrAXQsdGmMvZIqZmKqX4dltRlPUcSMIOcdK1aa6s6qmPDZYlTKQPTDLtoq1z7pGiRuvIlFjzu/wCe2FhfLZr9P3DmJCjm+fkn5DLf8I/1j5E2spcoadFLT7WkxVmclvHnF2+e1TrQBB1QL/eO61f7Ld3LtKS7clqSroVNEV5a3vGHB1TGqNaFyjrjdZttDtSg+wkQnkF+WKYTkQlOnGG2WdKe0w3L2SrRicFmuBwTzwSRjhAZDczl7VTHqhqYFQkGRcDiDoj/APGrvdF7Gzva07X7NxppVuOKywMUbvvh/PquWU6KZxRwlvdmaWqLk9avaTrh2ZzJqe5FKAKgAEgAMANHMscDt3N0b28NVNSUW33OyXMVaE7QxWaIQ8cbtkf8Efv4y/Bmv3Bv7zaQPp3dt9zCpirQnaCKs0Qy43bI/wCAP38XcxnbwyeVy4W9eIFzdqHUbAc1zy9zaQGKVIlgDluI8NzPfcpmqw26LTrSOtlCCx5JClaVRaXEBBBzz3jL5UL8UhrwUJBFG8a4ImJCQ4cN4qy/dAk3dUr53b5yegxc4dxC3ur9qT2EgooBE2ktKggggkIeeHOkDFTsTyUtmTFDMNJ19WhPIB6zOEKeUN4pe3NpCrqHPmhQIyeKQC6TRgNUgs0BKpp57W5llVxuD1TE/mgJhKBk8w6rLj6CJ+uCCAqFNKJgU5s4bk86wXbbFpbIIpqKkBXKZzMtCQcvafSxyVBFVMEKhE6ItZllutturZqIWprh2kcZKuB1Rmc6XVHMFhRESkEYrPHUOV+XO1auJW2QVFSaEhCdCajKD/DwLCdkJUAuMiirP0x3jLO+LNXICqqDsuqbgUwg38rb3TjiVqJ9I0Qc3mX1v+jItAkhkpBWWOryvec0wOzA/wBpIehoAAlI68TOLb7z6mWVLGoiEhCVWfWE9sOymaZvLZQBqok9YBJWWMOsWLlAelUgVTDzJDctlm0saqBSUUkmZJOJOmNUNyWdYLtti0iTUUqVICunOZloSHZSum3c7YRagMAqgjqgNAkIt8EXdG2Sa+0qvD+zspgna6eiFES8tmv0/cOZnM5fzYylvJ7qpxYHg70vA/2jEQsA0rVoSd7i2X4mzNPtUJaFsMLqrjWHa3r0QOq7JVEkqi7m7t4ZXK2UqvENehKoKN4x09eA09P8dy+abm8o1A94aGFqvDAQ2t9QqIaUmCcEBIbxfj2eHD7N4pYO6N83ULg8htt4ewMIAJc1DUJ4Ld4ZeNYZSWvRA9rmhwIE0RUMyjgQsjAz3Gs0Mg13ZBa26o0FW3gAuoz6IdneBZlvEKcWhrbZRZ0k3HAkTKSJRApQRU3DyGW/4R/rHyu6ylyhp0UtPtaTH/4xa71T2NrdUr2uw0VVI3HBJYmN5vO5fzKbl5emqXo6Y3XDs3v7x7NvdOZUkztONIRqmeKIJmP2H69v7fLM/K584jJ266e1tNCKqdojUcOuKsxb3bD2nVMdSB/NDiT1RT/EP7C588DKjL96azC5vLlupZk0IUQyx0LpgfH1/Qt6v0YN/Nure/EoAqBBIADADCFdNecjYzGevXRavWg2hxVEe24HfzTokQSdGmBwnwzxE3M6Q4tebN9rTSS8ii4gGzsqXn84AnZjN3uIOGXzOWRgqmhIuteFBLTgAk10aYHCfDXEjczqOLHmxfa0oS8ii4gGzsqXn84AnZi/kOK5YZizc2Mxly4NrLA4N+I1r3NLHmsFhEwJyBGV4fw7LdxymVLyLW9deUvILiXuAJQrSqpU4AoYyXhbLGnK5dheGYqXOKKSrtlCm0e0YbesFHtIIMih8xUemOBeIEofnbeZFzSotG2GjAAUlzphrVWagBE0cxBAJ2ujBOuFfiYTkVva8grp9Gv5kip2PKghtu0fi8QXeS7AtPFONQdU1xMqaVmp+VoIn+A81+n7hzL2U4vnBlLWbc03jQ+4Ru75NtGMNRUtYFYgCmpUINzjXgrMG83KBb1tzHiprkRwfdppoAc4gNNQUKCgPAsizs5x2aL5/wC5zDyB6XLIjs6Vjj2UOF2zblrLW5giehDPEQOF8eyI4hZtFbI3psG0pcbgDrbK3h5cCQ5yCkIMEsX8+xLd2tLdRIYLVh7mgOFJ7TKjgCSSQVK5vMZt9W6ebbB+a1mzJAO0QXGWJMWM1YMnEscJTDgRiWuRCQZBZIscSydoIxrrTgNRuWWXHzJJm5xOKDAIJcyXJ93d26O0763a9eH83ky3/CP9Y+TQc/8Ab/qW/sx+3/Ut/YivMZLePOLt89qnWgCDqjeC53L+ZTcvL01S9HTH+Yf2Fz54/wDwa73qnt7O6pXs9twqqR2GCTxEfsP17f2ob3xlFapNpVEXsk6xjCnyKeSlH7D9e39uJWPPt25frxRmc7u7g7Tdy9yHUoKHqj/MP7C588bvue9T6e9uNq6aUl5oTg1vuq9va3tSdnttKIrsMVngIAN6U/oW9X6MNOdfXQqbLQiovZA1DGN3+bj1oYQY6emEbMx8R1PQi+yA0YjCC3myhQZn1Rm+HZm4bebLWnLycVIDy8lNlAGtUOmQdkqItcX45Z7rYsC4XONy08Ibb2jsXCcXajHFK7ht377i/Kydir3OqRGgABtQdMrsFRO1xfjljutiwLhc43LTwhtvaOxcJxdqMZniNgEMvXHOauKElF6eTL8Z4VdA4hlmvbfskHaVx3Y3jt3bBIaXAtCbdLyKQYFnidvulo43KrV1P6LLtXRGWyPByuV4cHtY4KQ51wNrpLtotbQAHFaiCW7KE8qw2kpUq9KGX4jkWFgPd5AVYCFPMN7iJSzb7Q2pqCG9naE0MuuUOzucfXcelRQBUAaJNAAQACQ9fypRAe7A4dPzJAGgYD8CqYSGcQ8Pg3uI2nkXbS0Ahz3BoquObbBDAHq0oQrSKkjime8QM3L8w22xjKmPJcQ9naY94kbgJUYNJCxZ4VwpHZvhTnOoMlF+7deG1upaK2zE3BWgOpVRxbPceG6vZptu3btK1xVXsWpj3twu1FQoDTInks8WttrNku2VRQ5rmELS5JOOg++HeI/CDhm8vmyHUfsi0oj3A3nNJDngkgoQSjQWzA8TeLXDK2coriwlr6la5rTXauOIIc5pDQ0l5RoBWM1xumnvDmoCihrGC21UktLQqadJx53Z0r9DHX+y5Mt/wj/WPyl3crlFaLstKoqdoHWcITf/AKlv7Eft/wBS39iN7xHK7+8e0/euZUkhstFIRqCWKKZmP8v/ALe580f5f/b3Pmj/AC/+3ufNH+X/ANvc+aP8v/t7nzRubmV7uHL8Te3H0yJGwBNTLoVdEf5h/YXPnifEP7C588boZPep9PfXG1dNKSj/AC/+3ufNH+X/ANvc+aP8v/t7nzR/l/8Ab3Pmj/L/AO3ufNFHCW92YcWqLinWr2k64/b/AKlv7ESv/qW/s88PTHA+2KrkmjHrwwnFTzM6fMIVViWBxgEyafOUgqEcez7+jDXEuVBiY+IUIxCe8RsCnrWFMKIFjP5h11jSCGkNDQRIFAAFAJHm5G2OI33XWNKhppDQQEBRoAVCR5uVuYsGl7cCgKaMCCI7rxHMOu21BpKIowMgOYkVOwPrgBJDAcoeuKwvPQ6Yaw4hV93NucAzdjdXXUm46trqwEezZBc1tIcmy6eJ1fK1B2vx6oXX+CG53Iv3d1i0uQFFBBkQRgTogZjiF1116JU7QMUGElJkNcMzuSfRdYtLkBRQRpBGBOiXnjvPEbrrrwEBdoGoJoUk9Z5Te4dcNtx0gBdOkgpicIbmOJXTdewIC5JDVJIn5DLf8I/1j+BJ+SlzkYE6FX1w1jCqKp85gdfs5GlcV9sFzNhetfmSKBJurH1xLkV2EIIQ8xORBGY8R1ozLlgpQGqt4t41AhCfzSvRjzw50gdMLjygQvPJGjHrjb0aPyxUeWUM8S8TKWtrc25/GKPtv2mEm3QUO03awEpwbtwq44n+T5TinTjFNs9ev04fgqcS5FjIZ+7dqOdF00Ugbvdlg7Qe6qqtcGoiT0L5Lzxl73Dsu661ttCWpI1KkyI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gPdkny/R0/0orfk3gDTs+yqC45K4F/R+eJ5K5+r9qA4ZO50jZ+1DGnJvCL+b9qPudz9X7Ufcrn6v2o+5XP1ftRtZN4GvZ+1CDJXABgFb16Y+5XP1ftR9yufq/aj7lc/V+1H3K5+r9qPuVz9X7Ufcrn6v2o+5XP1ftQhyVz9X7UZ7hb8u4X3utUskpAvtcdOgBcY+5P/V+1H3K5+r9qPuVz9X7Ufcrn6v2o+5XP1ftQrsk9P6P2onknp/R+ePuVz9X7Ufcrn6v2o+5XP1ftQCck/wDV1eePuVz9X7Ufcrn6v2o+5XP1ftR9yufq/aj7lc/V+1H3K5+r9qPuT/1ftQGMyVxB+jp64nkn/q/aj7lc/V+1H3K5+r9qPuVz9X7UBrck9eksHrLgIczg+SuGy1EdMVKATJ7qghUdKLhE8lc/V+1H3K5+r9qPuVz9X7Ufcrn6v2o+5XP1ftR9yufq/aj7lc/V+1H3K5+r9qPuVz9X7Ufcrn6v2o+5XP1ftR9yufq/aj7lc/V+1H3K5+r9qPuVz9X7Ufcrn6v2o+5XP1ftR9yufq/aj7lc/V+1H3K5+r9qPuVz9X7Ufcrn6v2o+5XP1ftQncrn6vzwrsm89GzLrqnC9yufq/aj7k/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Qncrn6v2o4PYyeXc91lt8PATZLjaRVOlD6I+5XP1ftR9yufq/aj7lc/V+1H3K5+r9qPuVz9X7Ufcrn6v2o+5XP1ftR9yufq/a5Z/hReSUT5V8qZJ5CXyCfyqR/DEv/wBW/wD/2gAIAQEBBj8A8ch8+8F+uP07cRbFg5e3Zs6HjvPcNcU06m07kWMx29EwG0Wv8YbwyU2FoU83To0LGa3BcyLrC3xk9iUGzNks1lP6zP0qVsZiKFzKZGz/ABQ8VTfD0cfXa3bn8mtwO8jdkaM3bGpY6aKCdB4hll/rHfTzWkkjR5K8vDHBrywOyhmhkeDhh0LKToxR2XX2EjQkWH/rHvT7KnxFOGT4bgzh27JDHatpVkttVocJSzvHCrmaYQxO/YrdiO2imDKYX+s/9ImXxlrzfhsji+MuHMhRseTM1ebyLdTgt437JEdG7WOjKVPUEe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3En8hPj+0t9Kn5puJf5CfGzuA7n9Y36d5N4b325a3PislW4b4RfbVehUr5WzJDkLkvCqWkmK4iyFWOnIurRauAWKf2lnpT/AD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npT/YPE3En8hPixWP9ZT6bZzWnlgM9ThvhKerN5Uhj82tN/EqvfG2ncjaDUEHTx/aSenX8y3CX8i3jr/WR+nX8y3CXs/Mt4rZWj/WV+lxKtrzvKS3xFxBFOvk2GrSeZHDwZIo95Dpo56aa6HoP7S30qfmm4k/kJ8f2lvpU/NLxJ/IT4/tLfSp+aXiT+Qnx/aW+lT80vEn8hPj+0t9Kn5peJP5CfH9pb6VPzS8SfyE+P7S30qfml4k/kJ8f2lnpU0/9BNxKf8Ac/iJ8Wb97+s29JlOjTrzWrdy3xZxBXq1KtZDLYs2bEvBQSOONFZndyAoBJIA8TTRf1kvp1Wkkwigu2OD+I8fHcAhR5JIKGV4PgvKEdjERNURtVLhTC0cr/2kfp1/Mtwl/It4/tJPTr+ZbhL+Rbx/aSenX8y3CX8i3j+0k9Ov5luEv5FvH9pJ6dfzLcJfyLeP7ST06/mW4S/kW8f2knp1/Mtwl/It4/tI/Tr+ZbhL+RbwP/5kfp16/wDwFuEv5FvH9pJ6dfzLcJfyLeJJF/rJPToREU71/iW4TLhX1AkCjhb8EEBSfoLKPp8f2knp1/Mtwn/j4W8f2knp1/Mtwl/It4/tJPTr+ZbhL+Rbx/aSenX8y3CX8i3hu3+sk9OgCRySMzcLcJhQqLroWHCx6sdFX62IH0+D/wDzI/Tr+ZbhP/Hwt4/tJPTr+ZbhL+Rbx/aSenX8y3CX8i3j+0k9Ov5luEv5FvH9pJ6dfzLcJfyLeP7ST06/mW4S/kW8f2knp1/Mtwl/It4/tJPTr+ZbhL+Rbx/aSenX8y3CX8i3jQ/1kfp1B+n/AM8twl/It4/tJPTr+ZbhL+Rbx/aSenX8y3CX8i3j+0k9Ov5luEv5FvH9pJ6dfzLcJfyLeP7ST06/mW4S/kW8f2knp1/Mtwl/It4lkX+si9OoSBe6WQ8LcJ9i9x7I1JHCx6seij9s6AEj+0k9Ov5luEv5FvH9pJ6dfzLcJfyLeP7ST06/mW4S/kW8f2knp1/Mtwl/It4/tJPTr+ZbhL+Rbx/aSenX8y3CX8i3j+0k9Ov5luEv5FvH9pJ6dfzLcJfyLeP7SP06/mW4S+j/AOst4Gv9ZH6ddD/8BbhL+Rbx5UH9Y36f8taW1Wqz0cXwrwXYtU2uRtLXmvJJw0ghiYL/AJSRgOoPs6gkf1kXp3IUdzEcK8JnsXuC6sRwt0GpA1+sjwET+si9OpY6nT+JbhEABR3MzMeFtAANSSSAACSdPHYP6yX05sS/YG/iY4TVG97tDBpOFl0B9uradPb4Yf8AxSX06NoxHcvC3Cna2h6MvdwqDofb1APj+0k9Ov5luEv5FvH9pJ6dfzLcJfyLeP7ST06/mW4S/kW8f2knp1/Mtwl/It4/tJPTr+ZbhL+Rbx/aSenX8y3CX8i3hfO/rH/TxEW10SThXhNH0H7rsbhbu0+o6aHqB7Dp/aR+nX8y3CQ/Y/8AfLeN/bbxP9YtwZUu8eZlcJmJsjwjwNHVt22u3KHmYxq3DsrtGHoynWVIzoUPbqSF/tJPTr+ZbhL+Rbx/aSenX8y3CX8i3j+0k9Ov5luEv5FvH9pJ6dfzLcJfyLeP7ST06/mW4S/kW8f2knp1/Mtwl/It4/tJPTr+ZbhL+Rbx/aR+nX8y3CX8i3jljmT1dco/xtckba9Wm++MsJuP8ieOth/BbIw3D2w91Y3CfY/GWIwtCTy7+ayU/wATNVaw3ndjStHHEifJyn/Os3x/qi2N4xOI8vX8o94bfpfEd+nwZwTyb5Enk6fjPN+yPhe3uXt83zNW8vy38dfG/cWj6UfhdoZ/yO1f/FbKDJYW9b8wjv8AfrYuhF2d3YvldyqGeRm/8kHgTkartnL3NjU+ONyYHIbnp1JLmJxOWp4fdEj1M1Yrd/wXmfadJa0loRpO8hjgaR45VT9V5iileSrDWyVyOtDIJAyVPPLVCDNqxVoijKxJ7lIOp11+XC/V/wCEf/btP9wfK5Z5GQyLVo0aqpJkMtkZY2kr4zGQSMivM4R3Jd1jjjV5pnjgillTzMq1jH7fWarcxm0Nabw605vOx9/cdmrrLNb11n8lLDVIXEJiSWaCO/IGkdmIXtUHTtRQdQiKOiqPoVRoPoH3AyeQyRdgfzZu2CLtOgUiaYqvXUadevhCJEYt3aoA/dHodB3llC9faO0n7+nyPH+NZn7PKjj6q84cKnen0+6XC6DXUj6CfHt/X975WJkjVlCEJqWaQONfdMYKggH3gzDT2e0EeJg0ZXzi1Ylj2lTC6TSoU9vdr5fU9ANRoT7PuMXlWBWNeORnkkmSAJI7OWaJY/xj9yBVOiltdB+D2+JGrqBESO3tQxqzBQJGSNiSqltSqk9BoOns+b+vp4WLv7kiLBCo0Q6tqZFDAH3unVhroAOmgA+4H73iSjtHF/afkzNXnzVtjDgoGjeLzPLljIafRXOqoytoA8ayp4NvIMsuZsxpJlcoyLPdt2LKI7xVSwiIrL2KIYwEjWNV6dxHdFGgMcEhJrwBmfzGQdoYog1d3PuCTtAJ1UaKui+VLIYU0UvWhYSTzuPeJsuNEQaggK2rR/8AlskszFQFRDIZPLQHt7iO0AsdWIAJC9xOmp+s6/MCqGZmPaqqCWLHoqqB9J9g8IJpAFJkDCEpYdQnuhtAwU9x6D39dBr7Cuo8iIJJoO6d2Esvdp7xiJAVOuhUhe8H2P8AR4/X1+T1FWs7hMjjKef3jQyuDvWa7ihl6F3K5rJxT42+msM3bDagMyxuWiZxHKEkBUfcOdf5+HJ3+z7xf49nycp/T/8AvV746f8A1otjeNu0IhIs2A2llbdxnCiKSLd+ZrQ4wVWUklozg7Zn7gugeHsL9z+X7fb9fTrr7PFLbmGNdMlegtXXs3AWp4zFUJYYMjlrESMjz+U9mCOOrE4eaWRFLww+dZgTFYlJCpla1evWmSXI5bISxrHYyeTsRqgeVwiKAqLHHGqQwxxQRxRJ/d/6/k9vt9v+Lx94eAf93/e/VVPN168jQzVWgyEkFRvKgkrTLHXs3badO6USrEnfodIwAW6BfEcMMbzTSyJFDDErPLLK7BUjjjTUszEgADqT0HjE42QSLNBVV7KSPHI0duy5t24hJD7pVZXdVIJ6AdW9p+b/AIfFnAYJVy28AsCLVatclxOFNuPzY7ecuwBIy6RtHKmMinW1MJYDpDXlNuKXP5uxBl9x2gIbN9YTFXq0VcSDB4xNWeClG4Hl14pmGoM0ks9mWWdvmBVBZmIVVUEszE6BQB7SfGk00EBPTtd2dwf3SulYOyEewhwp1/YOixxTRSvJKkKJH5yly4GjgyqoA193ViDr9GnXx7fq/WfAPvdvUP2P2MyMO10DaHTVSR7D+wfEk0SyNFGyiUt2nyvNdhEGZfwtQBq3aBr009mqQDt7fLhnOgKl3nhEy+ZqTr2h+0fQOpABZtfCtKGCyRM8XaV98hzECxOugDKxPTU6adNe4FmZnYkszMSWZmOpJJ6n5ZprELSKiLHF5ZRIxO0TCFZkTtYg9pJZWB1HXUt4eWQgu57mIVEBb6WKoANT7SdOp6/MCRo8jtr2oil2bQanRV6+zr48/wAmXyf/AC75b+V+F2f5TTT29Pb7enzfo+csp70Le9A6uEYNG41kA/C0HUAjTqDofdI+4fsa+FrTTvayEjpHFi8egt5CSSVkCR+QpARmEisgkZS417O49PGOtWpWxe2JsbaN3FXa92pmsjYvV5KTVbNUdrLCkbl45AwQyDUMR5ci1qdOCGnUjhNevFp5zsTIQWqwD3mdveHmSagv3MZA5BAdll7ksN5pndJLMskYLNrAy9qKzad/md/U+73drgoFATtEgLJ0d/MHa/e/t6r7uns0+jUsT9XyKkaPI7a9qIpdzoNToq9fZ18FZu2BhGXCSd/eSDoIyiBirH2gOANNDroQSNVlb8VoT3on489e7t7W90ezt11Omuq66BREkMWgHvrErylwNPNWabuZW+kdhAB6qAfAWaxNKoPcFkkd1Daad2jkj6fH6x8zT/v/ACfe+YqopZmIVVUEszE6BQB7SfGliWKq30JN5pk+/wB0UKuy/QR3gag6jUeFb35ZCrhlYdkcba6I6urEv01Omi6HT8Iag86/z8OTun/wvvF/j2fJyn/Os3x/qi2N43HLCsirhsLtfa9oShVMl+rHa3TJNXCFtYTXzNVFZu1vMSUdgVUdwfG/c0xkFs5vD7XKAr8P9n4XAw7hqzdhHd5zTZq0sjd/aUWIBFZXZ/7vc6cxbRzcO3t6bc2xUo7KzEtPF5M0d27nztTbGCtw4vNQ2Ktl4ZrizCCevLGwQ96Mgbxt/ckXrf8ATNiI9w4TE5xMRmtl7MizGKXLUI74xuWix3ENqutmDzPKnEFmWMOrdkjrox5N5WO6sdT5h2lxvtrEU911cfib1J+UNw26G01zWMw+XpipYT7QtPbiry4/yyg9+uqBkG39yRet/wBM2Ij3DhMTnExGa2XsyLMYpctQjvjG5aLHcQ2q62YPM8qcQWZYw6t2SOujHh/A7Z3XsHA81cxcgcY8BWeYN5V45dh8ebq3lgrUm4eTHxDw1a9t45aFhcNRsww1pbtiok8Jh76z7m9I/qJ542z6p57vCqc97c5UxHF22uIt17Ljh3hX2Nc2FvbZuy7E+MWnbMiX8JdOlmV0vJIzxJCsM3ok/q9OLcPy16hcbh5snypvncpQ7L4ex9vEebDGvx9mhj3yNYW6VyS9kbj0oZjDjvgsjcsvXrScmWOavTX6pau2lnsXOFMLtnbdW5umnLSlgnmT4XZmwrkppdy3Iq2P3JDZmljjjjhtdzVpbO+MTgrmxeQNn5iTaXLXF+VnmsZXYm7IC4SD4mxBWeenaSN5Ks7V421SWCRFmglUfqfFVsXj47mHe3BNnRHYqLbtVYLKvNjjDfaKMxSx9wYBz5nVH7E1Eu8dvtG642zhmk8uJkhau1izRySCt5SqqrDKw8pSpXtVVYMNdamThmezjadUywxXZYZ7Ry/mFEkZEgWPykjIeMhg4lAYdB4/X+3821evWq9KlSrzW7ly3NFXq1KtaMzWLNmxMQiRxoCzuxAUAkkDxbwOzC0OGlPkT7tpW5lyWUjQN8ZBtaGCPWKtKO1I8wLHmMiytTiCvVyAaKB2PxHnPZleWee3NJZsNYuSW7Vks80tiUmaxNIzPIzFncsz6/L2INWbXTqFAABZmLNoAAASSToB1JA8fjSzlZGQxQuoJVVILixo6+3TTtDagHqOhKqGIVA4AU9vSXpJr26alh7pJ6kaD2AD5JHCqywIszo7MA6+csfZ7hB6lhr1HTXrr40+QSwSGN9Cuo7SCD7QysCCPp6j7/t8FnYszEszMSWZmOpZiepJP0+CzN5cSEebIRr26/gqi9O5m091QfrJIUMweQL2Ke1Y017uyONRHFH3dNe1QBqep9p6/MeORFkikKM6EsjBkBCyRuvsYBmA7gV69VOg8AwOXikBdO/tEqAOU7JgmoDDt16HqCDoNdB4CqpZmIVVUEszE6BVA9pPhO1knkXu8wFFaBX093scMfM0Pt1XtJH7tTqUjZ3ZI+7y1ZiVTvOr9in2a/Tp7fDSk6sisscfX32lRk7nP4PYuurK2vd0UgqWI/wfcQpPag0aWTTuEUYPa8jDUa6agAe0nRR1IHgEL2IirHEmuvYiDTr0A1J1ZiANWJOg1+fTlw+NtbjbIO8dV8Y8cmPVop0hkNzIp3pCvvN2sVI1VgxUAkQnIZe1DgLFmm77dFSvFIZY4FJqT5GlI8kgEv4yVU7wNQEIby3EK43GV8bOYzX8wr8TlSZJPPkKyEedqSFESTN01UqdFDJDK8hWRjM8sykWbHcxIWQq5VVOv4J7u8HV9dCnho66GujAq7d5eaVSOscsnujt6n3VVQencGIB+U+NJe/uWXseDRkcKn+U7ncEKdeg90n266aDuMaBIYm/CihBVW0PcPMZiXfQ9V72OnXTQdPm+mTgn0q78w2weWuc947tifLZrC7bzuNh21tPBR27kuVh3Di8x8PVR7HnvNXptMRAyxh/eQ7Iy/N/qm4P3pxNQzKTb52ttzbODpZvNYUV5EepjbVbj7FyJJ5hjYFchAdAR3j2Hjb0e+kLG4J+eeTMLLuvP763LBUu4Ti7ZCWZq8WcereSer5v+aW57ElypZEcEaRV6Vu3criLibiX1x5jj/lrjXn7Oja20uYdiY2jjvyU3rOFqYvbk8WEw+BUxvPJX+Ijv4kExzmxWvOtO1WGA9M/BfM+1vTnZqcWx8xZ7kXKbDwPJ+7N1Q2tx3dqU9mbQ2buuWHHmtVNZ7uXtlmnTvqCMxp5qzb9TljP7Yz25uE+Tt88S7m5O25BDh9pb/i4/iryyb+hqI5r0pJoZ9MrXrsK8FuKwsIjiCxpunD+gfDbP4o4M2jnGw49RnJeOrWp90ZXGQ2J7EVHHbgpZNIql1Gr9lGtty5cr/iJrlukLfw0cfIfqXr8b+qzg17GOO+M9x1TxWEz3G9HzpaZnpnD4TbcyfEPNFLNPdw9+ppDHAbNCScyNtXknYuVTNbR3nh6ucwWRRHiaWpaXrFYrygPFPDIHhsQuA0cqOjAMpHyFY2YMYvLmLL2sHYazRhWAZO3/Jt9ejde1tPH/cH3/k51/n4cnf7PvF/y8p/zrN8df/rRbG8ckf8AjxYX/V9hPk35/wCP9/8AUJgv7v4zhnhXO8cYDLycnbS3buSzyfk9yY3b93bW2K1y19mR/kzistNLNJfejJ5UkKRmON9ZA3aDv71b7K/rPuQ+Xd6cYYbN8lXeGtzbFy21eJNy4TBYeSxurB09iwbny+3IgMcln7Pow7chQ2BG0M1Kx5dqLgrIcIXOM9kZ/kzMcf8AI++qXJGT3Xjtq112lXv1t0bZxr4PFZa1ZSPcESCv58KpJXhLmTuZdd/erfZX9Z9yHy7vTjDDZvkq7w1ubYuW2rxJuXCYLDyWN1YOnsWDc+X25EBjks/Z9GHbkKGwI2hmpWPLtRbB3NyhsHBbh2TztxzQsb22LlK9qbE1c5GzUNxVMVZkZLcLY/LVp2xeSryx2YWihtV5o5lSQbhxHp14ow3HUG7L0OQ3Hejym5N0bgzElSAQU6tzdG9LuSyZqVwGevQFsVopJJpY4llnmeT+so3ZuBI5eT8h6ttxYvdFmwqyZODC0crlZcLSMz9zrXWzJkFjQSFfxY0HugkD/e8f1nG39j+VHsPIYTYO4tzQUH76Ccj2RQv3nlKsF+Ie7kdwtKO0lZDKuqkFT+p/1nT9rxm8rNTnix1fFVq1W4qNUhszTQVyUZouz4vt0mBMnmBCqAlSkQHzbeYzFtKWOpIrz2HWWRu6SQQV4IIIFaSaaaRkiggiRpJZGWONWdlU14PgreH27Vkhs1sDckpNev5CsROmU3FJQmnrdlZ176VWOeSKMqLcztP5CUjFGVde4MZewhnPboVUv1CA9xXoCehYagBfl6/r/veBCq9ssz+bM5V1YQdoNeHU6ag9ZDoND7h11Gg8ayMyRggMUCPICVJXtiZl1HTQnXp0+sapJG0jxOXQPIiRHzI9C6hUd+gDKddfp+94tRyMUEtcop7e4eYkqTorDUEBinbr9BOp6a+P8jL/AJLz/wDJv/kP/L3s/A/43s8KpURloxKvnvHXV4ydFdGnKgg/RoevjTvq+3/2epf+vPAJ/HdrOCo7kjcKPxbd594gnXuXtU6ewgn3V7j0RAi9AAqr7FCr09pJP1kknqT8zr4LkhEAfR31AZkA1jQDqW1ZRoB011Og1IDOdSFjQdAPdjQRoNB9QAH+H5PiAnT3oonLBQsxXq6j2koD3Arp2sVJPsB/aH/d8frPhImjimj72KRzM8aK8varOZEZCPwVHvNoB/f8OqP5iKzBJO0p3qG0V+09RqOuh+f5/lMIfYJWHajHv7CsbNoGOuvRdToCfYD4kDSmQgDyzChEcjFepZ5grKFJHTyzr1HTo3iTy0SFZezvSPvIIQdF75CzaE+8QW0106dBp8lrI237K9OF5pNDGGftHuxReYVUu7aIilh3MQPp8R36OP2zi6VuKKzRhzFy09iWrJCrLYFisyxsrMW0UqrjQhl6dxo/DPs45D/OftLz71j4P/Kj4P4Hy5O/8DXzfM/dfg9PFSOrtiPNM9eCO5cpZavTprlCStipVW0rM6ggNG2upVh9IPiKPdeSx9LGo9SSxgMIszG8Yy8sy27zMQoiPaX7bDRsF7kZWUSeEpYfGV6sfll0UBZXE6oITJakkVI3/FoGeSRHYgdXB95Cpf4qRlCSOoeGORe3sYTWDpYlDD2qzIoIAAZQAPaqEeYQYoo4m7ZtfMVjEASpGoAPQA6DQfJ18N2gkIO5tBqFXXsBY/QNSBr9fgebK0zj2xVwAg+gqbT69Qep7I3U9NG66hhHHHAjhQ6xeYe/sYsNWlZm010JGuhIU6agH5/GPMPFPNGzOF9s7D4yz+y6+63xGR3byPt7MboTKV9wZba+1bFavjWazUtVaCWmzVeeurS2IdJooQeJt+769V26/VVwTyjyRtzjHk7Ecj47cTZzaEmYFiTE7g2sM3mNwzxeXCtySRqt6uk0qQQWK9gNFJX9Q0mRSEz470x7NgwJaUvJHjZrmAluvDGXbt1ndw2ijTX2e+S3Cd0O0WVpeqLjKXCsrNCWvHDZkMjWo43eJRGHk7l0Pci6akBTg8Pzrxvit919tXZchgrMmRz2AzOJmswmC5BS3HtW1QyC1px2NYqfE+RM8cMkkTPDEyc77H4W23S2Xt7afCO8cdgsNgUljFHHSYmSLM3XtO5sWLUkD2LFq7YmksTyl5ppJZXZm9OsO3Yq0NKxsGvkbZrIqrNnMhkbFvcM03aF7pPjmsCRmBOo0JOmvjkLE7uSrJtTJ7H3XQ3NHeZUpNgLeBsQZgW5H6LH8O0nex9g1PjbEORaV6GO5A5Fo7aaUsdcGc0LriIEnRRfmvDQBfe16fSY0fuEZJaVlOjLCg8yZ1++qBiOh+8CenhmZmZmJYsxJZix1JYnqSfadfl51/n4cnf7PvF/y8p/zq98f6otjeN1/wDj/ci/+d3kfk35/wCP9/8AUJgv7v7N3Z6Pt/5/a/NPD3IWE5Cx2yam98ps7anMeFxreZlOOt5pUu0Kd2Cy6QPHWytlKkiLNBK8QsebHuf0ybC/qzOSeAN18q7au7J3HzTyvlt5Yfj7ae285V+xd65mud37TwVeOX4SadqiQ5W5aQda1W/MqI3py449E/JedxXMHpUvbP3BW2/S3hldibR58TEKb29NqbxpVr9OpYr5bJM12Ollbi1CjTVZZI1n85Nz+mTYX9WZyTwBuvlXbV3ZO4+aeV8tvLD8fbT23nKv2LvXM1zu/aeCrxy/CTTtUSHK3LSDrWq35lRG4l4NxNxcnV412XituWMskDVVzOYijNrcGbWqzOYhdvy2bQiLt2eZ26nTX5N6+ub+rxwuF5Nqct0Wb1F+m/cFiFIs/exmPe1Ju7bePe1jnul2hezFBQu/asWSndasF+nfsVILXHfA/wDVS8tcQ8lbgr3IcLyFzBc3QNmbcihpST3b0knIm1dmYRbqRqWx5yWa8hrAjRqlzvFeTfO4eVt3x8j+pHnvdB37znvmGaW1QuZv4m3bx+FxNqxDBLNDWe9bnnsyRI09mxM4RIhEia6/qfr46/3vm12yklia7kBaXFYjH13uZTKy1IfNljq110VE7miiazZkirxySwpLNGZU1rXNyy10rUGs2MZhMOkooYpXjkaaw0t2TW5eELNWN90iXyu4QVa/n2UmaNAkMLaBoYQVVxr3DzGYl30I1Hex0+jQeAkaPI510RFLMdOp0Vep+vwBIjIT3dHUqfdYo3Q/UwIP3wR4byYZZe3Tu8uN37dfZr2g6a6Hws8i+Uj/AOS8zVWm/BP4qP2kaHXuI7fo11IBk0giTvK9vaZvxXb+F5fc517vp79fvaeC7nVjpqegGgHaqqo0AAAAUDoB0HyTAEApGJgvYGeQo4VlVvwgArM7afQupHTUSgRhmj7JDJ3aeXF3eUyhfp7mdPvjT6ifH+Lx7f1j73j6vr+Tr81TJGJp1IbyXP4mIg/gWFHVm+tAwC6aNqe5QDJI7ka9WYsfecyN1b6yST98k+A4TtjbXtllZIImIOnassxVSeh6A69D9R8J5lpCNSJFrpJLJGe0+zvCRsAehKyEddRqPEYEaR+XGE/Fggue4sZJCxOrEn2+zTQAaDxp9XyGso0k6i230tKrnSEN/wABNBqB0L6nVgEI+ZpFHJIdQukaM57ipYDRfp0Vjp9QP1eNFBJ0LaAakBR3E6D6ANSfveCtX8H3SJpYYjY7gg1KE93l6N3FChDdRqToNC8rtI507nclmbQaDVj19ns1+bSxNulO+Jh7MpkLUkxipTPF5iUscaqKxtkyL5rwsyRr2xs7EN2lzJ2POF7ZIpGk7Ye9V8iKvo/eWiUMH8z3V07TqdO4aPZZBMJh5TxUlDCEKrJWiV1Rw37sE9OmgPXxqazM3XV5Ps+R2J9rO8lUlifaSTqT1J8eYdW7TGUEx+JZRHr2hpJtdQdSWXQKSfwQNAFhjWedYw7JEgeTy1Zh3sqLrpqdNengCSVFHc6uV1lKiMdSvZ7rdx1CaNpr7SB73iMu0p/DMqKirpp1RY5Cx17vpYqO36m008aivYLe0B7aMhP0d4SJWI+sBgfqI9viTthiQP2aBfMbsC9SIzKzEdxAJPt+gEAkFyzE95ViB7qaoO2PRF0ACglVGmgHQdPuOH9T/A2396+oniO3suDZnJvpro7r3FI+Nyf2ikVHeuw9pUo7qrYl/wA0SxZx+KtzwhbMk0JrTyzV+I9vcmel7PelX08cT8iYjkvkA8jZHLWt0cgZvbqP9ibbwNHNYvAXTXmjsTRyumPeumryyWvNihqy8f8Arq9MGx35ZyWC2ZJxtzNxFR89s1unZ63JbFLI4epTD27Uh88RlaEM09eetSsfC264tonCmS5d9OGf9Lnpu4E3hU5IzuB39NlJdyb/AN74rSTEUK0O48ZiLFuBlKwqIsRHWgge+012aw9Suv69f7/jNbaz9KLJYPcOJyODzOPn18m9i8tTehkKcvaQe2WJ3RtCDoeh8ZzYnGXDeT9YvpMuZ+5ldiUNvXLTcmbMlzzW7H2FLVwFO9frFZkWxk50wNzGykxyQTULNueFbPC2y/TFmfRxxhuKP7C5a39yjeyjZyzt/KVrHxWOwq7lxuAuzUrUMb1rkGHw9qZneKOe5TrTS9+xuHtmrYi23sfArSp2chot3K2LFiTIZPM2vKADT3rk09mTy17A0hA7Y16eXCJO+WNVsvIFHskEgihVSdF1CksTqSBp2jUH7/6+ny86/wA/Dk7/AGfeL/l5T/nWb4/1RbG8br/8f7kXT/t5kfk35/4/3/1CYL/yQdf2eg6AftfJ/iHyj/d9v+Px/j+6a+NNNNPu9q9es16VKlXmt27luaOtVqVa0RnsWbNiYhI440Us7uQFAJJAGvh6mx4rOKpjuW5uvPYaSKV4ZYfLWLbe38g8NhbSOZCJ8rVWJXiUrVuV5Wlit3bF7K5S6yi5ZymQmF3I2pq0jyQdxlIStVjlsSyx0aaJWg8yTyYUDuxFiZmSNiRCmhDWSkirOsb6EKFB/Cbpr0APXQSNoy+YFMauFlZR7zlehC/QNWHtPQHRtDFH+JgOn4tNNXAPcvnyAAyEHqO7oDr2hR08RiF5Q4YmJYmYMJJAEby+zrqw0U6dT0HjWVgmkggYyv8AjIyihdHh6yBVA01CkDTQdeni48rmSwJq8Bn7y/fDLDKWMcj6ntcIuje0r0/BJBmTy/K7ZZF8ru7/AC+1yPL7/p7fZr9PypLE7JIjaqy+0fQfb9fsII0I6HwG8mCJgAHaFGjEhAC9zRg9o9mvuKo6np4/Z+SoiSTQeSYjJHFFEEWVF7GtRyRsjM5ABAcagk6Np472Zm9oUyEPL266qJJQAWIHTuP0AAaAAD5T2gse0t0BPuqO5j0+gDqT9XhfKXy2V0k8zXul70UAFZAB2gNqQFAPUalu0EfseCXEgZwDCdAEI7iruWPtA0KgAe3rqO3QmSR2kkbTud2LOdBoNWbr0A+YXKuUHukr7oDsreXqxBHtBOn0gEAj2hnclmYlixOrMW6liT7Sfbr82vJLJKog7CyxRqJJXE7Sfi3QoQO3QF2buBICgge7MsscaSvM00pUauHf3vL1JJULqdV6HXo+pUafNNgxfE2JZq9OjTE0Nd7t+3MIK1ZJJyANWOrt17UDNoe0jxSqzeTZyUszZXKsqxj7Ry+TYTnWOGNfNQHUpqg0iIi1VtNViD96p77v3d5ezMim05k693vDtBB0IUHqSWPt8K5BSEyCPzmRzErkd2jMoPUDqQATp9HjuISfRnBVhIIXXTRJAysjnXUnTppoPrIAQkJEDqIY17IgQNFbtH4TAdO9tWI9rH9Qf4flCINWOp9oAAUdzMzHoAACST0A6kgeFKxmaXQHunAEUbEdeyBSe4g9Qzt2kdDH4BLKoUOoWJEgQCReyT3IQo1Ye6x01I0B1A8fV1+j/H83nX+fhyd/s+8X/Lyn/Os3x/qi2N43dhisiwz5WTdeNaaSOWezjt4TSZS1Zd4fdVVywytaGNlWRYoYy4buWaXxv2o0kYtjeVfImsXX4j7Pt7NxVKpe8nXu8mWapahjl07WeGVQS0bgf3f+rx+z4+r9QdBp4kShYowwS0ZYUllil+MqX5JlRLsZPfFLGkTSP5Dxr3OiqX7XYpXht3JMjZjj0nuSQwV2sSk6s4grKqIup0VQCQoALM2rH7rBjq9C1n9x3a72amEoSQRmvWIeKDJZq3Mf81pvMhiDpHNO/bK1etYFecRxZLeEy5WxVnheljoortDbGMt49wYbGP2/YsWVS0gaQtckle2DK6rOkHlwIdTove7hQAqBn07mSNfdXXQewD2AfQPAeN2jdde10Yow1Gh0Zeo6dPAmmJnksoHSV5GZkRJmhbuB6lvc0GpI7fo1IKkAavI2gSNVGrueixpGNOp6AAafV4BsTKfqhruk7uPoJlQmNAeoJ1LDoewjw2kaRqxRu1AzBexe0BXkLPodSSO7QnT6hp4hhMkkpBWKBHlJVO4hFRO86Lr0H0DxMkbd6JLIkbahu5FchG7l6HUddR86WQNGqRDV2kdU94ozoignVmbtIUKD1+918PJp73dFEi/ER9/cU7pXMIXuK9Oh1GhIGraHx/vafL3SErBGVMzqQD2n2Rx666u2h7R+2dFDEdnRIQdVhjXsiUgaBu0fhMAdO9iWI9pPj2e3x/h8PGwjVoT5DeUNELQDyi41+liO4n6SSfmKqKzMxCqqglmLHQAAe0+PLLRuEJJaPtb3mUd6+YB7wGmnQlfaV6HU/M/v+FlZVmdW/FwSd5i6aEyTgEdw+gKD1PVtANGLMSzMSzMxLFmY6sxJ9pP0n5sss0iRQxI0sssrrHHHGi9zySO+gAA6kk6AdfEeQuskeMxkKphqMkzhL920vlW8rIYuwIER5KqrKx00kdShI74rLLH3mSaZJCoDSTF9TOVB10VtO0admqkaE9+v0f4PDSyjWCHsaRdSPNJcBIFYewt1166hQzAHt0Lv2onezN2IO1E7zr2ov0AewD5reTDLL26d3lRvJ26+zu7QdNdDp4lV4zrAQsxQrIkbMdAHkjJUHXp7fb09v3Y9fCOQv41m7NS/mBYvdLBddO1idNdCdVI6aHX5/Ov8/Dk7/Z94v8f8h/8A6mp/68+TlP8AnWb4/wBUWxvCii1SruPGSCzgclaEqLHrPFLkcTZmrhmWrkIovh5yY5VjbyrSwyTVodLNW1WsUMhQsPTyOOtqiXMfdjRZHrWViZ0OqOkkckbvHLGyTQvJDJHI2/vvbc4/6af+1PcX/kwqaS1LW48pItbA420ZWWQieKLI5azDAVdquPil+InBkiWRvKqrNHPZg1uWrFuxkMrlZns5PJ2yrXLViRViksWHjVF72SNIUjiRYYYFSCJEiVI4izEszEszElmYk6ksx6k6/IO4lV7gGKqGIBPUhSQCfvEj9nxYlMkQ99TFEpdw8T/5NIWVdAEXQaP2kDpoCNBKtSGx5Ldgkih82UEL/kzMVGhOoJ1IA110AHQBQQCzBR3EIup9hLNoAPrJOnhFEqt3iMlYkleQM7hTEiMq6uAddNe06aBtfEsQcdkJiWSZu1VjaUDuRhGz+8p1BVCx91iNdD4kESdzP5iCd9QwidPLIWIHtBZSwYsW9o7dCNT+vp85vJmlh79O7y5Hj7u3XTXsPX2nTwXkd5HbTV3Ysx0Gg1Lanp7B8pJZFCqWPc2munQKoGpJJIA0H3zoASPcTsA7tNWLuwLkgu3QEgEDUADp7Ndflg71DRrIssoYBh5MX42YlT7QEBOn0+wA+C7EszEszMSzMxOpYk/Sfr+ViNNFAJ1ZQerBdFU9T7fYOunX2AnwUgiVOhQzsX+IkRho4I7ii931KNe33SzAsW+YVUFj2s2gBPRVLMSB9AAJJ+rwA3a0yyK3umGaAKqhh1Usr6k9R7BpoddfdJIAJJJ7QqrqTqdFUAAfeA0HzP2P8fjRz8XkpvLShiK7hr12adjHXVIV7mVGYEGQqQNCAGftQrFumlFRhlykVqti8bfmee9UgldVo5Uwgh4+4KS8Eyl27e0RvGdFrV40NaukFZlSRFSQV4vLhhgEYBFZOwBEQD3QupB7O3x/g8A957ZZz3J2EDugQeW4lPtP4xgVHs6E+0fNkZl7n7F8klVdVkEqsS6N0I7Aw0II6+zxZsYi3um1BLXxLbYrbeaS9ikFVVfK19w0UVvNdtTKnmLIJEdQ7Mg7ELd0SIIJJmnf4Z275KgAraKe0e8hEMencg6gdOn3UIg1ZtdOoAAALFmY6AKACSxOgHU+JPK08pSEjIXs7441EaSMOnvMAGY6DUknQez7hzr/AD8OTv8AZ94v+XlP+dZvj/VFsbx18W951K3ZmtswVZ7lqN441s7TrX1n3DDk420NhKVR7d+oqnzkmUrB3LYngsVYLogipbwSjhhaLdrVsrTmuz4QzyTyJHHFYZrFLorvJZloxRqDI5P6x/5MGUzy2O7D1FmwW1mBM1eTF4+Rmt5esEeWI/atwM8dqu4SelHj3ZQ8Z8F3OrHT6AAABoqqo6AAaAADQDoOnyjX+94DLFIyvIIlYIWBlI1ESkDTuP0D2+N6bK2fvLH5neHHeQt4Xee3DXuYzLYTI4bJy7cykbUb8EHmwwXa0sHn1hJF/km7+2aJndZWRxIqJI5hg86RYyCgeYL3nqq+1uunXwsoVHK66B+7TUgr3AoVYFddQVIIIBHUeEi6KkZdgADqzyaB3YnXroqjQaDQezXUn7kzzTPH7wREiiSZ293V2Ks6doHugE+3XprodAIkdQvtd2BeQ9BqVXoq9NQo1I1OrN009vy6sGVni1jKuFIWX3SXUanRk7vdOmoIP4J6+PdHu96IWJCoHfXsDO2gGuhPUj2H6vH42V5nHtjrBQnUaFTZfUag/SsbqRpo3XUL3Nr2KEQABQqqdQoAGnXqTp7SST1J8e35iRroC507mOiIPa0khGuiqNSx+gAnwYoO/sbrJI6hJJtPeVGVSwVAdCFDHU+8T+CF0+bNBh3qtnbaFcVWnnrRyzlHX4uSvHZdFdoYmaTrqAQO4Ee6WuSyzZbMTeW02XyTCxc7o63wxWq8mrRRlSwADFu09rOwVdFcqJoFFbRA+heBIUVI5HT2P2AK/b7G108GD3DJWlebRJEkEkc0SiRlaMlT5fYCdCToxPQKfH1/I2olPZKnaB/kE8xD5nd9TN2r26e0A/UPnR6CL8V3dvdBA+vf7fM71Pf97v10+jTwEdz5YIZYVASFWA07khj0QHqT0H0k/SfurFQSFXuYgdFGoUMxHsGpA/b08PGoAkJdHlVlf8Xp2lImXpo3XuYE6joNAW7v19PuHOv8/Dk7/Z94v8e35OU/51m+P9UWxvky+Ayfn/Z2dxWRw974WVYLPwmTqPSsGCZ1cK4Rz2koev0eK+Zx9WtHuaHF4TceESjXVI4s9XiOfxQhjtO0QSG4sciLP3I/aEl8wN1xuaxdj4rGZehTymOs+VND8TQyFdbdSfybCpInfG6t2uoYa6MAdR401/a+T/H7f8H9yuSuXuE91/kVyHgM9x1SxO4fsPbe4/hK2d33Qw2Vj+yd2079GTza00sfdLWYrr3IVYBhwtvLc137T3Ju3ibjnc24Ml8NTp/aGbz2z6eUy134PHxxQRebPLJJ5cESRrr2oiqABkeVOCd4/kNv2DkbY2Biz35PbV3N2YnMS2VyVT7L3jRyFI+YI0/GGv3rp7rLqddlZrKTfFZLL7R23k8jZ8uGH4i9kMNDbtz+TXVI075HZu1FVRrooA0Hy/rPgff8f4fA+g/T/i8af3vH7Pj9n9jwdfb/AIP1L9f6/q8QzZe7HUSxI0cAKTTSysq9zlIayu5VRp3N29oJUEgsoNe5XfzK9uCGzBJ2unmQzxiWJ+yQBhqpB0IBH0j50krhysSPIwiilnlKopZhHDAGd209iopYnoAT08VLdyn9n2bMCTyUjI8r1fNHekMryxxN3hSPMUxjtbVeump+XX5d42q9yxj8hNgb+Lw1upJPDaj3BnIvsXbq1rNfRoZHvWK6JP3KsZIkZ0VSwq16yJDW0CpBBHGlaCKonw9aCJEA7CilvcHQIyaDxr/vfLlc7cgSymLxV/LyA3sbTjjhx0L2ZVklzEtWnG3bExEly3FXUMGmdEDMNk7t3/5ewuFref3JeyfHGEy2Ssbh5Nrbd3ZcweO2vv8AaSpTGFpYu1jz59Whcurle/zXXFGJK/jARVqMvH+7Ni4iviuMd8bDkl25l+P48ZLDawdXGU8Q9etYx9SWvC0WLso0CAHyRDIRKucreqSrjMhsHC2bC4j1F7Rxt58dmRkLkD4fH7y4z2vVv2sB2RzTxSZaWT7OV66wyzCWavLcg3Bs/PYzcOInMafGY2yk/wAPPJVju/A5CDpLVspFNE0tWyiTR9wEiKTp9z/Hdyd0XmRhUVyS3+TDgsCob269TpoQCCD4jASNPLjCe4GBchixeQsTqx19vs00AAA+XvSM+WCVaVtI4VYaHR5pNFU9Rpq3XUfWPGkbpOzI6sxiYRJ3aaNCZNCTpqCWjGh6r1AYF1VQgJXzJHSKLv018vzZiq92h17dddOumnjRh5kiy6MvcDCUT2jvjOrdx+lWGgHQnu933j073ftXRUDPp3FI10VddAOg+gfV89UbQM6xysOxNV71Lxdrgk6FGDH2dToRqoPz/LVp47G0/elQ1q3l2Js5Q7YDFb1aUIkXmeZGAgZyhJIjGoQsiak6s57UVVBJJ9p9g9gGp9gBJA8F3OpJGugAAAACqFHQADoAAAB0HQeK0g8uMtJLLE6HSxojKgdyvUKGU+X9/u8RyE6mZWlYCPylUmZk7U00BHu66qNB+D9B+S0g9qvWsH6ikbNAQNPp7pV0+jTXrrpr+oQkaNI7a9qIpdzoNToq9eg6+D3yK0p0CpC4dU66lpZVBVtR7FRj7dWKle0t0CKzK3lx6rGOwdqe7r1IBI7mJJ1JJJJJ/wC/8z7/AI+98z1j+pjll8lJszi/1pclZOfE4OuLm4d0ZzJ8G8U4Hamzdt1HKrJkMvlLVTHUxI6RiWZWlkjiV5F/Qi9HH/mqfx+/pIcn/wDmjf8A8G//AJpn+lT/AN3r/wA1n/2k/Jyn/Or3x/qj2N46eONeIeMeZ8fwjwTlspnm9SmZw2T3BU5T3btWahHSx2ydn08bTNKejdjkvwZaLIZOCFxJC0kFuKF6s/D2/wD0y8vcp5Snuj1Ebb4c5F4r3VmMHlouTtv7oxs24NsiOLBY7E1rEtXF2jXlW1jpTBkJxPVlhEamXdXJOVzFLF7AwOHyW5d1Y/P5e7BtqnQrCS7kMhi5KkNs0bCWTM+lGk/xrO6SQzTywWIfRDzdyalnau2ORMBzTkOEuIb0U0GU4+4hrcY7hj2tmdyL5kld8tuRG+1rzVmkSPWOsZia/kVvT/8A+RIfxl/+QJ/lRu//AMih/i7/ACr+zvtb7No/xK/xrfxff+HvyX+1vi/O+z+n2j9m9343yPHqOPpjG/m9BI3HsY+mIb5/Lv7PO5Rh738eg4s/jJ/8Nfk19sfDa/G//TX7S7evmeOfeYfVj6mOTIP4vOXdz7N4+9NvGO6ds42ThPa/fBFjMrcx+6sdlYYIstHU+CE8GEqyXZsbNYsXLMweCtwrN6NeRuUOZ/SNvDcVjC8/8Mcob12LAuw6OXavVv8AJ+IF1sPQszoey5rg8PFktKQqSPcgtFY/r/uPzF/49HEY/v8AJ2L08enP/wBARxF/q/x/jL/+he4z/wDW9zxw3frBDYpch8DW4FkBeNpa+yshLGHUEEjUdQCDp7CPHGvrk5r5b5d5S9XOYwN7em97WWze34eO4t1b/wBnWMLex+PwUeJTJ+RicdfONpI2VWACFGjq14BFUh9UR/8A9qt29NP/AHVsVqfHpUI//hk3D/7Zd969fHOvpuzXLu7dgejL0gy4bCbv21sSeGnk99ch2ZJKU72EyEU9N70WTpZSKteyNW3FTr0uyrVWa7Ymbgfb3GPNnJG+vShv3mrBX6/HHIWSpX7Ox+WcRj+1M1G2Igp46V8pTmyGtmjjKcnZCkFoWfJgmGNGvX+Pbjw/f64bM/R4x2p/9wKn/wCc8vjnCDh6balXlOxzNynX2Bb31NkYdnUt1z7HwUWGv7jfE1rlk1IJis0scNWRnC9mmjEi5lP6z3+srbI+reVZsjvWrS9SPFWCTEYKaIXNtYfGYjmPEW9w2IkqkTVitWnD2SpBUopHGsk3qq9O2G5m3Fz1wtwjntjWeB9+7ko7ixdo7FzaZPCx4yhg929t/F0UhxlJq+KZFirv55iSNZPe9Xnp6mm+z9ieqbZ2K9TnGOPcdlaXcsd6V9508evcFSR7VjcD+WikfD0Y9e0IF8bE2lXVMjsD0DcN5Xemc70kloxcv8r04IKFZXRhH8QlK3irMOoYo9CwOjj3fm7QoJasJQs7E5FuWaSzyrUsW6O4drQ0rU1YHseSFLFhInZSyCWQKQHbX9f+5906+LVladTz4sddkr+THWhu5PMPUavjxcusiOsVcKpRfO7ZGYeYFSIBzBJHRGLx89ipVljewt/4lpRfnE8ZDRtGfPHa6MpXt0Ktr3D7jN8fkq4sQkKaEDrYyDSPCZ44zVjPcneuna8vanVdWHcD4eveoT42g3neTkGla23uHWH4mnXiLJ3qND2PJ2toOq6uKkmK3RirGLgpTtfwtV8fcszzK3lw2RPEWkSPWRS5DAAoq6HzWKySLc76EkBApSxPNNFda3JYktR3pJC3lssgTyCpVAiCMooKnGYqaKVhuPduDoxTxsqirPgmffCyOrA96v8AZXw5UEEeaG193Q+SgVItB3Rr3sjSAj8fpKW0c6aErp06ewkFIoUaSSQ6Ko9pP7fsGnUk9B7T4KMVJGmpSRJV6jXo8ZKn9o/JyZSgahDPY493jj4WuXaWLrtLc29cWOe7kMjJFXhiQkCWxPKkca9rOyqCw4xpZgVTPlqmf3nEaU3xMVahyNu3Icg4bH25lUKLkFPJwRXIkLIk6yCOSWMJK/hE7lj73Ve927UTuOnc7fQB7SfGO3T6Xd6Y3jytSqR0rPCG4R28HZxTmYLd+7i8Lhq1l9q2Z0WSS22JoutpzIVWtauXMjJNxzv7AZfhjlatGJfyF39NWpfbcUmek29BPsrOTeTFmoHsrHDHbpxmvZlZ1oS3I4ZZl+eokZIQ/wBMndqB2B1ZkjDOAwI7T26HXp7DoY4ACSCr2T397hho6RKSO1D7Oo7iNdSAxQfIEVSzMwVVUEsWPRQAPaT4SNUMsuskbAHvRnY9kYh8knuI9obXQnQdpA1YGeYRiJlrhZ5GaSPtIHZ5I7nCqCT+CB0IHvaAxsq98g7i3mgGIEjSMBOuun4R7joT0KkA9waRy5Ve1dfwUTXURxqNAqj6FA0H0fcbIGpUzysjMzOXjdi8cne+pbuUhg2p1111Pzv1/seN55WV0DTZ37JEMcTqEjwUPw8MpZ2JZpEkXuGgHcpI6MAsES+/I6LL5axgurT9Y07l1LdydjAfR3EaA6+FYQ+bMdTrKfxUZ193thH4RGgOrnt6kFDpr4E9t37n7GCyu4sWI+gLxsVbQdv4LtoD+51IIBIUKNSQq93aoJ17R3EnQffJP3/ktBU7g0Chz3AeWotRsG0Pt94BdB9ev0fqAyiOQxK3a0oRjGpPTRnA0HtHT748SK0usi9nb5YEkTH92rSlhp2+wFQwJ9h00JkWJfLjk7AV17mKp7A8hGp1OjMBopbQ9o0UDxuC7z7zRmMD6Y8BQwicU8TcUZy1VzU+4YMe0WT3dvgbkxcuJjurNPcSu8VW9Ka0ywpPVWNxYw3oh2HuHdu7+CYfTtc3fBU3TboXshtvPzciZ3dI3Rakx1erBG84yK4aZ69eJbAWqZELQoVjyWHxB3hylvXK1ti8L8c13Avb95HzYMOFxnV4xHSrnW5krLyxrFXjfR/NeJX/AKwjE8q7mTePI9PeXFq713FAsiVL+45W3NPklx0cpJWrBIxr1EAVVhjRVjjUCNeSf/iig5L/ACG/Jvax9Jog/jP/AIuvsv8AJ2D+Mn8lf4q+n5T/AG52/aX2x7nwv2b3fivK8ZDlXd8Gfl5r2pxzkpMZNv2E2d5Yyrlt3yYLYWb37VtxyibL0cRax9zKQ2EIksxSJPp3ORsrnvmb1Ic0cycjcmYHH7j3Jvfa+89qy4p7ktSOsdtizuPGZ63JLhPL+yJjLdQq9YxirUCfDx8m8M8l7qzvMXproYbEZThDljdWfwFjcOHswCCnPsCzhXu2MwkUVZ/KQvGKMfwXfVEAtGBf1/4PH97/AHfHrZ4F46yuNw3KN/127g3zxbczcpgwM/IfF3GPD/Im1cPn5wr+VSyNnGrj7E/Y3kpMZu1vL7T/AGO39YF/yT+Kn/xA42/S4/8A0J/8Vf8ARX/8HX/zWfvfJyFuPZfqQ33w9i6XqI3bhZ9tbYj3A9C9frca7SvS52Y4rO4yPzpY7MVdta7N2wprIRoqY/dO4vVVvvkzARU8lRy2zNz4rLW6GVguU2Wo8NrO57JrTmr2hXsrYr1xKyxvB3iKaUNtrjXN8g7Iw3Iu86l6/s/YGV3ZgcdvXddHFwS2cnc21tW5YS9eirRwzSTyVYHWNY3ZyArEbl9e+A5L5j5Z5A403tBmVr+ojIbV5p4+zOwd1b1q4xts7Ry8+KrX9lXKaXKEFazHJDKRFLRxzOjiTxwNxlzdtrkQ+nevsLZHPu+Np7Mq4PN5nlXcO48dFlOO9i7poZLJ4iqmBw6r8dfiNqf420saNCEjSZPTR6nNsYHmjCbL4U2hvPBZmJ8Ds6jvV8nnsPl6GJtbfxtfO2aE8KSX4PiYrtxI3jEsbxTxkxyYLd8FOTG3clhNvZqfH2BDBO+P3NhIM7hstFSSew0UNiKVo2RppVjsw2qyT2RX+Iky+4czNJXxGBxd/M5SzFWt3ZK+OxdR716aOlQSWeZkjRmEUMTyOR2orMQDb9Xvp35D3lsHcvIFrdNyvyRxrWv4ra+e5Ex2TbF2d17y4u39QqZCO1WvVXlsR4yxhZLrO9uSaSWwttuJN38gerDNetH0t8vcq7K4q3fR5Nvbgl35ic/uSG0IrGFp71yGdt4sQwR2bFSXF7hevaki7MhTj0ryf3I5+432fSmym7H25jN27exNasLdzMZDYO4qe83wuPrj3ms3YKM1WsEIYyyIBrr2nivbfIHN/G3DfJfFmwdmcfb42ty3vHb3HLTZLbGHG3IMztnIbsmp1MlUupR+K7aE0slXzFitLE7IZOE/QJ6UN8YPmvkjkvmXbGW3NmeObEu79l7ZwOIw89iOaXdeDdsZeWNLkmRvmnZsR0q9Gy1xq8iIPG1cLV0NbDcycXYqt7iR/wCb0NuZepCeyMBV91B0UAD2AaeNqKPadr4MfV7cTEB49Xvp85/5S2PwpyFg/UNurc5g5T3Nitg4jIVoxDtDKUMfnN1SVKj3Kluj+NpGYTtHIskcTJHM0fAu9+KbV7Ocd7f4g3tsTb295MTkcdgd9z7d2nu+TcGd2fbyKR/HY2DIT2cYl6JBFLNVmMReLskf1u8Veo7c1LjnZ3qwz+G5r4m5J3dJWwuybcl7K5fO2KOT3HZKwUoTJlchj1uXZY64sY54mkSSWMSem30+cJci7V5WtYbl/A8lby3RsPM43dGzsUtek+F29ham68O89K3amGQtTWI6c7/DiNUmKyN2DJZLF0ZrtXafLvHO4c68Mcjijh5Xu7dW5OY1IVBbyFSIu2g1kA11IBwfIOF5r2bujdGY4+xWL29wttjL1M/zfld95LFDCYvYacVY1zm47k2SC0hNPTjraMtjzxWdJm9Ye+OKrGTxHIuA5F5Jt43J4mGU5fb9afAbYqbkzeOMZEkE+Ox0ly1HZHvV2i84dY/GweY/UNyXx1vbl2Tbb715VTkPnTeuA5Hp7xgT4ndG2MdwttTM4+/kq9W2k8NBIsHdnyMZEqyW1mTx/WK734n2rh9g8c7qy2wMtsHZeFw2O21Rwuz13DuGDDQVtuYpI69MeR5LzQV0EcckhUEjQn0bevzEw2o5PTVzZjNr8mWcbWaxbm4e5PkXFbj8+NCrSCMJPj66Bv8AKZM6A66jnX1ibpqWIt3esvnfe/IlaS/qb9bjvb2euYbZ2IkYgaRwWpMuYAgCGBoewdoX5sdmhvrde2IUrpA2PwdTZFipNIsryG5I+5cNkZ/MYMqEJMsfai6IGLM20ax5T3280uw+Rp47747jEW60dfcG1o5acCJtwQGOcyo8pkheQNFH5bxqZVlr3LfI+889Wh83zMTlqHHkOPt+ZC0SfESYPA0rQ7GYSp5VlPeUBu5O5G+65mxPkXvTZnIyZKaNIWq0a0srM8nwtV5JSGYsQ7mQllWMEe5qfuGTycED2ZqdSSWKJImnHmn3I5Jo1ZT5SEh5mDArGGYezxYt2X82xbnmszydqL5k00hllfsQADViToAB9Q8f4vGHWjckoW5clUrw3I0EjV2tTiuXMRIDroxDRse111VuhPj2+Nv4crIlDAYCfN6NOZILmX3JkJMXFN8JoBHLQrY2ZI5z3MyX5kUxqHEh/Z+jwHjd43XXtdGKMNR2nRl6+w6eIw2mkUYijCqqAICW0IUDU6kkk9ST1Pj/AAf4/H/kPNfPw1OUOa5cXgdr4uBDPew2LizUOU3Pvec90cUbYTE08pma9axaqtckovUqT/Gfi1oYfF0KmMxOJoUsRisJi6dbGYjGYvF48Y7EVMfUpdkUMVWNUjhgjiCKihV0HTwW0PapVS2nuqzAlVJHQEgEgfePj/e18f4/veJsHyDhRfhAtwYTN0F+C3PtjITRxyPkNt7lrslnHzP2RCQwOUsRq0FmOau0kUlervyrvfn/AIuN/O5exytjmq2t98a7eag+Uo4vkPATkfaNaEJ50+6IrletGJLCz08ZVqVFtYTc+378eTwO5MRjc9hMlCsiw5DD5ikmQxl6FJlVws0MiSKHUMAdCAenzpGJmbubuRrBJmMRAMJkJ9p7NOo6fV0+YkiHR42V0OgOjI3cp0PToR7CPBAaOIMO1jBBBXZkI0ZGaBVJU/SpOh+rp49p8D7lHF5TSsnb3TRRPLYWBdFKlVIBC6jQsNfYvcFAAfvUgJJ5bEqyEHt707kkAZQw6r3KNeunsOnzEsZC1DTgknhrLLO4RGmnbsjQE/tlj7FUFm0VWIyk2XhSjJk87kczJUjsx2Ja1e2yKK/mxjseT3T29mo0ILdujBZXQn4iZyiomixw1gh8wdz/AICBe1V7W0CBg2i+3uTUzaDtkYaCFtSC0YHtbTt7XOnb10GoVgzuxZnYszMSSzHqWJP0k/IqKCzMQqqo7ixJ0CqB7SfoA8J1VmYd7FW7lUNoUQgD8Ie06MfaAdGBHyhEGrH2dQoAA1ZmY6AADqSToB1PTwW+JrtINNYkE7NrrowEnZ5Z069Q+h+gnp4DEHy3LiOUI4jm7G0Zoy4Gv97X6wD87r4LqoEYPb5sjpDF3gA9gllKr3aHXt11066aeCWsxs+hHlwI8hEmn4LO3anbr0LIzfeBHXwSis6hkK+Ye1XVR+M70j0I7joQA/ujpqT73gLEUjK69sscUSTrqdTpYVQ4+r8L2dPZ08B5pJJWC9oaR2dgNdQNW1Ont6ff8fr/AMPye36v2+vjf+wMNzZfyOQwkoxO+tvccb921it37FlyMkpq4+9k9mRRZ3CWD5EyQO1uGwRG+jkq58cB8a7OipZLYHqA3BuPjDN7qz0k27efqmer/C7+TI5DlLfU+St5PETZXdTTyULNZjCwndZy00SJvnkv1EbI5T3FvHiHO7y4u4Lj2nicFnKm19oG6cbuLcuZXLbixOMGeykkUsRnxmCrvFSf4We3eAiMHqPZdv8AIw/8jE5X2JHxgrYfbndhTUs5hZTvnTLEVf8AxQhI+ANzor/SFDdfGc3H6gcnTxnFuXMeztxHJ7Yz27sVfi3TFJjfsfK4XbtLITPXtIZIZTJX8rRu12HcAa3JHpM9QfLXpn3JcsyW6uS2/kbW8MRR21lMYYZMVtS5TyGFzsCT96u09vcFwPGXjMZDKyXfRJ6pN84/metkeN7fJfFvKEdyW/uD7CqZWxWFfPZLIww37PnmG2syZNp7FeaJUhsz1DGwtYDAb0zOwslYsU50z+DRZLaR1rAmlqP2PBOI5QNGNW1BJqFDO8Jlhl/Sh5C//B7k+n/3ofHOv8/Dk7/Z94v+XlP+dZvj/VFsbwf16eOOd9ca8jWeEvUrwTm7O6OGOWaVGS/DSuTLHYs7X3LUhdGkx1yevXJnCTNWIdlr2YpbFSzt7an9Y96z9j769PW3MxS3Pf4z4QxFfCXuQclRtRyQYLc17D7S2ZFBUHaJVuTDIyREMtaCvLL8XFu3aO2MXSwe2dt5ihSwOExsCVsfiaN3amNzc1GhAnSOEWbdh4ol9yJWEUYWJERfTh6mMZlNm1NgcN7X5E2xu3FWbOXi3Vau7jweVxtN8BSjoS0nhWTJQ9Z7sLoFkZUYqoOL3DivLbJYiWdlrTzTVqmVoW4DBfwuQnrBpFhlHZKjdrrHZhr2Ghn8gRPRy1aET4vO47ulo3krSTQiZDBkMRla0byxrPXk8yrcrlm7JUkjbqpHjdu4v6sX1i4jiTjvkDO5jM5XhPl+lNkdl7OlykVGSSfbqWcLu3GX7Bkq/DV7ku3qV6tQir1HvXfxsj8d81f1l3qrw3O54YztfO8a8L8Z4pcXxdLn8S3x2395bmWrhtr0nuV7M9kTQR7caewkdVJsm9VGon+4/wCv/B4n39yl6bto5Ld9571jLZva2Y3rxnYz2QyeQkyuSzO5YeMcph4snkLFiWSSbI5COa0+oDTFQAMinp84W2rx7dy/xSZLcSPmNz70uU7j15bGHm31vO1kcyceZKsEy434/wCFWVfNSFZGZjHxjzzsv8u9jw57Hbmjwn5R7s2v25vEwz1sfd+0tm38dbPlpYmHlmfyz3e8pIUipj6cfk06NaCnVi73k8qtViEEEffKWZu1VA1ZiT9JJ8NyLzR6fdt7l3xLCsN/c2Gz+99gZTOdkaQx2dzzcdZTEjKWI44o4YrWRE8yRIkSOsaqg4x5nwPE+E27yFw3sifjfjHJbcyO4tv4TaOybIyC2MFj9k4W5Bg3RvtbIMZrGNkm7pi3mdyoV5E9K/8AWw+n/YcHp2x1WHcPpp5pwGyeU/ytjxNpYMtZtZPemy8pNmzUuyQJjbo2xUhT46sK92CSuGlg9Mfoy/queIJ7+3q3M+F5y535br4HkSjDjNm7cifEXamY3ZyuH3PLVo17lx1W95VGC1YqVsb59vISxpl9q7uwOF3TtfcOPtYnPbc3Hi6OcwObxV6IwXMZl8Rk0lr2a8yEpLBNGyMpIZSDp4j5f4t9PG2tvchVnuTY3N3dwb53VWwVq9OtiW9tnb+8MrfxuLsxkdlazj6cMsEZaKB44ndGzXGHDGwa+0th7jzmW3Hndt287ujeFTJ5fO0IMXl5rU+97uSnMc9etDE9YS+Top0jBZix5GPpZ2idwncTbpNE7m5GbY/2m103zWHGDZk7a+zu89ow/wBk/ACLSEVhCPL8b65r4x42o7L5G5JwmH23vDKYXNboiwuQwW3qtWlg8bR2TLefB4+OrDSrRw/Z2NgKqpAOjyd2/P6uriC1b5K9WHKu9ePOLpuO4tk7o+B2k+Uy2N3r9v5HcWaowYuQR1EgeGbHW7L15JFnkEawSvHxrxFtpQuC412PtnZWNk7Aj2odu4iLGNfnA9stho2nmY9Wd2Y9SfnYXdHxfZ9j7d3RgPgfI7viPykyeHyPxfxPeOzyfsrs8vy27/N17l7NH/U9yhM0iQ3qtipK0RUSLHZiMMjRlwwDAMe0lSNfaD7PF2hO0bzUbdinK0RYxNLWmaCRo2cKSpK6rqoOntA9niOGGJ5ppZEiihiUySSyuwSOONE1LMxIAAGpPs8fG5JIJ81Z7JOscMv2UgjZPh61jtLeYyyMJ2Ru1uijVV73gky00z27q2/svFUIGtZPKSU4POmStCuiRoC0cT2bMkVaOSWJZZozKmu4c3ZRYZM7nbOTWsgAWtUip18HiI5B3PpP8BSqG2FldPiPNMR8ooA4YFnYIY2SROxQw7m71AbU6HTQMCp9vXp4C1Y5UtfjHMGvmxyIqhiK7aBgR7xCN3aj92W0B+/4ubu3/uTF7X21i4rFm7kcpK4DR0qUuTs16NKvrZuWTXgmkip00exL2FYkZtB4uc/cy4uXC7+3TUzmM2JtO3UxdLL8bcR7jytTctTaG55Mdj6FizlZbNavNbTItMaaxRQwJVsSZM2/r6/eHiqTJaAir+TJEHHavbEISK7a9BKoAfVenU+/7PH+L5G7CpVtO5JI4pkJXXtYpKrLqNTodNepH0nwXc6sdPoAAAGiqoGgAAAAAGgHQdPG4+XuEs3LsTkPNRT5LMbPsWJ4OFuSdzmG1EMtyTtjDRpcNyZbc/8A4UoWUeKyY709bIPFJXs1+JubtrycO80NHilp7fu2JsltfeaXqY1y+yd1wRmlNBJaV4Fg+KkaOSSvUeV77S1ofl/x/wC94WvM5CIztC/vEV2k/D1Ua6o3TuAGo/CX6VZ420JU6dyklHX2rJGTpqrDQqdOoIP3fr4i8ttY/IhCjvLdrBB569rElfxvedCB7dR0IJZGLtHHGzRso7nqyBg0UsLn/JgydocjTUH6Tpp5akntjhLhtO5ZWhVpo2A9hViVIPUaaHr8rzTSJDFEjSSyyOqRxxoO55JJGICqo6kn2DxBuLK4pa9ajaMm3RYV/i4qkyopyMyGbypJJSoeCPywUCd6O40k8QAxxmdxGlav2rp7/wCDPY7z1LE6qrHQ6gnSMKrMYpmlaRWEsrJ2lmdvxvYzEsQ30se1iCQQNSD4CIO5jr01AAAGrMzHoAB1JPQDqTp4V3JkbRm8kKQncG7USWQkHQ9WbtHs0AYEkoyJHDCpBGkUSd4DD3wJ37pdD1BBf2Ej8Hp8yUgEIZIUdgUAIId1jYadxBK69Dpqo1BPbp+v/D4ZT5YEgEZd1Y+UPMD+YpXUg9NCQCdCRp18KWGsb6+VKupilA9pjYga+0aj2g9CAdR8xDP+K7nUGLo06p7WdodQV0Gmgcr3ajTUake4vcyy96ySKDqi/gKYTqvX2sCWHsA+nuLMSzMSWZurMSdSzE9SSep8fs/4vn5z1LeiDnDB8Hcrb9xePwPKO393Yevk9j7xgoxCOLcn+cYzORQ3lSGujwvhpFkbusJPXlab4nYfqS9Y/JuE5X5t442xkdubZp7Pg+F2HFlreYyMq8hTUo8Zg64yJxNyjiEqwYaNIzj4rslizO8YqePWNy3ufMbSyG3fUNvPau49mUcDezNnNYulgpMw9qLc9fIUKsEMrDIQ+WtWxYU9r6sNF7vZ43dw/wAjVLVna276MdazNjpYa2WxV2pYS9i83hrViOaOK3TsRxzwNJFIhZe2SOSNnRo+PeAfXDx3lOK8NDRi2weT9trNuHHVYMZBRXC1MduHbO8TQoVFhWClTqZpq6ovekEDO6eN2c+c/cu5Hnr1JcgYuLFZbdlqvPV27svCTzLk8jtPZVOy3/JfjO4RSx1aUKVligrY+mnmrL8nOv8APw5O/wBn3i/5eU/51m+P9UWxvl/w/wCLxeUFdRx9tSQ92oHbDndxSsOmvUhen+LxF11efU6hGctdg/FvGmhLAyoYmdtG7n01IGvaEmjeNmRXCsNCUcaq3/d+o6g9R4kyV+O6cFuSevFmI4Ibt4456OPsGluKhh8VHPYnlmcV8fcCV2d4jUk8xIajq8GUw2Tx+XxtnzPhsji7le/Qs+TM1abyLdRnjfskR427WOjKVPUEfJ1/ub+z4qbc5d4y495T29RyMeYo4LkfZm298Yanloa8lSLKVMXuetagjsLFNNEs6IHCO6g9rEG9gOIOL+OuKsHk8g2XyOF432TtrY2Jv5VqyU2yd3HbXrVYZbBiiiiM0iF+xEXXRQB8zr4u8xUeJeM6fLuTrGnkuU6uw9rV+RshUajHjGq3d7w1FycsZrQxVyklojykRNOxQo/V8mQq2nxNyzIr2THAlipYYBjLMa3dGVlclS7rIFOhJQuzP4r5I3Ld/JV47CJMwStURpw0XmxVE7m7hExjPmSuCSW7Qe3ts4jGyJc3R5KeVWanbs47F+enct3MWITFETGrRyigtqOxMHj7fKhdrMUlq9kMjlbcxYy3spba5bcPM9gxq2ixxRCSSR461aKKvEWYQxRoe0BEGrHX6QAABqzMx0AAGpJJ0A6np4gWPyu9a6JY8nuMfnIzJr3HoT2he5k90nUgnXXwkiNo8bq6NoDoyHuU6Hoeo8e6WZGAaNyjJ3qemuh+kEFW0JGoIBPt8cLcKYVdv5sbp35hN07+2zLUntbmrcZ7Zz1Ntz7ihyUcbJhsc1J8hjpcibFWzPanrUqMzPPPEzMWSONNO+WTu7FLfgKewMSTodAoJ01OmgJHs9n/AHenz22nyLtqjufBfG1cpXr22tVbeNytHuFLL4bL42SG5RtxrJJGlqnYilCSSRh+yR1bau08LhLPOHBWMxi0rG4JZ44uadgU6+RjtZC/nKdJxBuijUpvZXFYzbWBgv8Alw16EdaeVFmsncHGm7sNvLFRoz2JcPZMtmigtT0lfJY6UJZqh5K04iNiFPMCFk7k0bxJ5i+U0XZ3pKyxyjzOq9sTkMenX3QdB1PTx0q2GH0MkTyIw+hkdAQwP0EEg/R4/GxPD7juPPAg7wmneE87t7j1HurqfveE8qPy1WKNW1LEvIEHmue4n2trppoNNOgOvydPu3ZK0caSlhIWSKWeMwNqV8v/ACiEnoASob6T26kOezvkm7fMUqsVUdh/F/5rDorldAwL+7qSCh/CJZmLMxLMxJLMxOpYk9ST7dT8opQSOmAweReLKI3k9maytNkn+z5IZlOlatp3TvL7jk6KpCiVYY4lE0bLOIlLtGTL2KLF1y2n4vowQ6qAE1ce64YhS6vJ3GxL3kyz95Oql/aFIPVevcerE+6F/a8JGi9zu6oo1A1Zj2qNW6dSfp8FR2t2s34xe8eYOgXo2nTpqPdB69fo0/X+182V+wllmgUSajtRWSQshGvUt2gg6H2HqNev+L5D5baK2nejBXjft/B8yKQFW011GoOh6jr4WV4IHOmjIFaKN9NdGZICmntH4Gns1I11Jj1gifs7+4M0w87u/B8zscadv0dnb9/XxpA5rDVmYV3lQuWYkB2JLEKOignoOvtLE/qNnYhF0UqG1DS6uV/Fr9IBVtW9g00110B51/n4cnf7PvF/y8p/zrN8f6otjfM2tdqoI7Wb2luejk5T+MNitt/K45sRGqS9yxmE5bIe9EFZxMQ5YJH2Gl5/lESyK1yGd4UjEYHdHJFbVl1d4lLlTodQoJX3fEDTU5UUJHGbFWVFcRLADAJK83cQWH0OddF1V3Xr4gPmjsAmYyiVJ4ajJDBHHDZsV10J8tCF7V1LFR734RkyuAuZTbuWsRJPZyGHKRm/DFEa0M2Wx9uKanfSKJnjga9WmEPcWh8uTRwtffOH0T3v/Gj2pTv3qX7t/wDP9rd1nIV+phgi+Dkv97d80vwsY0EGUwuTx+Yxtrzfhsji7lfIUbHkTNXm8i3VZ437JEeNu1joylT1B/8AJWyO3tpCd8hXkahkN1iGlZw+Etp3pdo0I53Y28lCyiLRoGqQSGTznmmqy0JBq0r6dx7pp57Mzs7mWWWezaZ5ZZJHZpJZpXaSR2Z5GZ2Zjr/ufV4kXukVmChe0jsYBwzJKvTp0DA9dCo6ddV8uKWKSR5TEidzRmQaarIrShVAPsUFg2v0dfDI6lXQ9rKw0ZWXoysD11B6Hxu/kDKYrMZrH7PxNjO26WErtbuinWXS5Yauv4NeJStm7YCs0NaKSUJJ2djbj5i5KFT+NXfu3tq7emwNCyMtt/jTauAppNZ2ttXJXVedJMvky2XziVphVEyVasZu/A/at+G0DXLxO0+nxKiVmEixwwNW/C91gZG0HvIfwgdPuAQFAT/w5EjXoCeskhCj9s+AzMbDkAiJO6OJD7dJpHAYkEaMqAAg6iTxlOQOJ87X4b5cydIYq5vTE7ax+4MDmMTay/2xmKm5+PLktfG3J7c3bO2Vg+GyXnRQB7slRJqdjD8YeqXb38XG77lZq22uQ4plyfHPJk9HJtjLV7H5nFQCtjpWj8q49e98NKkHmW7dPFwtBC5+nT737fj9v9nr7NfH+cPI0wY99WIBSg0HaJbD6hW66lQjaaaN2nXSRY41RH7AFZUkdQn4OkrDUE+1imgP1adBq08zESLKNZZCfMVe1ZBqfwgAAD7QPHZZPmqfbL2IbKn9y/nEBn09na7aEdPdOjK6H2o7IejL1U6H3XAI/YIB+sfcu6eTyl6aKFMk7hlDhki1A00ZTq7KCD7vcQR40ghWEhlZZmdpbIKnuH4zooOumhRFOnTU9dfk+v8A72vyW8LhshTizyRVXMcifEyVILU4jeyKq/hyLGS0cZ6dxi8zRJATGsjz2e+KONTLFHHLkbEb9gQNXC6gn8ZL5aqvcAoCnsPh9Y0WRpnZjGwMSrroI4VQle3UnrqdQF00693jp9IPs8NJ3AyyxvFEAdTEj/i5pJPoBZe5ApGuhLdNF7uv9/T50UWva8zGxIPaewDsqhgeoIBkf2dVdT16afqZXCHy2kEXmMO2LzCNewyvooOnU6n2dfZ49+w0p9uleFhGwH7gzWOxlJ+kiNgOh6+zw3kxqiGMx6SBJ3IY6sxd1ADfQpRVIH39SdWLE6KoJOpCqvao6/UAAPveOdf5+HJ3+z7xf8vKf86zfH+qLY3y5TcOT8w08XUksvDX8k27sw9yrjcfFO8ayWrUpSvVhLgyTOkYOrDxkc7lPKTJ5qeDvginnsUsPj6cAgpYijYsKJDXrr5k8r9iLJYls2Vhh84xK1WJUaNZUWIxubMk/avlQEzEsT0LEKPpY6gtqfDNYglW6HEjS95rlnEBjrPNAVOvYGPRe1WHRg30gY9pa7vX7bkQHxusauVaSWCdFR9QQdY2J69qx9SfCxWKsOqzGU2qggcuGh7R+Jsqy6Nr3FPdCn9wpBHgVLBeELH5esCR+VI6lTC8w7e6NU0GqxAk/RpoFM+VxkhytOxNUO5tuV9FgvxSQeXXy2NtWGSKPIxxJGkcjFYrEYWtZdQtaxUp5jD247uOuoz17CCSM6xytBPBPBOFkhmikV4p4JUWSKRXjkVXVlH/AJJ/T+94/wAf1/LLsrbNyeLP2npJmsnRsCA7ex88sdiSgtpNHXIX658qFYXjlqwy/GmWF/g1swU6kEVWpWjijirwqqRqIk8tAqIAoVB7saKAqL0A1LE/IqKGZmYKqqCzMzHQAAdSSfAcHzLKOTGVYGGB420ViQCJDqO5e09o6algSoLMxZmJZixJYsTqWYn2knxv7k3P5ezc2Dw7uXcHEu2NgXfNfFDkDaWex2Uubsh+Ckjq3q1N6lK9Xa9BLIuXkIMUMu28Vdsff/Y/a+4ea4/FBwund2tKwILRxHRuoB1JI0HTXqVB0HRO9nWMFuxC+moUMSfYAOp16DU/Ll9m71wON3PtfPVRUy2Ey9ZLVK5Ekq2IGKP1SWGZI5680ZWSGVEliZJEVhabaZrcl+nTD41rsPHlPD1X5p2VVrQWmmxHHoxcFGDc0Znlgu2Zc5flzM8Uc4R8nk5V+Kxu/tnvlLW3LofuGUxGRwlyK3Uda2SxksWRSMPJVtFqNuSq8sUdiOaISM8MijX5VVQWZiFVVBJZidAAB9JPiRlMjK0jsrSkGVlLEgyEe1j9P3/uLHuQEKdAy93d3e4VUEEA6EkE6aaag92nhmZizMxZmYlmZj1JJP0n2/LBRs5Gql2xar046aSeda+ItaGusteDudFbUHvdQvUanqNcrVrbeyAhxtaw0Vq86UIsnkYpWjgqUhICGilClls92ig+8o1UlzdzWK21GtceecVQnuSqLS9jR2rE7kxSRnRY2quSSWbu0UMC1JbNq5kXle/Zs3prF/IymSTyDaMYCKD5rqRGqu47i595W8MFYPM0aRzTr2BO0RBDDXjiUKqgfi2ZSe4DoQrEEtDXnlXUqWjjdwGABI1Uaa9R4RZZY1DdxJikWwUVRrr+JJUlvYo7h1/C7RofEbRL2SJ3ky69zFm6KUB6L2j8EgdwbVu78EL85Hk1Koe/QKjFivVU0cFdCdASQQB10PsJZiWZiWZmJLMzHUlifaT7dfuzeTDLL26d3lRvJ26/g93aDprodPBWSSFSIy4KyrOrkHQRhq3eAx+piB9ZHTwoNmFAYw5ZlsFVYnrE3bGT3D2nQFfv+A0th1La6RwwGVl0Oh8wyNGo19o7S339D7SYprDv07VetHGp69dXWViOn/FPiTtklbTs8ruhRe/X8PzNJG7dPo07tfveHLQzlD2+Wosxq6aD3u9/KIbU+zRRp7Ovj8XUi6fgPO8s0gPtDOFKxtofYDFpp0IPXXo3Z+N878WBHpJ+5YeWB+D17R7F1PbpqfBZmLsxLMzElmYnUsSfaT7dfH7fy86/z8OTv9n3i/x/kL3s/wDLVf8Avf5X5OU/51m+P9UWxvkqnJNbnuZJrMWJxGMqS3splZ6saySpXgj0SKNS8Ucty1JFVhaWITzxCRScfPepxYehhhfGLwxyPxcvxVxhG+VzsjrHUjvRV0NWKKq0yVxLbVLlpLIEdIefJJYgE8jeajTVhHLAUFLtk0bQhUQ6DtHcxBPTTyxZseWF7PLE0nZ2dvb2BddNNOmnhY2CSxosyxJKCwhM4AeSPQjr01GuoB6ga9fFexZSrIAkk0B0aR780rBnFqRfb5LN7wfTUgqNdSRJHKkcpYrIrPErKZVYfjJFGmr+0+YdS3VZA4I7ZHgdEatFZmd0EYFtY9CG+F80vD110HZpoQdBqFEdbWJGiisrC8jBIyJo5BKkjO2ikhz2MCAWChwRoy3LEkU9nbufavXzFSNpPjcPcou1eruSChH7ssgiaOHJRhGlmrxQmB2lqLVsVrtK1WvU7leC1UuU7ENunaq2YhNWs1bVdmjkjkRlZHRipBBB/wDJOyGTl8spRqTWAkky11mkRPxNcSsDo0r9sa9CdWGgJ6GX7WxUYoPIxgOOdjbrR6OUSZbLBJ2J7FLK0QHvN2nUKIL1GeOzUsoJIZoySrLr2kEHQqysCrIwDKQQwBBA8ZjPVYY578CU6OKjnRpKhzWayEWEwrZBI5In+FW3Zha0Y3EgiDmMM4VTPcnsy5DM5Gw9/I5a26y3J7UkaRrZkeEJGJOxQiRpGI4I1ihgSFIljT+/8rjtQtIyqrllLIsfvSKI/aO4lff6ewgagsPHXxhuAuKbGcpct8nVasv5TYanFKvF/HcmaTF7q5MuSXuyGT4OEWErwrYgd5/LhjswXZ8fHZwGyNn4qpt3au2cXDisNjKxleKnQpRHtUzWnaWeeQgvJPYlaWeVmklkaR2cskcSRIVQEEebIQjFlcyyakMf3Xl9oP8AwdOngSRAiJgDoZBM0TMzII5pFVQGPYzAafg6ff8Anau6oijuZjoW7ddNI01BZjroAP2SQoJBIHYg1WKMHVYotSVjB066a9T7SdSdSSfH+P5dD+v9vw7u2ix9miAqHlZnAKLrqR7vc3d2kDQA9SNW3jt69k+J+VoHluUOS+PppcNmb19cA23qMW94ackLZ2nFW7a6xWrCWYa5lgo3KImldsDxZ6nNsx47N7izG2tr7H5h2XQnl4u37m83TatSxVqzO6zUMzYtwlTQarGWeSRoa4oVTfm9n69fvfI9kkqsIKqy9pfz5Y2+HCBgdDqCxbpoASCG7df2+n6z9xhj/czN8O31hLKmCRl++FYka9NfaD8sFSiPMy+YmOPxaAqfImkQmTJTx9sjGGsv4yUiJgPdDABu4RM8Jv5YyieXJWIFkyt6zdH+cSx2ZQ7RK6sQoBbXuGocs7kkwwVyJGcNeaMyrEVI0atOfxigddVhJJHu9enhGlnkeAt3RMiRo48ogn4IP1hQuOxWUL0H4JKlBoB2oewlVLdrNGhUOQxPXqx/bOmg6eI3ZgJCVdImRX/F6dweVX6aN07VIOo6nQFe5O92YIojQOzN2xr+Ci6noo+gD7hIRoBFGZXLa6BdQijQak9zMqjp7TqdBqQFUsEXqFLdyh2UCRl6ADUj+9oNTpr91CqpZmIVVAJLM3RVAH1nx7wEkiy6MncPJKJ7R3xElu49NVYaAdCe7VViaRjEnb2xa6RKVHaGWNdF1PXVtNSSSdST41/X0+Z7PuHOv8/Dk7/Z94v+XlP+dZvj/VFsbx7evT2g/X97xnspLYmGMxeRv7Ox+LaIM0dTb1yWlmbzRTtLEst3JJZSR4XTzakFHzEWWNgs9lHRo08lyQqK5+JJCgx1i6R6EH3WZdOg01IHjvHUB+xgA3uEjuTubTT3tG7Rrr7p6fX8n1f7vyd0buh6dUYofdYOvUfUwDD74B+jwZVh82fyu2TyomkLgJ5RlaP3gDoQNVAAOhGh6+Ko8pIUvxI6ynzCwteUzRR+a3cWB8yISuBozat0bu0eGxDatbRuW5DkqMas9jb2Qszd1jO4qDQs0LSv35OjGNXLGzXHxbSQ5Cvdo2a12lcgitVLlOeK1Ut1bEYlr2atmAskkciEOkiMVZSCCQf/ACTcvUowPatPHVkSCIBpZFr3orMojU/hMERiFHvMeigsQPH3/q+j2+Jo4Lkc9lslPZuVQpSWi0saV4I3DElldIhIsgAUksg1ZG8f4PGztvqImfGT5Pe1+VZfNerDUxs218VQt1I9HjXISZKy0M5cf8jmVFfR3hZjoCWJPaqqup6ntVQAB9QA08GRg/vsY4yCoTuj7Wk79evQMugA6666+7oRpWhAEiv2hrGhVVC+V70h906anT3vqIGg8aRQVY1+lfh0n1P/AAu+35jD9gNp97XXVpZXLySEs5b6/o0+9p0AHs9njGZzds2TSrmdy4LaWLrYbD5LP5XI5zcFv4ahSoYnExy2LEpCySLBBG803Z5NaKe1JDBLl958ris/K/IORbObqr05ad2jtDBVJHp7J44wlqor+XQxFN/NmrLctw/a1zK2obU4uNNJ7df1/V41mBjBDavAia95cv3GElVI0PaFUqAND9BBkhriUJL2iZpXB81Y2700hUAL169S5HsDad3d8zv00Ua+8SAGIKgqnd+ER3KSBqQDqenglEEaAt5aAglULl1Rn01bTXTubrpp9A0+Z5ohh1jsWh3VYY0ikgVV/GQiMAtHGVbWRx07lGpOunnzFJC3cIa6SaOXVh784Ue7Hp3DTUMfo0HvAu5946DUAAAAaKqqBoABoFA6AdANPGn7X7Pi3gc7hKmSxWZxtjHZWlkEgyVDK43IwyVMjSyGNuI9exWmjdopa7roy90bk6t43BnuFb+4OV+OI6LPHwLu7c+U+1duyWMzNmcjm+Od43a+VnmFWKSWNdu2a3n3JJpZmys8kVSp4AxdqzjNxwLfly/HW667bZ5I25BTtitBZ3Rsi+RkKENuOWpdqmeNDLVtVpR2ieMlQx0jTXyoV7hHED7RGpJ010GpPUnqxJ6/copEXzDCwsdncF7kgHnv7x9nuqf8Wp+Q+M9mrNOH7QxORyO2akkXxIE9KC1HLUhlhkkdGk8x2lOie8EK6BdfHWSvEqzyK1wrP5tlpUYuxk7WcqF0DAKPw17hqdfC+XEHl7RrLOFkVSRqRFAdU06kHv7tehAQ9PBeR2kc9S0jlmOg0Grt7dAAPBMmohiAknZSO4RB1QhB194lgq9NNSCdBqQxACakkKupVQTr2r3EnQfRqT9wVQQCSANWVF1PQFmbQAffJ08CCE/ik7SzaEedKF0aU69SASRGCBov0Bi2v3RVVWdmIVVUEsxY6AKB1J+94SJO1mHvTyDRtZQSFSKQfuVXTXToW1OrKEI+7c6/z8OTv9n3i/5eU/51m+P9UWxvk3LN5LNHY5B5GjhZdG73G/cknYFXUgkg6Ajrp018BXcypJRMTQV4wlGSeGY+U6soiLIZAzsUHQkgMQSAiTdjVnlQzq6FlK9rRFx2+8CquxXtPt0PXQeGSGbz4xp2S+WYu/VQT+LbqNCdOvzSvbJBNFGZe5XClYyO0usqnTQ69nQ9Se329PE8Tvan7op/hmnk81Y9EdIGtKQfwe/3WU+6x6a6+BGysslkqHrBWM/bHKy1EsMffeQA6DVeqhGJYnoqX7D2dqZO/AmTiszgfk5av2Vgl3HTs2CI4aYZ/Oy0MrrEqeZdQpMlhLvX/wAk2xFBdxsuamyVe2LxxceJrmpBWNQUFr4/vSFfeaZmii/GMFDgkB1sXbNuO9et1YK+sUMsMdNe7zbkMbNIRKruI9HaNGAToB3EeJMrlZJShkWtRo1kjlyGXyMiNJXxmNgkZFeZwjuS7rHHGjzTSRwRSyI+d3NPFczNuKCfLzQhnpQx1EaSHDYmObt8qjC7vFViPUl2llMlmaaWVGdI4/Lj8tUi7+wJ3tIBo5Yge8QACABoAAB4Sv7p8qWWQyI/epaWONWQHTQ9pTTUEg/QSNCfls4us2M3BwpwDuXbW86GeoUczjXz/NdOjPBgcLWzqWrNDMYzDRTWM1bCRUpVsyYOSMWqLNNbli8uOWOcxM6yNMoJiJ7OsLp01YnQ6jUD6vDTP2hp2I7mKQxaxoNUEkhCjtXtHU6+zXUnqY5EeN107kdSjDUdw1VuvsOvzG7Rr2qXbqNFUdNST09pAH1kgDqQPA8qIPKQO6WcLIqnTqI4D7mnUgl+7XoQEPgCWV2VdexSfcjB01WNB0VegGigDoB7Pmecw7Yz/ky2q+ce7tYQ9Pe06lj7B7CdSAdFXtTuZkDdrOA+nR5AB3dAPaNPboBqfHt+WTtRHXy3Ld2mioNNHDdCpDdvboep0XqGKmVrADdkLtDGxkVJJtQERzEC2mhJGhGpABYA+IM7I1/Z3JWApLU2TyvtaYVt4bZeteGUooZiscV+mlkNKlO9EwiMsstVqttltJ+R3qXxGNfaBs5v7J9T2Mu4TB8d2akKw2cLX5GxcpgTbFmy0klKBrL/AA72jWo1570ztakqZHHW61/H360F2jepWIrVO5TtRCarbqWYCySRSIyvG6MVZSCCQQfmus8yxhO3URaWWk7hr+KMZ8s6dO7WQafRqRp4JhnJZQSUniEDOANT5TKzqSBrqGZSegXuJ0+T9o/9weJIAAGaQebIrK3ckf4MaMnTtLe8feIJCkadup8Zey1ZLimr8M1eWSWKORb0q0WEjwkP2jzO4hWUkDQMpPcMXTIMk9THVqdeQAiW3IKiwQWo4lLCNV6OoBLd+qgnQ+XIiFWWNjGJE/BkEfuCUalvwtO7odOvTpp4+v8A3T4diyr2dvQn33LHoEUdT01JPsH16kAiKNmSuvaVjPQM6r2tPIo1Hcx1PUkqD2g6AfcSwkERjjkcP0Ld4QiMIp69xYgBl6r+H07dR90/v+EkBUSOndGD3GWFToUnA9gLDXsJ66e8APcb9Qc6/wA/Dk7/AGfeL/l5T/nWb4/1RbG8AEganTU66DX6Tpqf7w8b3xccYnqxbtyN2UG2yif8pYq+9nR68MheNoJMlJArSswcIJVRAwRRNDJYdXQsVsHVoWaViYkA6BQNCoBOmvt16fIYispdfh/J7njMcRQOJyqhV7Q+qkqBqSO5mJGh+VJPMEkrl1aDscCNe3tV3lBX3tTqqqCP+Ef3JjE8ry+WCqGRixUMe5up9p++eumg9gA+SSWaRILcdeZY7klsReZJJB8PAJEfUkqNT3oQeg7gSdSlR4kvidJ600MxaWJqrxaLTmSyBF2MiyEKGIYEgjpp4wgyE8tnK4dJ9t5WxattdvXLu3rDYkZe9NIS4kyMMUWSCuzHssIRJKpEr/7/ALevyD7/ALPv+PZ18KOiltdO90j6BQwJ7yNAQRoT7fo18MjqVdToQfo/bH+4fASNSzt7FHt/X9/w8miFE7e8pLE/b3HtXUIxPU+NSCBqQDp0JGhI1+9qPma/J+v6Pb0/u+tTJ5FGy0tb4uvgqKG9mp6zGSOK2aEGrQVpJY2rrdtGKsJSsbzKzKDPuG1Xs9sFWHF4TCmxo9LHCd7VlzHGJ1Nq2wWS/JA8adkVWD8aay2JvMWFastuF1lqyyiw8UZXSFEibRgWbtkLsfcKae33D2qqQqyKsqQgxpMVkMoeWPXQnU9BpoOgAAGnj2Afr6/LgsLsfM2dundvKPGuwtz52r5LSYnbfIW54tkC+9czVp7EUeRyGOaepUsRSWI+6B5Y68k7jEbT2hiPsrbW3aIoYnHRSWbfwtOBvOlexetF5rE7vI09u3YkeaeaR55neWR3YRNGs8kT+XOZPNird8oPlKG1jYDQFu8sAfoHaO5l7v8AOTG7IquZVr+UNSO3Qq/vMxYD3dPpB7iB8oDEhSQGIAYga9SqkjU/UNR+z4CyAqYh5IQjt8sITqnaPZ11J+kkknqT80ECKWVlVlLdsyQhiSVaNgULEae0kLqQR3/gl5HeR201d2LMdBoNWbUnQaAfMmeXUpXhM3lga+axkWGNHOoIUswLEHXQHTr18ayOX0AVdeiooJISNR0VRr0VQAPoHy3MdkatW/j79Weleo3a8Vqndp2ojBZqW6s4ZJIpEZkkjdSrKSCCD4rWfSRZweOwFS1lcxuXhHekl3M4Hdl2XE/BwXNobtzFk5DE3gsNWvDjJMlDiZDDX0bGKLk1wcd2ch+TPL2Oxlezu3jDMwZCvm9s5b4FLuQwq5C1WgqZHy1Ly1bePllhu1EN+m01Iif5EiUgF207m1CqB1Z3I9iqNSx+gAnw6RPrH70fevmJ8RGsvejyIxOmui+79Gg6a9Sfp8fseO9WBaYlmaaWCImbyw87HUqFUsT2a6a+zqQR4kDmOWw4CRiN1ljgU/5R3YAozFdAnYx01JOjAfJ1+v7x1+voPDxrWnm2/taVjNZ+Gh8uTdC90fbpY1eVa1fznXy/L7ZAHZ+3yu4ESGSeUTpJJIDIYoZSQY0Mg6M5Z2dgCdCNCCXBVVUszEKqqCzMzHoFA9p19nhotA04DxzFgGSJyQpSMH2svUFzqNT7o91XOrMxICqCTqe1V7VHX6gAB97xp7dPuM8nbGy6xQN3DV1MpMqvH9X+TKk/UdPp6fdB7juB7zKh0bsQd0hDaHTRQTrodPb4LHp7AFBZgiKO1EUuSdFAAGpPQfqDnX+fhyd/s+8X/Lyn/Or3x/qj2N41jZlb2aoxU6e0jpp4TMIsS1NybZqGTy3RJZM1tq89TJXr6Ht8ySarexkEMq97mOsY5OxIIe/X6fBMevlMXMXeyGQRhyq+aE9jdPZ+2OhHj/D8gVQWZiFVVBLMxOgAA9pPiKWV41UnvQMqTqXRxotmFG71Q9dT2kkewHw3awaKMvHAVijhHkCQun4uJUA11JPujqfluzzL5hirlI0AUlXn1iWwQzDojFQdAdCwP0eEs9kaVVg0tOgedkmRpPLtrE4YLImi66AhVfu0CsdJrMtqSzgc0MVBnUDQipiAtz7OG8nc9kCxxCRFy0rnVasEcqsgqmKeSjubduCxGRFT46HEz3Y3zd6syuImxeEQ/FWmldHihjgjZ5JFKIrPoDAcTR3fn4Hlkjs26u2LmDr0O1O+FZjvVsU8zyju7UqJN29v40xhkLSthtq4nblVZtYcpmL93dU/wwOkVbIYDGpjIYLDhlaVoszPHG2qJ5yssgntQb1t4iKUBI8dh9v7RTG140QRg11ztDJWwz6d7tLdlPezdrKnaqy2be8N+T2p5HmsTJvvdtBJZ5D3SyJRxdyCrApJJWGtBHEg92ONECqJXyGE27kJ/NWWS7m69e1lLM88jy2LFjKXVeedpJGaWy80jO7Mz93muXMM1LAYjGS1minqT4uhDjLWPuIiaXMddqaTwTq6KyWIpVkDKrhlYDRZJNx76slHjYJLyNvzyyqt3MDGMidSdAB3ar7dVbXo08W5d91AzM3ZX5G38oXvYnp/4S0HQ6aKFX6lHiJPyn3awEaFSd6blsP26aL5khuM3d097vPd9J6nwNNz75Hkhpj8JvneVXtC6ayy/B3k1C/Qzfg6nTTU+HU7p31IsnmFvO5B3xKQ8kTQl1Z8iWB0fu6H8IKx1Kropl3jyRr7pkRN+b3/APTlSRst+0CV+/p9HgV8RvTd1Gl5kk0sdrIY7dFyeaRFQu2U3tTyc6KAgCwwskQ6t2d7O7QYjeT4pJsnLBBi83icdcxOJ+0rDmGHb2Sq37d5op5mAalZ+J8uwzGsUhsCBbf/AHv2/wC7kUudyUdR7Ic06UMNrI5bICKaKCwcZhMZHNcteU08Rm+Hgfy1YO/amreE/J2jFtPGFnWS1lhQv7ilKrG0caaSyYum4dZO5O/IebA6sDWlDKjQoshE1qxcyPbIpmvZCU6S5O7knMsluzKes1qfukf907e3wJASh0RSYeyKTsXQMI5AvusQNC4Gp1OuoJBaRSrK0s/ly+c8s8kav2x+esrsy9q6Be5VJH1+3x9fzK24jFu6jgvS3V3BiHxuX27XxGHyXJe+8XPhPjMTuKF55chSO37TWrdSQVHi87BXa8k1a9MkkViWy9uWB43jjhRo4AI370jEsoUoAevYsOmnQEa9ERnZkj7uxCxKp3nVuxT0Gp6nTwf2fH3vk18GSVdYIvek1JUOdC0cAYddZCO0aakDVtNFOjyv1eRmdm0A1Zj3MdB09p+j5ZHRdUhUPK5KqiAnRQWcgEk9FUdT9APj8SGQtF5chLK5Jb/KGM9qlQw6adTpqCSCR82MtJFGkndo7P39vZ7fMjh7nXX2DVevt9nXwsagr73dIS7ESMNQh7R0AUE6dCerddCAPmfr6eKmL35hfiLuH+0Jdr7ox0oobp2jfyVUVZ7+38sqt293bE81Owk1OyYolt1rEaBPGQwfOuT/AIz+IcbjKlrEeoHF4nPS57CVsbhnbIY3kTY+08Vk7SeUtf4ibP25o6CxpYtXMlFPYq41Ys7svO4nM4WyEjNnDTJI0Ek1WO6+OyQP+cwWFjmjeanb7ZY+5RJGh0A1/Wfk09nyHT/D4a3kbUNSuuv4yZwncyo0nlwr+E7lVYrGgLNodAfE1fG3MnjKJuiK1ZNB4ftbGozxzR0LEvu9krAqW6svaUkj7X7WFaPzS0cKTSubDySCBo0r1fOmnLPISkj9/vEnvBdiQwDaSeaq6RRydvZ3RRL5cR7Po90Doev19fFYxp5rixCUj7gnmMJAVTvboNToNT90sf8AmVT/APWU/wB1uOeitFFCp+uV7KSqv3vdjc6+zp9ZGvs6/T9373VzErAOUA9rKWRO49B3aHr10Gp0Omh51/n4cnf7PvF/y8p/zrN8f6otjfJsTNrMdGu5/aTVApUMM5jE3MLzTBuoiOBEXklPe87v718rtkP0dfvfs+GUdurK2pfs6Bfxh7Wf2HpoNDqfYNddPCSxQSPFK6pDqoWR0fuKyuik9i6DqzHTqNCR18QzmlPPAWViqpIPNRdGYdyAkAg9G009umuh8TRRIIhDPaiDxvKXeMuU7XLMRoF93oBqPbr7fmdsELynVQ3YpIQsdF729ig9epOniZHWMmUSVnjcSpIqq0cyTdh7GUE9pQsOuh1HiZIrttI5CylIoo37owSnZMyyqjEdeq6qQdQepUSV4JpqtZi3kd6MfIVoPxsbSIzuUlcaNGARro/0FTLUoYqlTpzdzmljY46eNSWYrI8y0WjZBKGABYDt6aAEdTUgcxMscUsiNFCsCnzZijFQh7WQ9ncjKq9wOpGp8NACPLYdp1SNmCeYJewSEdwXuHd2g6a9fpPzEftR+xlbtcdyN2nXtcfSD7CNfDRJYJEbOkbxsGCAMQzVZSNUD9dSmncPbr4XzGWRldXDyRRSSMy6gCWVlLOPo7WJGmg06DxMTI+s7984Ddqyt3l9XReh6nUdOn0eA00skrAdoaRmdgupIGrE/X4UvpMFjEQWceaohB/yaFuqD6AUII+gjxrCpSGWOKWNS3mACSMM6LJ9IR+5NfbqCD1B+SVZ6kFyGQyVbcNyMTVJa9qu0YrvCWHcHHmd/cPoXQ+0GHBZqwX2O7CPDZeYt27Uj6eVUtSuF1xIBCd3/wBLm9xv/B+hx/s/b/Z9nj/B/dXr8yDHVaKZ7dFpIrFbAfHNj4oqTytEchmcjDDZarCzI8NdVrySzzBkjj8uK1PWtZbL2ormYuGOK40FcRY/4eqXepUqRmaVlq15JJGrVneQAs8jvLLLNJKGllklYL290js7Aa6hQWJOn3vGv0/9z5n7P6/b4PxOqOQQkAIE/eRoGlTqUUdG94At0C9CWWnxBw/TpZjm3cmPe7SiljjGJ2BgrCLCd6bomeOXyq9cNHIskscojLRN5Vq5axuNysWJkuR5rceUsvuHf+7hQXG3N/b+yUKflJvXJ01kmEUlyZfxFRZmipVlgoVfLp1oIkH7fX6/mN2Rs/Yhd+1S3Yi/hO3b7APpJ8fuJZVf/ivXA7Pr/wDKhDH/ANI9392rdEQn3Y+7tXoBqx1Zjp7SemrHroAPYAPlaWUaww9rSL1HmktosCt00LdfvhQzAHt0JDN2xd5dK8fuV4j108qEdB7T19p1JJJJPzRKyd9mVW8kFivwyMB2WdB1LtqTHqR26B+uqnwWclnZmZmYksxY6ksT7SfafnvKWZTJKsKKD7siRr5s4cD/AILGIjX6+munTp4s5n02btwfDNPJeVb3Tx1j9h7LO0d328ZAsVCPFZmTG2bW2ZJo0aCSetUyFCF5Zb64We7Nce7NxzyJtvMcJcs14xOuw9/XcVH9u1p89JgaVzZW4IJBXzME0whSOeoPLlld4qzWDXsNH8mvi5PBVmydupBFKMbSHm3JfiZTBWPlJ3MqMysS/adFRyA3aR4jzG9pYL12OtOa2CMEBoYYTFnkWSuWKyNoYow8vXqO0zlY3VZIkdY0ZZVso7d0UqqNKstyfyYk69e8ISCQB3a6eGXvXvaX4mVWnN6eSdI2FYGQRCAr3OWf3iSCRrqO35Zl8vyu2WRfK7u/yu1yPL7/AN1p7Nfp+5vp5v8AlYvwf8jr2P8A5T/j/wDA+93fdVAdQjSuTGpHf3Ii9ruNNSNGITUnQ92mmp1+7vXJOkEjoR3l081dI5nToOjFenTXTQHXTXxzr/Pw5O/2feL/AJeU/wCdZvj/AFRbG+S3h8xUju467GqWIHaSNtY5FmgngngKyRTRSKksE8TrJFIqyRsrqrCebalihnsMvnzV8RlrtqhuKhXiQSR46nlZxYgycjkvFXe69IoqxizZnd5bK4ujuXauV2rbu2SMeXo1ZaF+Za8luKqdx4Oe3RgkMda0/lPdWYKneYe3sZp/KnkCxRyvJIHjk8+TzW+K7XeVyhXVmDKiMx1DAMB4cs7N3sHfVmPfINfffU9T1PU/Wfr8fr/Y1+YVeBJXBIkSZZo/JdWIKjypFJ6ad2o6Hpp0JLRIUhifQMkMaRdyAFQkkiDvcAE/hsdfp1PXxpaUzoAqxhX8jyAoC6V1UGNQdAG1jPQdND18AI4ljdS8UyhkEsYcp3dj9V6qQQfpHTUaE/f+Z11Gv1eHmksoriJyidyh1nSQBYWgYdzh1IIkU6L119niSyYlYrZhijLgtHq0MjOO09G0IRtDqPYCCCQflKwxSSsB3FY0Z2C66a6KD01I8dxV2RNGk7OhCdwU+9oQuuoAJBGpHt9nhe93fsQRr3sW7EX8FF19gH0Dx/h8XtP/AGVT/nsPiSKN/wATL/lYWGqSAjtYa+1dR0JUg6adeg8Q0LU1u7tJVjqwYhIq8z7Yqq2qT4SZu2zJVh1fzaEsk7CLy0x4iFdKdmvdpWa92lcgitVLlOeK1Ut1Z4xLXs1bUBZJI5EIZJEYqykEEg/3TknmkSGGGN5ZZZXWOOKKNe6SSSR9AqqASSegHU+DjNubySehcxZjtVcBDeSStPXyFirdsxb3xesKT96pA1OGzDZhMZcq6Skx56veaS1TwOUXGJkbk/fde/Nja2ZlrIdXeWFYrcR82UqysSiiRAPL1P0+AqjUnXpqB0A1JJPQADqSenh9vbVXHXdyReU+Tu5CGxdxGBglC2YIblatLWkmt2IyjRVI54mjif4md1R60Nu9kJ7UuRyN6aWfKZG4yyZC3YsRLXku2TEqR6GMLBGkcYihjVIYo4o0hRf1/wC58z+/4C2EkGhYSQatDMo7QyMTIjAA6jToT066dD4nzecy+K21iaUEXxOZy96tiKFdZrK04WfIXXVVaad1hU9/Vm7AQvQWttenyfbOE4zx+Am+3PUVmcVFyBgsxnMnXMNSlwjTo3q2LytnGyCVL9+69ulVtRyVp60ssBgluY/H27+5N07kvvn+QeQM+5s7q3/uqzq93OZy65du3uZxVqhzHBGe1e5mkkk+Yi2JjErAuvZ5BDKvcXR5JHURse3RO4H2gnpprFGWEaGNXarGUCQSqzRFZFT2voOpf3wCFYkjU/8Ad+YtaMhghEksgIIlmZACuq9CsfVUPXUlmB0YAfM86RQ0SkqFZmTzZNNfLXtGpA1DPpp06dyll1ZmJZmJdmbUszN1Ysx6k/s/cIEDAsLNpiuo1CtFCFJH1Eg6fsHx/v8AyTbb37g4sjGsVlcRm6jtjt0bXt2ezvyW1dxVtLVGc+XGJfJcJPGDBZSau8kT43CblwXJXqW2Dkc5m5KnIG1qDbh5T2Vj54nnw+2927KprJZzfdKoYbgp2Iou6aaOShjoK1OO19s7O3Nt/dmHMvkDLbazONzuNMxrx2/JF7FSyxd3lSxSdvdr2urexgT9f/f9vjKblSlKM1fnupkBfuC1cwskNwVVoowSJoxGPLZIigZe6MsWEaaRRyGPsSFLBby2/GPNXFlY5Cjd2hJWPUMAB7wAJJLE9urEt7qqq9Tr0VdAB9QAGns+VIlIUudO5tQiKBq0jsNdFUalj9ABP0eJFiYvEJHEbMNC0YbRGOoHUjqeg+5we4e+QSSNISNGQyeUqKoJ6Aox1IBJOmmgBI+5/wC79HiFfxWqxDXy+pPe7SDzW9hbRh7D0GinRgQPuyP9MKzWFH0F60LWIw33iygHTrp7NPb4H6/veOdf5+HJ3+z7xf8ALyn/ADrN8f6otjfMzGCqyxwX50p3sVJYkaOouawuQizeFXIPHHK/wrW68K2hGhcwlxGVcqwhgeLIUbQaVLuIu0bmO3BjbD1EtGhmsVOI2RnSWOYM6t3o/mozowLJJ5jM7zGDt8l1Afy/NROxtJe5xoFDRL16k9pVmeLI1XMyPIs1iCbSUsEMYDxn3GYN1LgjUjU93vd0j17FKwB3wxQLEInWKaR5QsENpR11JAEbMw1AB8OpjYVXDd9WOWRYSzxeWHHnGT3gdHBYHQgaewaJHUEkESmOY9zKZmspqRJ5qKCAncVQDQaDu0DE+CzEszEszMSWZidSST7Sfl8sMTHqzeWfej7mQxmTsbp3aHo2mo+jqPAkX/Jv7B3d5i1kZUimYAAMQpI6DUdR97x9/wAI0kciLIO6NnRlDroDqhI6jQj2fX4nmeXy1i7EVQhd5ZpQzRoOoAGisWYnp9AJ6eFrv2rHoAp7pFRJTN3m1LGmvcwQmPXt17dNPYPEKMvxFWorayVXkUaTyFh5jSqwQ9+oHdGCwA9o7T46S9ukXe3mxsmso9sMfl9+v3mbtH16eFkkK2pGDaV186KOIlB2vNKQpJBJHZH7dNe/6DJJExRmIiSFmkeVY2T8dKZowi6HqnaQdQx1HQHwkMUEcCarJN29WnsBSpk9gCqNT2xroo1On3u3UBSE1VQFXWNexGKroCdNevt6n6z8p6KyydqyIwPa6LIJQjMuhAJUdVIP3/D9vaF7m7Qnf2aa9OzzPe0+ru6/X1+R4IYVyuKsSvPZwvnxU7FO1Nba1dymEaRCkk1kuzT1ZJUWecrMDBI1mazXyGPsJaqWk74pUDKdVYxywzRSAPHLG4aOaGRVeN1ZHVXVlGmmh/uh0+vxnsDLcyuNht0XycGAv4yOzdlyFGjDkBh65jjjkijJiZoHAHcqhmRpJG7v8X1eLmQtV7dW9uPcucy1qvbiaBViqWRtnDz04pVVxDYx2Op2g7FhI0rSIwidEX/c/Z+vx+TG3HaPcmQoQXcjlHrJJBtzD3LE9SnYrJYVo7N209WyK0LK0SeU01kMqR1rhjj7zq8s0kk0stiexYsStPZtW7U7NJLNLIzSzTSszyOzO7MzEnzIVmVljaUSRCQMsQJjeUMmmijqCdfveEaVu6fu1BWOuoaIgq7TyR++0hYD8PrpqdT3ePZp9fyxSPGJFSRHaNvY6qwYodQeh9h1HjA8WbZ23kuSOWd2NHV27x3tz7ON1p2hS5Iuez9lHGPBqefeaxLGYa0KrNdkpVJIrBxln1ZZHbe644s3HvHFcTbcoy1NrbVyx1gp4jc+4qs0cm56tKp31ocfZrx0itu9BkBnFShbrVMfjqlXH4+jWr0qNClBFVpUqdSIQVqlSrAqxxxRooSONFCqoAAAA+aJXV+0d3lEIrI8yaHtfzAQQuoLDQ69BoNe4aj9r6fH6/2vA7QgfzFBBaZp9PLAYggCPsLakD8IfWR18Dslqt/wv85hi7X/AHSfjyndp/wk1U/Qx8KsktdA/d74mSdV7Rr7/wAL5hGvsHT/AAHQpGuveqd8kiguGB7nEQ6hRroNepOmuqhivzWmlPbAn/GVJJnBH4qAP7T1BY6HtXqQegLuqCNSfcjXTREHRF10GpA01Y9Sep1J+ZdyeTu1MdjcdUsX8hkL9iGnRoUacLWLd27bsMscUUUas8kjsFVQWYgAnxk9uZL1EYaxkMTcko2p9v7M5M3bhJZ4jozY3c+1MJdxt2Lr7tinblib9y58YzduyNyYPd2181C9jE7h23lKWZw2RijmatM1TI495In8uVHikCtqjqyMAykD5Ax7QROQjCNg0oZB5oMo6aR6Jov/AByfm5TmXhR6OxOWbUWdu5LHWHvR8X8l5bMQItheSdv4vtnRpXRp/tLEyQyi60d+9DlTWjqtHxh6jcJV4k5EeznYsXuCb4ijxHvqth4Ysj8VsXeGedFs/wCaTJLKhZjCPLS4ad6cY6KTdG2oUeaeI2c1g/NSOHOVYpGWSxUTXUW1YOVVQWc6lVZmdJq+TrH/ADO35whHYI7lTvEleeHsmDFo1YyqyK5HcvcHHcGfuBJKyNBOhChobCDVlPYzAqevY2o7u1ug06/tf4vo8CRnZWkJEUYXu71QgO7sxGinUhSA2pVgdNPBjijWGI6AhfekkAOo82ZveOugJUaJqAQoPjr9yPvdiIrSSSaa9iINSepA1J0VQSNWIGo18AgdqKqxxprr2Ig0Gp0A1J1ZiANWJOg1+6RQroGlkSNS2oXV2CjuI+jr4Yxp2RjRI10AbsjURq0mnTvYAM+n7ok/d5yO/XydAyKpChpVR/MYjVVKkqSuhJIU9CQfHOv8/Dk7/Z94v+XlP+dZvj/VFsb5sWRq5C1t/cVWrJUrZuhFXm+JqHvlgxebpTrpbqJO/nKivFPGTIK1muZ5mePG7lxMeHv2ZE+GuY77RyG1ciJonshMbnJoIQbKLHMZKUkUc4WKSRYDXRJ5TMs/ckTSrOI41aQdujRNDG7qzhl7mJYLoqsT7OqSkrJXl/yViJu6Nz29xXqAVI6ghgD0P1HwUWRo+941j81U7F72Hf58oYaBP+EFPdpqQvs8KxUqHXVSdQGXuK6rr7RqCNR9I0+b5kErxuPpU+0dwbtYewrqBqDqD4GqCGcyIGdO4V2jIPmSPEAxVu7Q6R+7p0CjTr7qo8iS9wlOroyp+CqxSKAQTqT3qdeg0HXWUt5cgsSebOskaMsjat1HTVT7zdUII16EdPDSQVykblO+J7Ej6xrL3yQBlCgo40UiRX6eEMnkjrHLM7xSVg3aAr1UWn3r2kdQ/lg+0n6jXZbSxmXV4rLiaKv3pKFXypgC2oOvd3onbprqQQTAbOtZJYVkeOEs41NowAwyN5h7ewebrq3doQp0YafrH+54/X0+a6u3b2wWJV011doYWkCLoCPo1OunQHrrp4DOdSFRB0A0WJBGi6D6gAPk6eJ8xgM5Phb5FZ7lYvLcxGdaERVw+VwdstBJI6Q14p7Vc17pgjEcVmNAfEcW9qE2Mtlngiy+3qeS3DgshPDHAp76tCOW/RlmaSWQRvBPViRArZGR2UM+RwGXxWex0c7VnyGEyVPL0Fsoqu9c3ce8kXeodSy92o1Go6jwQwKkagg9CCPaCPo/Uuv6qjvyU6sl6CMwwXWrxNbhjbuDRxWSveqkO/QED3j9Z8R5Wo8mQs5mlW79oYSpWsZtbMVuf4vcvwwlEnw06OiTzyJHXievq0hmsdrYilWnwGY2dRq3q64e1W3JjcnE016xZrV8blsxVr2Eq01eCvUSbEwqkEZrJXKRw3p+1dgbfjJ/8qS8jZExoB1ZmA20CemugB1J6AE6A39w7hysl7KX8fjcX5GPxEOMw1GriZbM1NaNJrU9g+9csSyNYuTMZHPaUiCwrpWTtb2fEygPP0P4UY/Bj9gYdoLqfY5HgvK7SO2nc7sWY6DQas2p9nTxp3IuiyOC57RqiF+0H6207VH0kgeO2JXQLqrB5o59WDe1ZIlVSPq01+vX5OvT2e0df93xl8Z6dcHjdpcaXsnLhU9Rm6c5bgOSxdWeOjuCxxpsrHVPi7llGebybkl6rAPJlrfGU8mJRj89ksZ9pZXdO8LNHIb13ruPITZjdO7Mjj6Yp1Zsjdk7Yq1aEGV6eIxkFXGUjNMtClVjkZD80lRpGmnmStqI4gddDIwB010Og9pPQAnQeI44wRFEGCFtA0jMe55ZFB0DHoOnsUKurdup8Ko7dSwA7mVQCTp7zPoAPrJ6eGRSCNWVnjMiiZO5SqkNp7oKhhqoOvt9g0+v5xlduyMEqjaamSUDUIi/TpqCzexR9ZKhgSAoVQsaLqEjTXUIgJJ06knUkk6kkkk/N5E29zVyRuTirih8dXyG+927VzeMwGSTB427HbfEvdylHJLJFdlWOu9OGo8tosK0YZpex5OBuG/RPuL1Bbnixd3ZGyLkvD2xzublTKzRSVq2QXkG7LNvCCxfdmmiuRYYXa5K/D04THHCnJWEnpXcRj9u887uqYjb+RnsWLm3KtzBYu7Pg5prKxuWhmaTzC0SMZGdmUE6Dx+v2/R4EHcxMXSUE+6tggCcIo6DtICE6nu7dddCAPk1/vfJOt3LY+tLWQyTV5LcPxSDyvNUCoCZSzKQVVUJbUaA6jxd2vuLaFrkfAz9726lfA27TYe2a0sdTKUr7/Dz0L0aNO9K/SmjsQMrSQyxOofxsnbu19p2+S/T8MJh2zee3HnMpkOaONsdjFhpX1tbdkvTz52vVxdcJjcXtzBpakmjERgsWJJbU8Frind+C3dg6nmrI2FyaX5qBtXrEfmXqpmeaFWkhsfDrMVMjI7AmNVBjiSJI442kZQC7OxlCqxkZzoTog17VUe3oPAnfQr5nZGhVtJmTteVW7SpVQrDUg66kAfSV+56yt2axeag07nbu6RjtHs7vbq2nu+8NdVDGOPujRkQSqHYiZkPd3yDoOhPujToNPadSf19fugm7T3sGFfqoAOhRp/b3aof8mQAO4a92qFT93m/yv8Akh/k/wAD/Lp/l/8Ai/V/xu35Odf5+HJ3+z7xf8vKf86zfH+qLY3zp8Zmsbj8vjLPlfE47KU62Qo2PJmWxD59S0rxv2SIrr3KdGUMOoB8SXtm5BM5STzJBtzcUkQykEYDuYMPuCRTFZ7UWKCtXykYkd2aaxlBpp4gqZqpZ2xlshJ8LDis/Ji6b3ZikX+aYeWqzUsk2ssDd2NsTGN3SOVY7Hu+O9k8tPxvb5rJEWMBCyqiykEkE6doGpOoHUHQVvNkq90i9yTF4443fTtmkR+g0GjBtNRoCOoHjvED10lRJEjf6VZdDIpCqNGILDtUKPYBoPBcDVV17tCCVAKjudR1A1YAEjQnoOuv3F40mlWNte+NJHVG7h2t3qp0Oo0B18GQLHo0kMhVIoowHh91XiUKUDBSwBKkanXTuAIleCYK8Mc80leVXDLBEQVKSoCrkggHUL1+jTr47ZvKBXtU+ajhXh85ZmVZK6F1k6Fe8g6qSNR2jUgFqvazp5k8nxMErL+GsctWP2rqD0DAg66jp3SIxISCOWSV4lWcqkY01RUYBgW0GobQA9xOgJ8KteXv7iwPniOsVKjXVmZymhHQHv11BGg6axSMpCTBjG/7lwjlH0P1gjqPb7D7CPCP2lxGskroO38ZHHEZJI27iB2soKt7ehPRvYflV0JV1IZWBIIYHUEEdQR97wisq+YJ7E8koJBlewULEr7AR2/udBp9AOpKX2rQrkYo1ir5SFfh8rURJPOi+CylftsQskmskbxSqyP76kMNfCx4zdsuTqokkUOP3tS/K6tWE0nnyzx5OSarl5Ju/XtNnKSxqjMgi7Vh8r/xqdi2sdWklh0u7RzUe5YqkBc/G2snSyNfG2e2Ne14osdXtSyAOojDiNZI6+29xUL2SeB7U2CnZ8duKlVjsioZ7+AyIiuwJ3tH2vYrRhlkiddUkUnu7T2a9vdp7vd7e3u+v73jX+4n3vlxOSgj+Ix134+K/VWxR+3cfPE4WjI2PE51jk7Je7U6aFG7wdEd7wxl7HU5fLkx8t41le9WePUz+RE7tHowbQN0ZCjozByFPaC2gLNoCe1R7WOn0ff8QvujcGIwT2o7ElCpeuIMllDURHnr4nFQd9m3MPMjUQV4nkZnRFRmZQZ6+xsY2Ex8eqSbq3FBE2VlSdmrR2cPtxnMVXuV4p6tnJytLG6ulnGadRIbOQyFuZ5WMlu3ZvZm/aKqI1mt5HLzGxJ7gWOLzJGKooTRVVR4YrLZkbQ9qtXiiUsRoCZBI5AHtI7evs1GuoUEntX2KNFQHtCEhB01IUdze06ak6/M6+z6fp8H9f3/ABtLB43beT37yPyHk7OL4/49w1iKjkdyS4vyJs9bbJ2keCrWowTxy2rMw8uFWE07Q1I7NqvNyh6movhrMH2jidicFbd3RPa2NsvbszGrk5d3ZnEfC/lDYzFYSw5araP2ZZpSmvdpTII4agk7o9CCRpLEX6OEOsevcDqfYR1Gp9gJ8f8ALqv/AKhd/wDXPhD8VFIpcBhCk5dV+lws6RqdPq7up/vhCsSFk7yzSaursfwD2ezRehAIOp17tVPaAoWue3Xq9WrK3VtTq8iFj+2f9zwvdF5Tl18ySHTsZP3bCu37rXrorqv0BR7fHRGcrLqGdu1HhHsR4k94E/SRJ94fX40J6d7yBRoqBn07isa6KNdANAPYAPYPDD8b3o7+ZHJC8Txw+55MsgOoHeW0016H6TqPAQaDozMza9qpGhkkc9oJ0VQSQAT9QJ6eDDD7sXTViiCaYg6lpXGpAJAIjDdo0HtYdx+doqliAzEAEntRSzHp9AAJPg+UrKgCqCx6t2qFaQjroWILdupA1066a/OzmB4vwmV3Vndvby2rvC/tHBQ3bma3NgcS1itfo4vGUAZLk0LWIrorIrO4hJjVpQinbnD/AKW/SvyhlecE2vWwu0+K8Fg8AnH2Bylejrk56V/btmbJWaGOPm3G7sLVM6I3nyU+95k9Qe092LJX37tzn/NvvKhPJXlnqZa5hq1C2JpajNGzfF0biM0bFCUJViOvyazuFjjUyFNH1mK9RApjBK9593uOmg1PtABeRzq8js7HQDVmPcx0HQan6B8kk00iRRRI8kssjLHHHGi9zvI76BVUakknQD2+JJNvWIcLgIZzFFmLVP4m/k2iR1mkp0rI7PI7+1T39rDTXu7g8S4u1Nm821qnDSilgoWVp0MnYry+ZJNax0asCZ2JDoraduij2eGufY1B79nIm+fiYfib7XZZPNaVWl7pYR3AFUVk6nujHtIDQSPGxDMxASMJLKQZTXSP/JjQBNVOpA+gHtCMxZUJKSGMIX8mVTFN2B+mpVmA18TZ/i/fW4eFd82c1T3JNuHY9u7Ns7c2WhnFi/Lv/jFrNbD5me4vlR37s8MOSljhrQSXTUj+HfDcW+qfb0PH28LtSRNu8iYqaxneOOSlx+QepcyFDMU6deDHWErCO7brXVrtFGti1Ygx9Q1vNHavYkaKkaa6hEUaD6upOrMQBqxJ0GvzwqgszEKqqCWZidAAB7SfDPIqR9undG8sSzrqdBrXZvM+/wDg+zr7OviQM0WsfaNFlSTvLdQsZhLA9NSTroNNCQxALrJ32B7vY9eXyV6jVtRPESfq6gew+3x+Ib4Vf+BWZ49f/S5NS79dSO9jpqQNB08a/dTr+BGrSye92e4g1ID6MAW6IpI/CIH0+NWJJ0UAkkntRQijU/QAAB94fqC2g/DkqntX/heVMlmTqfZoiM37WntI+TnX+fhyd/s+8X/Lyn/Os3x/qi2N8/8AX0+/4sUr1avcpXK89S5Ttwx2KtqrZjMNitZrzBkeORCUdGBDAkEaHw8uCs7k2hYklZml29nbMlVKrlmbGU8HuEX8bVrhuwxpUpxGMIscTJF3RtMaec25uAyWI467ZfE2MBka9GFnlis3snj2vV7djQRQyrDjKkb9zSDsCLAzncW1cpjKQcpPlq1Bsjt00qTp9o5KTKbbnnFKmn/KVnzcFM+VqzAeVIkdR8JNFdrtTBSalY+IreXa77SmO8AI3idJCI2DHuA0PX2sbi1Wjk7O6WC5SieAIR3vHBAxVvd9qiMk/RofawXy5wgdmetLHYURxnRpG8okqvsILAfNTze/y+5fM8vt7+zX3uzu6a6ezXxE7M4hm8uKPsaKWZ7MkI9weWexdHIJWV0Pb9/XR+2VCg8rs80GvLIsjeX5hgk6xqH1UvL2r7NCdQPAWWKSJiO4CRGQkezuAcDUeA8bvG666OjFHXUaHRl69RqD4QGIaqJNXRmDuzD8WX7+5dFOnRVGo6E69fE5WaKWODyZnQfEKk48wRagFVPul+069p6nt+vwoGiKiyrEEGhSOZizxiQ6uV6sNGY9CfrPhnRRGNVAi1diO5dXKMR+CCOgZtdCPwtCfDoO3SQDuJjRmHaenZIw1XX6e0jX6fD+SpSFxHLEjN3lY5oxMik+3UBh066ezVtNTI0kMDtIAFbtaIRELp3Rx1yia+z2qR0++dXcRKkkDwqfLMhMkcgYSSyq7NpowQaqANW006jT6h9HzR+3r4+GymPqZSoH85at6CKzAtpYHhhsiKdWXvj8xu06a6Errox8TVtrb03PiaMdFklxsktPLY+tUpQP9nwYnH7nTJQ0Ya7N2xw0FrpoUVkkjRVSr5M+0MhDGxmmFjDX6uUyFRZiIa8+Ux1816dmSNSJp4ce8au/eKvYBB4R8jseuKADicYHd65bJgdp8oUsbm8bjKjaP29/fei7U7mXvYLG4fN4feGAM3+Q87blnOPbmHer1Ym2TJmAhT8Ux+IEeolURlwkgjgxtLc1KpkrTwx1cTuGK1tjNXHsFFgNLC55ILUqSPIsSSxxFGlDwhvNR0ChJBIQgEhUaIHUldE6DUaae99Pt+4a/R4P+7/3fEMu59xYbCPaW09CnduL9p5M0lRrEGKxUAexamBkjUV68TyszoioWZQV+yxuPOTFx5tevtbOYR69ftOtprG8ocZXdQ/ZH5UMzzEuGERjSV41TBbHy1yyrgytubK4jA4hq5Q93w1vBy5e08wYrpHJSjQgOTKCqrInbsbbqsIneQS7+yoUyiQ6RwmPbra6r2nVgo11HsAJ67G3n7R/7Hcb/wAIfHmZinujAzGZo46k+3rm4pHjCBlsNb2J9r1Y1c96rHNYSXVGPlhO1mk83dlHC+X2dv5VwZDZnxPfrr8B+VsNL4ns0/G/D9/l9yd/b3p3TTbazmH3DFX8v4iXB5Ollo4POZ1h856DyBe8xyBe4jUq2n4J0IIIIJBBBBBHtBB+Zp8l3Hzl0hu1bFOZoyqyrFZiMMhjLAgMAx0JBGv0Hxtrb1/PUc9DQns1Z7S0bsN+DLTVXp0ltzJJJHK4Evw/eHbTvl89BIiyDQ/Wfm/r/Z+T/D4ydufbcdPENHJVx1sWqs96jYmXy6l698PJYiK92p8sxBe4rGZCer2s1n8K1q9cuzPFazcEsi3KVitBbS1DHkNY5fMcuyzqpZtWAYjUeJ8RRlsbgyWMZ6LYfalBchDWlrTGnYxc2Ul8nFUrFYI7yVbl6GVFChY+94lketLap7Fxjwxx26237tjKZq/GyODHFnrVWp8NDLFJ7q1KMViKREmjyEff2C1ajW3fyF8Ri9l8ratXMrcEMZiq/HZC5LPZsNCh7IWnsOETSNUCqAC7nVjp9GgAA0VVUDQADQADoB0HTx7dfnJPet1acElqjSSa5YirRPcyV2PHY6oskxAMtixLFBDHr3PI6ooLMAd5bd2PJk+J+I6eT29UxvMsMeSi3nv2vQyIyWbt8Q+TPXq/ZmSq/DSY3dTm5QMBXyauW+NsxYfIYvYG3vgbOXiovndw5KxPn9z7nv4yuKtO3uPN5d5JpwiNP5MAIr1zLIa0EQcr4UTs57RrGrahY0kAYCOL2KpHboFAGmmnTTx/e9nj9v8AX7PkTujZA/l9rSAxoRLr5bd76DQ6Egk6dD9R8ap/nMns7pYysCMP3cad2snX2eYoGn4SHX3e5kiILIzIIkiU9g7Qo8kKVBH4QXTX2+0A+NUdV7pexYnchwp/Bd5Sqx6D2Ekj69APHStOw06MkTyIw+hkkQFWB+gqSD9B08S1rlWRAYzOsnkiOxAV91ZFMnb3Ix90ox6kjt0b2yJAkaq7KWkjeY969qloyCI17e8d+giGh9nugD558MT0a06ov0n4eFu6UlT9DSBO1gOpRhqNCD8/p18BEGrtrp1AACjUsWbQAAdSSdAOpOnjVirusvaYtS6FU/CZpYyAQx0A7Cdep1Gg10Hur3u6xgsUQvpr2ByfoAGpOpAGpOny2KlhPMr2YZa88fc6d8MyGORO+MgjVSRqCCPoOvg0A8s35P25Nv2JTAlP4h8UqRd8KebPoChUdzN1bU9ijRQ1OPzFcGWKSGBQHkKk+Ykpg6yadfwiwA106eFrhQ8rFGkCoTIJXXRK4PU6rroyhQe7UEN2qfCqIJizmRUXyn7nMZ0kCrpqe09GA9n0+NZdSiqSUVux316BUco4GmvcdR7AeuungxvPPX833JiESxBKCdFZ4SU7ewHUH3jr1XtIHi3t7dmH2vurbmRihiyOB3NiY8/gsi9Wdbdd7WHyleWNjDNHDYiMsZCzIrxnuQBMtvnjfO8g89bB+zL97K8Qby5Bju71x9yC2yYutsXP7jxeQkyVGvUsSM1CxeqZJ3qpJJkMzLLHSW9uPaiZemMPuHK7T3Fg9xY18PuTbG58N5b5HAbhxTs5r24o5oJJYC5eLzBHKI5lkiT5n1eFhiZUDRDzpIWBabzl7yjyABgApVHj17dVJ018df8Aufs9PH0/e9nT9QRwRMGDiOewwOoaXtJiRSPYEVtCNNe4sDqAun6gYq0akw2FJlOi6NXZGUEfuiCQg+ltPk51/n4cnf7PvF/y8p/zrN8f6otjfdJr9Wg22M5PZmuz7g2oKuIyVq5asCxZt5SHypKmQkc94EmRqztGZJHhMcrGTwJoIcfvqOw3dJLg0qbYykFiVndxJh9xXmqvXUKCbCZTzC8ioKnYjTeJ6HdPUytDypLeKyVafF5KsJ08ysmQxeThWzWMiAzRCauRLH7yjs0ciPsjjnLpG8IlXuMkqtKru6aQp3aEJGGB000U/hExyI6OugZHUqwJXuHcD94g/MYxSOgYr3oCeyQDXpKn4LDr7GBHU+EEcjK/47vgiidIpkMYUeXXoBCZdC57iV00X3hp4Ru+Oas4mmVIklUQPO4eKOF5ZFAHV1BSPT3CWjYoQjrDL58a9vZL5bRd+qgn3HJI0Oo+SaCXXyp1TVljSR45In7kkRWK9dCy9GHRj7dNPAdWV+jNIiiTuhUOEDSFlC6MSNNGP1HQ+A8bvG410eNmVx00OjL19nTw09dezy/+UQmQN2KWVVlj7tGKMzFe33iugLMdR4VHj1kjUIk6uwZlB6CdW7g/aPdTTt0GmuoAAgaHTukDKyGaN3DRDWSZwAvloR1HeegBJOnXw6RS1nM9ZldJCUj98g+WXnCqHQgOrd2mo6MT0IIUxlT5UqSTRtL5y6lyIdFZV+jqDoehYnp8+OwqhzGT7pOgZWUow1HsOh6H6/oPs8CVZXXWFEEPleY8bQQJDGJZCUUhiGPcuugAOmp0CwSU420gKxeSBFYeZa6p0lVkBLMpYdyOdT2gMT4pzRZXGUVuZLHY+XK5u1XxmK278XYja7lrVjIT1oSK8QMgQ2oWnKCtE3nTR6NYx+NaTMzwNDc3DlT8XnrkUrRyWIfjZQPh60ksYn+ApJDTSTVoa8eun3DSNGc6E6KpY6ezXp+z4Wts3H196shiexl4c7Vx+0zGysZquP3BSiyElqyhMXd8PSesuskbWlsQyVw0eU3W+OqyRwxS0Nm0vyWglFeTz4bByhmt5iGfv08xqmVhjdFVHiIabzbNitWijtXpBNkLpBkyGTsBmdrWUyEvdNZmZnd3mnkZ2ZmZmLMSdD7f2umngIqxny2cGZPN1m1PuswkPQAezRVOntGvyq6MVZSCrKSGUg6gg/R4j7ZpV8ov5fa7jyvM/D8rQ+7r9OmmviH7TxGLyViGUvCbuMp2DXEkSpaWPzE7AshSJgFUHUMG10DMtyCgMfk4FdaWYwkv2FmaXmIY5Vr5nFiO2isrMjrFOgZGkQ6rIwLWcPuPLTl4PLmpboyeb3hi7Myoy17E8ebtvahKF2btoXKyyHt84SBEVXkr9tXL0I6q53CtK0k2Ms2YyYnhmdI/iKkxST4W4karJ2OjLFPFPBDr9f0/JXs47Bz53zZzBNBVlsLZg7ozJHMIoK8/cnusrsSvaSoAbu911o7OzlXMyT2afcaoyNKm0DaSWoJK4LTdChiZ4ViZi3a0gjZWxkeUT49LM92zZW2zy/Ezx05riyWCx1k1kUM4fUN1DAgkH/e0+bSyG3sl8PcxXxMwxkvd8FmvO8sfC2z3qg0VXCF1OjNqHiPviwc1hJshDnrSNdvxS4ya5VnjhYxWJnqyEisiKU8ptEToIdHPlyyVY7Uu5cvFPcrPhdq/CZi7BZxs/wAPka+StCVKVCSDSQsmRtwM3lyJEHlUx+JPsuXHbRxrjy41hp1dw7rDx2DYSdL953xVZni8uCxC2OvIjeb8PZm1SaKy+bzu5cxJdi+HvLa3NnauPvweQKpgu7cw1ipiHjeIBJ4VxyxTDuMsbl37oq1WtWrQRVo6kUMMK+SkUadiCOJ+5Y9FAC+WFCgaKB482QSaTFysjhtJWDfjCHb8Ig+3r7fb9wq4fiLbmS9Q+8blmCpJguKcpg81itsS2bNdarcj7trzS09uRW4JbE+Pnynlx2fhpwrKI3dZeSfVjh8HZhpWXi494EoZJ89srZVCrkElGS3dlIWjr7hvWzXjlaKSslTsb/OYLDJTixvyIwIbywQgkRJUCkkkeXKGXTUk6ae3r7fEaCWUJE/fGnmP2o4JIdFB0B6k6jr4/wCWWv8A54l/7vhnexMzNGYmZpXZmiPUxsSdSpPtX2fJ+38v6+vj9n2/cC7SRqQAUj1ZnkBco2nYCFI01IcjpoRrqPBKghST2hiGYLr7oZgBqfv6D9j7gF97TRnftAYiOJTJIwViASFBOhI18GNCYq+iqIUIVW7AArzBAodzoCzkak/UAAOvzIatWWbN3Z+sdTAxrk5jH2O7yd8TCP3RGSyBy4Gjdvb18NfuYejhp57M+TnpIupdJZl8iTIxhFJsSAxxyg6knQt5erJGkIYnzyxuOoI8qpCwmcJ3D8L3GkOgboFAOvcpdE7o4GlaVa/mM6IT0XqfaQvu92mp8ez/AA/3/Aew03nLqFsp2yOUI0ZLEUuglBGq+8w6HQ9ygKLuWxkYsWMdFFa+EWW0+krtHVa28UKnRIT3zSMSh01UMF8t2yEGStYF56L4xnubYlealNXyRsQvBIXB8mSKOvK8pDdjoydygqWeKx+6tQ+dIv8A6t81oZX19nvspfQAaa9o6DxV3A817aPJ+36KwbK5L2/ZyFXMYC1UvDK4sZOjRs1osrUgs+Y0da23mVxPafH2KFuc21xXH3qWw0uQx+f3Dd29sPnXa2Nimwe/ctbMVrbu3Z9j7cSzcoZWysj14aPlCWWVGhpx5KCrbyp+99H6x4H3/lUMIwfJrNpGCFKvXVlJB/dEEF/+Nr+oe7SNjJGwXu7X7Azdhbt16NoCB3DUA9wGvaw/7n6hVfxXv90Ws3+STzVMXmOfo7de4H6CNfk51/n4cnf7PvF/y8p/zrN8f6otjfdPZ0+rx06+Io9x4LGZdqsdmOjZt1Y2yGLNxVWxPh8moFinMeyNhPVljkVkR1YMikK+29xy5Oos0jDAbyMVqGCGSQR148XuWnWa3Ga0byktkocjJY7Y0aSJy9gxYrOYm1t/JXo5fs6hmlgFmSvA5syQYm9QlloWzEnbJMtGec10kRJmRj2hzMoBcpo8SInlhToxWFO1CCuvToddD3DqC0kP45F7ywXTzo0Qn35YQSQNNCWGqjUDu11Hy90ah2UM3a0aTL2qhLM0bgggDU6kdPb4au8EgnWTtFQCcqW7xGErv3l0cdzsFlWRe7UgDuKkqhPaQCFbTzIz7JIZR0IZGBU6qNdO4AAj5SVJU6MuoJB7WUqw1H0EEg/e8KteBfOZljaFE08qV5gI7AnldnKsukfYT2BjqdCV7nR2CSiORNI2hnH4zWCWOQoxCntLa+0g6dBrqIkiA7/LQT93n+dHYUEzK6uqqPebtAHd+CDqCTq71rEjSTLBCAqywtHUiriNobB1CszEKCFBX3dRprp41+kfr6eAWDedGnbDYileGdB29iIzDUMgBPTQNpooYKAPuP8Ae8FJLNiRD+EjzSMraHUahiR7QNNfDVcf8PmMHIkES7fy1u3BHi1gQV4E2zkkE4x9dIwvdRFSWuRGiQJUaSeaSxcwMs/dSkjr5HH3Kd2jkMbYeASBZ69xQHjYrIsdqs81aRo5RDPKI2I0dGQ6a6OpU6ezXQ+JGdZAQQi+5ogkB1ZZGPsIGvTTXwNf2P2Pp+SO9uLN4jA0pbC1IrmayVPF1ZLTxPMlaOxeeNDIUjkcIDqQrHTQHxYmxEO4d0CrZWCT7DwliGrNGzFPjcfnNxHH4y3B0UpJVvSCRWR4+9G7vEtbcIrVNuyPDIuy6ksGSwzzVQfJt5fJ2alexkJO9mkWKRI6sZEJWsbEC2n/AGfH+/4VQBqxAHcwQasdASzaAfsk6fX41gd5Jh0ErR9iREe14OpLE/uXYKV9vb3aFfuFPLYa8mOzNHzRUuSI0laSKbtaxjMnXDIJ6dkxxrPA0idVSWOSGeGGeJ6BjlxO5qlUWMpt+2ljug8uYV7E+KyEsUUV+srtGTPX96MSwrairTyeSGTOZ3GY6z8OLMVCa1G2VtxvI0MK4/ERFrVmSWRTFBFXid5ZPxcas5C+EfHQZ3OzGVVlrUsTLjJa9cqxe4826mx0DohCqY4ZXmJYFImUOV1Xau8pNIpX/Fx7UGrJp2wjzcsvvPr7pPujQ9zL01pE1oNtbjyExWGPcGDTEWZsndmECY2ruNVfHW704mVhWo5CaV1Zvd7klVL9GJJ+/G/CrZmaFkrGe3F8QtaGZtA7pGY5JAuoUSJ11JA+WzlszkaGIxdPyfi8llLtbH0KxsTLXgE9y2yRqXkdUQFtSSAOvg19iYguqsum5t207tLHEAI+mP2ixr5Gx7wmgkN6TH9h7JYltRt2l49ybpyt+pN8XIcNVtQ7Y22YLzlLtFsZiTW+OqOPxKwZaa6wiBjLt3TGSKtVhhSKuHrxxV1etW+CESwx11WEo3lgKOyPRQoHsOuizussUg7Ipa8qTQRtM8pQSxtTXqoGrsoCr26EHXpp9f8AueNf73QHx5jgNL5aweWYwYhEtX4dJe8tr3j2gdumvXX6Plt5HI26tDH0K1i7evXbEVWnSp1YjPat27U5VI4o0VnkkdgqqCSQAfFq5wTsDkrnfIruahtrH/kttPN4PZl17NWtbvZexybuWtBhK1ambIrWEls/FJONXrJTD3Elzb8lca+nzENjMOmN2Ng9qJzpkktPA8+Yn3JunPJtyKOykrpCsWPhmr9qDtkYgyzVvyo9WpuYL8d8dX2hwNx9tjcUn4hvhvs/ObisZ+nBpN5bTediJ++IPGnlO6zR5XD8h8oeoLl7EZP4HtxW+uYtzY3HUvgrBtHy6XGp29Fa8yUQSH7SWz5bQxtX8kmUyVNqbA2thNobep6NFi8Dj6+PryT+QlaS9cMChrFmVI08+1OzzSkd0js3X9QhEGrHXTqAAANWZmbQAAakknQDqenhGfyyrl1Vo5oZlLIAXBMLNoR3D2/X8ndJ3LAhUzOpAbtJ1EceoILtoe0ftnRQSHkYDVzr2rqFQexY0B10VRoqj6AAPuMzHyuqog7+sncZA2sIHUHRTq3sA1BOrAHX6/8AvfMyW0Ktx6mRnxHxM9tYK1uCtVmsLXnqyxGRWEskb+wgaI4cNrp4jiqU4EVYYYXeOOtFZvSVIwkUmQkrhGY+8WZ9PeJYL2kkqInijgr9xleOEsrSSpGwjPnyiZ9eugH4PX2DUt4lHeCZRFE3cXaQxJ7wRSdQFBRNdevQBend419nU9PkHhVjsPXR5YmlkUd2gRjozIOrABj7nsP0/R4meSYs9hSEgR7BSqSw8xx5xIBZdUAQkdrMCVHumqO1h2V2TVl0Vv8AOpX7oyfaOvbr9YI+j5Mhhc1j6OXw+Xo28ZlsVk6le/jcnjb9dqt7H5CjbV4poJoneOWKRGV1JVgQSPGU3zwB9p5jb177dvZj08ZDedHaOxHtXKMEkVrjyeXEX4qdnzapigxtySvX1lrxQZPE4uk9C3Sr2o5dib5llepd4y3ldxuI3/Su18XHlbZfaFuWPLRQGFmsVXyGOqTT1Ql0V1qzQySfIn/mLR/5lH+oBOSAPM7YlKLIJJI+13DK3QKoYa9wOpIGhHcVLMWZ2JZnYkszE6ksT7SfaT+ogfq8VZD+FJVj7h9A8h2qp2j76xqT9/X6Og51/n4cnf7PvF/y8p/zrN8f6otjeNf1/f8AFnlPnTdbYDBmafHYDEY2jPmN07x3ClGW9V21tbDVtDLZnERQTWJIakJZXt2a8Osoo8SbXs8k8Zb6zs9Wjs7G8v7awGCp73ylmOeU4fb+Y2lmM5TjtqIQqQZKeq1h5YoanxEzGNcvzrytj925bamIzO38C2J2PQw2T3PfyO48iuPpxY6nn8hjKrCPV55u+6hEUblQ7AKdtbQxXGPqghye6c9idvY+a/sriiKjDczN+PH1prksG9ZXWJXkDSMkbsFB0Vj0O3crvHEb+3zuvfGcG2+OOJeIdp2N+8sckZuKMXMnS2btKtJCJ1o1O+5dnsWYYY41CeY08teGbc2R2pt/kfj3duw84m3eRuJOZNnWdgcscdZa5AchhYN3bVnlsJEmSomO/Qmr2po5IX7S6TxzQxWOLt0ZPf8Aydv3D2rlHd+B4c27hNwpsa/ViglXHbkzW6sphcc1mTznjarj7lqavJDLHcStIEWSTaHGG59w7S5LC5GzV4v5TwtTbG8MtjMZEk8+TwE+Jt5LD5AeWZZTTpZWW5HFDNPNVigTzD867iMpXFqhfhMFmHzJoWZe4SJJDPXZJIpY3VZIZonWSORVkjZXVWD2dp258rVXuc4PL3I/tGCKOJ28jDZiVVFliEihhgyciu8jvNPkgoCeHggnuV8nQlrNdx2Vxk+JyeM88edUkyOJu6WofMUCSITV18xCHTuUglHEMDOrSCQxxt2SL3L+NRJyyAkdwC+SAoOoXXTtWzX1aqxSPuZgXjnaISSQPqqakdfeVe0jTrrqPDTQxzFFDq8saOUVSn4xWkUaAdp97X6D16eEEzPWnj7pCfxes7yStLKDamPvagAR+aQVJ6s/iBfNEqGSzHHGJCyQtCVeY9x9wKQQ5dWK6dSengo3aWX29jpIvUa9HjJU/tH5VkUAlDr2tqUdfY0cgGmqsNVYfSDp4YxyNPWlikrReczMYQ0CedCmhU+4HC+zsYgN29F7e/VD8OscTaFvNZGZikj/AFhOkfd9A7F8D7pF+Lij8uJIvxSdnf2/+VJPrY/Sfp8f4unX6/b4p5CMzVclj2lbH5SjZsY/K0DOojsijk6LR2IRMg8uYRyASRkxuGQlSZcXvnelOd4Hqyy3NwW90Ry15JPNdGo71+06okJC6WFgE6qPLWURlkY15d75cJIna00WG2SJlkEfYtqOM4oRBwdGKhArew6A9DVfcOxbKQ1xFXyN3Zm4DlLJrlQtnJijmKdRppI1Yy/DV4UMh1jjUaJ4sjJ8g540TcktQ4/CyHa0ddm1McdK5tuCpkHhjV2ijguZKVToGlMkiJMDkKOGonISszX8xahWzm8o8kxnnnvZWbvneSV+2WR3kd2kAeR5G1JtqQRDahZCjdjsJjXWDzWZVTUsF0IGgGuoB00P1e3T6x+x/i8JN2t3OUZY9G1WBgT8VM592NCR7rORqNT7F1LSl4hYE8HkmGzDI6qEkaRgIHOmhCdT9Ps8FWkdlaQzMrOxDSsNGkYH90R0J9v3L7w9uv0jxFUylHG5WtXKtDBlMZj8jHEyBlRkF2N9Codgp+gEgaA+DHWrwVoyxfsgijiTzCoUuUjABJAAJ9vQeP7/AI/veGitw/Go/wAQklCzGk2PsRTwiJksRueoPXzEKkOoCnQa+MXgcTkKs9exG8tfbeZr2rGOTFY+epStRYW5VZHxxiWWtXrRhpasKuzJRkIPan5Q0twbfyS9qTUotv5zctSQiNfMs4/K7Yq2o3rtJ3pF8UteyQvfJWiDoDK9EbmydpIjNDj49objxE10LII2Wtd3RWoUgw6nSW2mvaQNW0UzLt3aeNxMUixCrkt2ZI5K9WdSrWDd2pggK795DxReXnjorLO2jg1xXym5MrdzeUgilnp5HPyQqlCOWAV5WweMpRQ06XnxoiTDG1IjYKq83mOC/gGJGnfro9hVREP0aV0ZgxB0ILOVPUFD7fGpJboqgkkntUdqL1+gAAAfV4/b8fV9Wny28jkbdWhj6FaxdvXrtiKpTpU6kRntW7dmcqkcUaKzySOwVVBJIAPi9V4Yx2X5/wB5Ut1Ls+xtfjmlkr1PDZUWVrtb3ju6OrNjcJjpT5iUspkJUqWnjlMUxgq3rFSLFtmOIvT7tTMVlkyeQ2nl9yco8p4atawT1rmEhsZPGYbELZNqXvXIUpVNVo0MLWQpaaTcm+6e5ecd1T2XsT7h5uz8u+TOv2YmHqwz7WMdbASfDV07K074gzpqSJSQpWpjsdUrUMfQrQUqNGlBFVp0qdWIQValSrAFSOKONVSONFCqoAAAAHgfqRJYmKSIdVYe0HTT9sfQQeh9h6eEEjDtjUrHGkaRRoGPcxWOIBQSepOnXwCT2p3ojSEN2IX1K9xUE+wE6AEkA6A+FjAREXtPaihe9gugeR/wmPUkdxOmpC6Dp9x08V1ZO2SfusFmX3vJJ8qAanqOodjoNCCpOug0/in/AI0eOv40/o41G9ttfl//AOIv5Sf+ab8T9o/+J3+f/wDJv+Tfj/8AJe/8yvUmgx1SrncfrFfMSx3chmadhYY6U1hW6qkDr5fmqNWYIjEnt8eW8nYieZJGCmqmVgoYMV6juCgA6EagewEkK8dmrP2grJEZJK/fC6mOVfMtJGo7lJX3T3ddQOhId0lhlieNwfxvlhlA7gASwSRlOhKxPIAwAOvQHWMEant+HnPk2EftDeUFlC+Y3UaeXqSCpKqWC/Jr8sK6yFlhUsJO7tXzGMyrEGAIXtYH6iSSNQQT8tHI52newG9MNLi5du8nbLsQbd5I279jX5Mnjq2O3OkUryVEnmlm+zrsc9Myt55g89I5UO2Oftyba3VxSlbH/ZXqKylqrsvH4ab7MatDtbemMsS35K1mazAqQZPLXlqTNJGrZefJ5CpiElyO19w4PcuPgsvSmv7fy1DM04rkcSTyVJLOOklRZVSSN2jLdwV1OmjAka+b/koP8t+Hp5K6dv8AxP8Ay3/xdPu+sjEIoLFV/DkIOgjQkEAn6WPQDU6E6KQSAoUdqIuoSNAdQiA69OpJJJJJJJJJJ+5YvbXJWU3JuDe+Vhq3xsTj7D085uPHYS4s4hz2Yky9vHY+rAzw+WkUt8WpO9JIq7wiSVKGb43v5fHZO7gJd1fkXvCnRxW8au2U3dk9jRZ2ajjbV2rJWkyOJuQ91a5KY/xXniIzxB9nba5SwnI+dym9sPks5jY9g4bbWWSnQxt1KDPlDn8xi2jMsjMIfKWQHsfuK6AGDiXjfanL2J3JYwmWzyXN57e2fjMItPDRLLajezhc9kJ/MYMBGBWIJ9rL4sccUuOucubd6YXCV9yb3wfAXG8nIU/G+EyQ7sJf35O1ulDSF9EnlqxpJLII4mkmSKOSBpsXy9trdeKucb5jbsm66u7rUzYrFRYCCF7FzI5J8ssDU1rLHKLa21jaBkdZgjIwGU2/jKXMe/qWNkhii3Zs3ZmATbWWZ6yTTnF/lhmsRkWWGRmgd5sfGrOjNCZITHK8m8+F95V9y0qL1K+exNiraxG5dr5C3X89Mfn8FkUjmiOokjjsxiSrO0Uvw08yxsw8Qdye6sthUlLAkjtjZoQvtAUksPo1c6ddfHOv8/Dk7/Z94v8Al5I2xyTvX8nM5e9Sm8M9Vo/k5u3MebibXF+zsfBb+JwNC1CvdNVnTy2kDjt1KhWUmPZ+w+QqeZ3LYp2r1TFWsLubATXYaCiW2mPk3HSqR2Jo4+6Zq8LtL5SSy9nlxSOnFnJHLHHuN31uzhW9l8pxpPnsjnrOE25k82K/x+RfZ8dtMRen76lWWCbI0J3gkhjlgaORFYelj04enHd23shztxx6i8FuLMcz56KrxpV4629tnKzYndeydpZzkRcZkNwZi7kBjblHDYCrdjtvVjmR3MTNH6E+M85h9y7swW7fVBgeQNybG2XgF3Tu/fGF41sU6n5I7d253R/G3cnLnFqUabSIs07Rqx0UkYPDerb0K+oT0g8S7uzh2ttfmrkfH7tOF/KK1ZD4mtuXD7j2vgEqQPTSzZuSY/IZCWuY9BBLB5tmHiDm30zb24/2vzzwbZ3dHtLH8tYrLZjiPfW0uTKVHF722zvCba4OWpaxUal2jkMZ3SiSA1yqx2Wnh5l519TG7eOdxeoHnmXZWP3PjeGsbuLHcUbJ2hxhRu4fZO3Noy7tYZW87petZC9dyMaSedP8MgaKuksvqB4k9Znp05Oq8gck8ybk3lt31KbJ27hd0vzJs7LWo3aafcO7rmKtWcVjmaK/GKF264sXrcdqnTvxSixxFzRw3zqf/IhvTzuKnujD2ti1puJ+QN94il22pdubow/KG3a+V3Jt+GGCaCz9mp/mkVmeI2a4t6P9wSDMU42t1knGJzUEcCZrBTWCjSWcNflRzEzGOPzoyGinVfKsRyws0bSW4jJu7BLIqLZxWOuSbrqCWVo6y5DbuNjmF1VAQT3aHYTJLr9nwV45JkgnpXa1yhLOk8VmtYSxWEleXymmgng8xSVIZG91h00KkgaGERw/i/x6xJDUrSnvj7+6KNAjP3KAdFB1Gn3vGrytL73mETfj0L9nlh3jm7lJ7fdBI9nimY2uyyS9yoV7zTQTu8claIaBu86aMo1B6+0EeFjl6GBPJVOxY+xVYkqwUDr3Ekluuvt6/L7dPBKgdQw6qr6Bh2k6MCNevQ6dD1HXTwwbzI4ibFcmVfxsMcyNAXljX2sgbUqPaRp08PGXjk7DoHicSRuPoZHX2g/3/rAPT9Rfr6eAiqWZiFVQNSxJ0AUD2n6vBQILUikq7uzJX1U6HyhAwZhqPdcuAQdCmvXx2JDAncvZI3l+a8nTQN3Tl+w+3rH2/wC4NAkksjID3LGXPlIQNB5cQ91QAdAAAAOg6ePb/g+5fsfT/veO2uELDobRUs/d9JgV+iAHQo3aH+nVde0FmsTMzRmJmaVyzRMdTGST1U/V7PCss8ysqCJWWVwyxA6iNSD+D9Q9ngJHZnjRde1EmkVV1Op0VSB7SfC98NcsrBtVj8nuRepiZa5RdD9JA7vo7vYPHw+Ty2Cx9uSNp4YMzlKUEwrSFoYpo61h4ww7lcd7IVJXoAVOuJ3xkvyp3dBS27vGhBheJNs53k/c+UzjjHZXE4ulh9oQWvg3tijNHFcylirQExRJrlYSKfEnLnqFzXFfGfHW59jS1eMPSxthamX37gLNnc0+dx27OVtxXY0vLmq+HjjrTYypJHBMLBkuUMPdqT15Gmls25pHJZu6tDGXI/c+YJW7R00BCED6AdNPDCL3UPmKNQhlCSaBkMwUH2AA6adO4aAMQf2/2fnWN48i7nxu09t1rNSjJlMm8oR7l+XyatStXrq800rnVvLhjZgivIQER2Xc3Ie95ORdgcF7h2/R2rsTjKpuTNbLv8h7Zknt3c1u3f8AQprHkqC25HofZsmKv4+eeCKxWs/HYieKXIUdv7YwmI25gcZG0ONwmBxtLD4jHwvK07xUcbj0jhiUuzOVjQAsSfaT4/w/qJVVSzMQqqoJZmJ0CgD2k+O5vLZdQpaKaGdVYjUBzCzaE6HTX26HT2H5qog1Yk/SANANWZmOgCgDUknQDqTp4/BC9ApA10OigFveJ9vtP0a+wAdPuIUsia66tIe1VAGpJ+n9oAk+wAnQeEYIJZNG7vNGsaMW1jKIpHcV01Pfqp10K6DUx+kbjPOY/EYzcuy6We5o3Fg83Ha3Xbq7itWq9bijIxVh34mvYoxQZPKI0nxGQp3asJEOPksJkvG8/Try7mt57+3zs/HZXkza3I+6MzFn7VvY8uXx2Fy20c7kbwXJS2aWSyCWqFq1YuNLBZlrF6kOPqRT/IaWTqparF0k7HLoySRnVJIpYiro3tGqsCQSp6Eg9tfcW7aVdfdgqVs2616sK9Iq8CyIzBEGioCxOgGpJ8fa/wBrZr/ov4//AMD/APJfhf8AkPb/APJPwvw/e+94MuG3vmayPGgcZOGDNziRS4LwT2CnlqVYAqianT3iegWHbu5o6/2k0T2cbeprWr4zKLBHEGaSWzoZbCO8rSwmJFVNWULGR3RtYaSUSNPEiTTSIKlhZB3RhrDHQKDGWL9NCRqGHcGVgVZSVZWBDKwOhBB6gg+CC6oqjueRlkKRrr2hn8tWOhJC+z2keBLG7OoKJIHUIY5HUsqqAT3Ke1u1tdeh1A6atIGdpItPNDMdBX9yGFkP/Fb3SNegK9o0DaD9j9v9v5lzHZGpWv4/IVZ6V+hdgitU7tO1EYLVS3VnDJJFJGzJIjqVZSQQQfFD/wAhl3viNjYCnlpcxleJN4YyxnePMhLkM5FavrtrMyC3kdrU/KknD4jERNj2Kwx0a+JlltXZhxtdzVrFcu4jF1W3RsjcW2cztHL08hBj0mvQ0Ici1qlai0EslWTE5fI1poI5Jqly5Wiaz92MmmijUAkhQxBUMqa/hEdwJA6gdfZ18BASIkLmND2kqHOpLFQvc3sBbTroB7AAPufJ3qNbFYiPlXcdGrX35umlY3RyFvmengKceHixG3do0JMpdrlYYYYZqGAx0bTCKPzYpDEvafVfgZp9hcNUeC7+wlO+IDx5uTeO5TvTK1p6U3H+6RUy9aqWVM9HavUoDMs1ViPNaSOPdnJ+3+BOWvUHJsj041NlcObe432nlsnjc5mLeVo5veW44d0Y2leSOhQjzT47IX6VW48U88FV417z2y8G8wcI7/8ATBznaoWc/tfj/kFMrPHu3bNeobTXsVkszisLZW0FgvSGtLjRE0MDPDZmcSxQ8icoek3enBnwXNlbbk/I21efMVvJoNubp2bt+DaWH3TsPLbCjeac28dFDHZo5JfJhkrrKnnfEyJDvv0v8Xbgsbo33NsjOtHmbBTbUm990Zndcm/N41YoIZWhopmp5r1SvUef4eNJ0glk8kPJ42H6deXOLOQfS9u7j7AR7f3vRucf2bG18duLE0gs2UycGET8o2yGaCx3bLWdvGQWLDCaxMg+Lk5F9WPpW36MnDyvhaOE3vszaN7E4nYVLJV7UduHNZTjp8bUy2IzMz15p2F94vM+IsTiuTYMhfcO8MxWwuJSxBUFiZLFiSe3aYiGrUpUklnnkIV3KQxMyxo8jAIjsqKN8aOHcs/5M7095WVQidpx2g7SGOv06/e8c6/z8OTv9n3i/wCXk3K7z462Ju/KV/VBvTHwZLc+0dv5+/BQi4o2VZiow3MrXmkWFZJZZFjVgoZ3YDViTUz21+LeOduZyh5/wWawOyNs4fLUviqz0rPwmRx9WOaPzIZJIn7HHcjMp1BIPp721yfx3PDwdzblsttnP+oN90PUwfFu6KsXfisbuDbSYuwssNvzIZWtSZSt5ddbdhUlWlMvjJ8bbC5W4s525x3PvPZCcF4Phrdu2uTd54DfdPdtCWTOY+7siXIS4l3x7W6aOzxSW/PNSDveRuz0W7F9Suypo9o8ybNxW1uU/UXf3hpjuOeVsHtSquTp7kwFDE2ktJeyEqO985KtHHEbNkK8VSXxvjhHjHl7iznzlbmTcGwtn8abB4h3vtnk3Pz7qj31jcxWvTwbLs3XpLHHXdYJJ+zz5mStH3tKR44u2huS42R3FtTjrZO28/kHmlsPfzWD2zVxmUuNPOS7mWeKRy7ksddWJOvjPSbXjoTbmjwuUfbsWUSWXGS51KMjYmPIxwywO0DWPLEypPGxTUB0PvDePEXrtzPCXB/O+AyO99ncw8T8oVE2TxTncLQzH2T8JVl5Vu38XOXinWhkMJdy0ttp69uUVRT7GHo6j/q6ZeNj6uslznx5ZWP0o5DHScc1uM6Ni6+cyG4U49Z9qVLtZ6wltLXEds0TYlySPUaBvudrKQwR4TdEqAx7ix8bxy2LEMMcFX8oaVeSGPKQpHGIFjtkvFEzirLWlYSq9rcsFRMNDKix7wxtpVwis8rRU/tWC2y2cbPMU7u2QTVUZ4oFvTTyIjKJz3e+CZygex2+xgz6qX6aad56aAAqNde6JS6tG8xVCZXhiSQofPKAaEaak6AaEHpr4WvI4EMkig+Y0giheQhDZCqyr3KPpbpp7fAmLQsvf5bCKxDMUYr3IX8pm0DANp1+g66dNdflkjvd9odjmFpZHLxMQO5Y5NGKliqaMVYAjtIAdmEboEWUIzTrGkMFdVdwYkgQBWYr3dr92p6aglRr8wfr9vzf97Xw0fvgKiNG7FJEtBn92aNk0Coy9VA7tCNCfaR9w7YZDAomacJEzCNSzdyxJESVCAk+6Bodfe10GjTTOsIUMIvhKsMFiWXQapDajjAQLqC5117ToAdfETS9WjiEXcWdncBi/dI0jMSSWP06fQAB9zPhWVx5shk17WbvSLt8sglTp+M1YFSNdFB9jdfm8i8M+hReN+R+atk7gwXHvLG59xbrkwuJ9ON/eyzHF74s0Mxi3xO6Ps+KjmIr9DHZWe1jchDXjsYnJ9tvHrtTfe4MbtzefNt3jHCUOQuXhtbF4HJb53nx3g6uzod/rgccXpY3IS1c7naQno/jlx9r7NNiajBXjTw/xC6yss6gvX8+IowRk0AkQhvddVI06sCWAHiR4u8xe6sQkUK6xIgSOMgFvwQAuupJ01PU/NEO4s/FlNzT5fEYDHbA2tJTz3IOYzedUTYvF4zakEy2HnniPmwxsFMoKJD5k0sMUmRwezthY3g/ZVqtflwnMW9b9DdO6bEEGXqXNu5SjwvLFWsV/tKgs8NnGZ+xRt0zYaSYQ2aIp3sDvHnPf38eW9tl5O5keP8AIWdm4PYu2diyX6kdW7awm1MG83xF6byo3a9lrlx4GRTQWkWnM4/b+6u2seiCNj+Ni10k6r2rrqx6+8ACV+nTwynt1UkEqyuuoOhIZSQR98HQ/J+v6fmJKh0eN1dDoDoyHVToent+vx5Koqr3h3Yd5aVl7hGX7iQO0MwHaBrr11Oh+b5aMGeeMGdgQwRPM8yOBdOmvuq7Nrr7F93Rg33D9f8Ag8Rx6IXdEnkPZ+MTzBrFH36kaFCH93T8LRtSo0P/AHPG5OZPT5ak3vs+rgdkbM5k5FwNLddrZo5mr2s9t/B4qPcOWjGOdrm3NuVjjJMRIaV+CjYtVXsNHbm+Tfnqz9Pm+ts8MWar7f2Tx1Hy7shM1xv6i8Cu847/ACxty5nqb2czh8Zi5cRSryZbE4aWS3babH1L9Oapelr1/Txubgj1BZ3K4zFUDuD1G7Z4VyuK9LOQyKcdR75yuSxG9shlbs1OoZTJjErzmw0F/wDzJ7ExQ2Wsbg4135szkPBVMjLiLWb2NujB7txFbLV60N2fF2MlgJ7EKWEhsQSvCzhwkkbEdrqT4/vfIaRsvfyPekSY3GRNdtSTPY+GNcFNIxKrA6xPIr9PZqVBW09nG1dsCupCvVvDKvJYiiZPiopghjdGEpRFGvbqrprrJF/WTZHmPlzLLsLjT1CXq2Ctcib/AJ32hx5hU3juSjVo4q/ua18FiaKBYIlWAxxMEijAACFbOa405A2TyJhqV1sbcy2xd1YLduMqZFIUsvQs38BPYijmEckchidwwVlbTRgSHXsJGvR0SRTqNDqkgKn9seF7u0KuvakcccSDX8JgkSqup0AJ01Og+oeFuRxp5KuQXmkiihca9jo/msuqNr2N9B1I19o8SRtHLGAz+WJgBI0YchGJXofZ7V6H6PlIVSxAZtFBJAVe9iQPoABJ+94HnypAO1JArK8kro2pHYkYI1IGoEjKCCDrodfHlwqY4Qe7tZu93fQjvlcBddNSFGgAHsGpYmpi9+YT4m5h/tCXa+58dKKG6do38lV+FsX9v5ZVbt7u2J56dmOanZMUS261iNAni5hudsn/ABk8P43GV7WN58oYbOT7iwtbG4ZzexvIey9nY3J2IvKFc2Z8/alWgsS2LNzIwzz1catPc+x9yYjdOBvRV5IclhrsNyFTapRZCKvaRD315xDPDI9edUlQOveik6fc/MlcxQglQ4QSO76AlIoyV1IBBYlgAPadSoIIHZGiokUYbXsjQdAToOpOrPoBqxJ0Gun3Xln04c74/BcA2dk0MRnePt+7635j6e0+VdtZOMyyZOpkMzTxtPHSoGiWOqb9kyyLaiDrLVkQ+j6/6estQ3juyvY3TuffnIfH+Sx2Z21keBfsilt6XH5DdmHaapdqQ5HHblqCD4grXtStFoLFpNOXvTjzrW27wHc2FWwmX2FvffG/qNTbPKe3MvWNuXKVchl6WOo4yWJHrhKj5Gw8rmeNG76sq+PQ7tngHduB5GzfDmV3xyHyTvbYWUg3BtvbmybVClKmIt7nwLy1Jjcaq9WWJZ2WJ7EMUmjWSngeN5cvcLbV25vLc+yJsVlcvhd0Y7M5THDZ/wAYK+5cotXBX8fYDUoXFt5BMypDHKzoVBK7czfIm+PTxk6UUlW7LsX1AS7ExuU2ruhsUhyEMO3uUVi73riw9X7Tx6SVpdJFhsSKH05Gn9EMtp+AcVw7cq8xTYC7lrvG38Y1jctiGjR2tdy5cWKbvFHYx7U5Xqt222x7/BAL4sYrN4vHZnF2/K+JxuVpVshQseRMtmDz6dtHjfskRJF7lOjKGHUDxXY8Y8eiWRp3J/Izbh7oAVjiP/JtB76yj6/r6aeOdf5+HJ3+z7xf8vKf86zfH+qLY3yZrjjlrZO3OQdkZ+Ew5Pbm58bBkaEjhCsF6r5o8yrbrk+ZUu1XjsV5AssEkciqwi5H4b9Pm3Nub3qwGDG7kze4d98hX8GzNq13bf8AGPlcsmMtlS0Ru49IbBiZ4jL5Ujo2d4y5d2VgOQNibkqyVcrt3cVJLdZy0bRw3qFhe2eldrljJTyFKWK1WlCzV5opVVwOQ+FfT9tvbO94oDBQ3Pmc9vfkHLYQNHJBLY2zZ5HymW+yrEkUssMtnHCCWSJ2id2jYqf1/tePb/ufe8Rbp5y4C2hu7daSiWzu3F29ybC3bmTHj4MVWTc26OO72Jv5VK9atBBUjydidK6IFhWME65G96f+ENq7DzWV+JS5uiWxnt37z+DuJAtvEVd7b6uZPLV8fKa0Ej46vdSqZU80w+YWc9PuX+AfJLktgiOsiJLPa2fO8slS9IJO5Y9s3rlhY8WwiLJFSKmkfLhijWgpmsNYoX6GQxOTqdvxeMylSSpbhDSPCs0XfrHYrtJFNHFcqyS15WjfyZpApPiOaGt3S+bZSZq8XapWKKOSPuRNEU6FgAqju+ot7Xrg6NJLE4DPFFCRFHIGLyykaMO4dvUA6n6dPEUinvbzZIpnjkWWAN5Uc0aq6DQHRypHceqnQ/MEzyoZ0HYI5Udo5YYoFiSP8Wvutp7qtr9Z7kIBaGZYpoVmMiqk7B2ZY1RxMrhEBVu/QaL9HtOug/x/JIrRaTlEWNwXYGTzy7yN7wAHlkJ29ra6A9OuqvIIyEDuFlRpI2dYyY0ZEIJDMAPbp166jUeIFZIFKxDR4ShZ0J1Xz/KJHcPZ1Ab/AIWvT5jIruqP296BiFfsOq96j26HqNfuUYXzREUWRBL0BdlCTvGB00LqVBH0AA9R4/x/733EKqlmYhVVQSzMToFAHtJ+rwGc+YO0sIh3Ad4bRY5WOhC/uj2a6jpqCSV0gb4VPpWsXi1HtPfJqXb6dO9jpqdNB08dPmbl5I5J3JjtobI2hjZMruHcGVeQVqVVHWCGKOCurzWLNiZ461OnWiksWbEkVevFLPLHG2Mr7OzGxuHvQnFyZhNgZ3knlnjTcG48j6pIBVuw7341wkG4sZY23icJmo5IKM8Oalo5OKoWyMczmLI4epW434Z2XjtjbNrZHJZc4yjYyWRs3cvlZRJeymYzecntZC9YZVigWe7aldIIoa0bLBBDHHHZaGI2IopoIpzGhnihsOjzwxykdyo7RRs6g6MUUn8Eafe/3fnbG9P75XdWB3LzZl9wUtr5zBXoKGExc2z9tz7gy+Q3dqJLFuCnU8zI0MbXiQ3L9arA93GoxvQULuxOLtmYHNY6K7FW3QmFq5DejLkWdr5u73ywny9lpvMdZHsXZGZT2E9gCj5Ov3QfV9P3/H+cMyzf+zRMszSH8ELYDsegGmjINQBp2sSNINLEbIsn+bFLcekbO3d5ixlg0YJGpLKuh/C0PiUETRwNOyyRhXjr+ePeMbRqAoYaD3dOmg6dPGpszSAqylJZGlRlZSpDxTaqeh9hHgPEgAeQRrCsiySeYy6kJFr39pP4JIP0AsT7fnq7qC5CyRo6h0KMG7ZHXX269rKrKQw6nVdA33EySj8RF70gJKhyASkAI6gyEdvTqBq2minxkeQOXd87d2HtaobbS5fcOQhp/aF6DG2M0+IwdBdbGRyM1erZkrYzHwzWrHlssEMjDt8Rx+orIbF44/q+8Lva3uHa3HvFnIMe69++rvaOKr43KcYbs3ZyBse5YxtPZ2Zd5c3WhoXK9+JVWu9RrK43cFTFcBbM472tiOGcPtW3smtxy+Miyu2be2MnBLBm8ZnaWZ+IOT+0/iLMmXnyTTzX5p557sk808rv/GT/AOQsbV/KP8rfy1+D/K7k78iftn7X+2/hf4sftz8mvsrz/c+wvsn7N+H/AM1+E+F/E+MPtrbeHxe3tubexePweAwGDx9XE4XB4XE1EoYrD4fF49I4K1WrBHHBXrwxrHHGqoihQAPHLu5fSThdi+kT1AcrY/Z2J/jq2fxri940Nq4ra+ax9vIYzAcQZi5U25Ur5WjSkqZGHHV6iWLMkeStCzdrQyC9V5o4Uwfrd4kxmUxL1+e+BMht/ZPLP5PZnfl7FzRZ/wBPrp5+Yz8GOkx9pMXtqjFQqwKficzb7bt6rt/H5zjblaTljcW0p91ycP5qptXb+59gi7E8m0cTy9Zq5LIpgbmWi+HvpQjjuXqtGeOxbpwvJDXmXbPM17Oemm/kc0lbb3mZBNw7DuRWp6WJw9XJ8m0alKfF2ZJ7dme3LlsVFiq9as9ibJQs6QxnHY6GNO6CMLdL0jPaeMs/ffsRy9pYsX7S0hCAkJGAyhZCheSWZ1jFWM+bX1iPlweZ2e7KV7dUjRPL6jT3R5fj11VeY81nLfB/H/qM3fnsnxjhspfwdTfW/cpvDcVDb1/M2sLLVsJVxdIZIL5FiGYPZRYZFiawr+mjn/0z/bey+L+Rt+V+I+VuNb27MxnMfex2VijYTVLWfmmsywy11tXZIr96VILtatLEVQ9sehibpF2jtl0Jl9vmSFlII16dqgdNBrrqSoY2YmAHcyrFYEjEdSFJiKAH2DVvb9GnVKk00YgIjExqNcVzIkvctgRzRBT0OkgZjqApQAqq+PdkLxqXCgCRYx73aXjWV3bWQAO5Y6liddfafBBPYiK0kjka9iKNT0OgJJ0VQSAWIGo18CNQqjRg5XUNL3MH/GnXqBoug9g01A11J+r5f8f+94yW7PS5e2rxdu/M5fC5Ddu08xi5LHFvIFDEOQmLt4upHPJtyfSSzIcht2CLz3sWXu17VmSC3UpcScgUdw8acsS0cPJBt3e2LwuJi3Q+SgcLk9rW9s5jcGOepLOnkRH7XlX4lxj1mmvRTwx/cCzkqSoMSlGPmguVZgToO0dpBOuuugA9pUu5PcdOoChQAO1VVQNAAAAAOgHQDT7r1/7/AIxeO5x4wwO+xhJvNxGSmny2C3HjUJZpKVHde17NHJxVZGbvmppbEErhHkjZkQqNvcObBx+0MeIZKgmbIZvceaGOkyU+aGH/ACl3Xav5H4BLtu3chofF/Dxz2LE0cSyTys+Ho858YYXfX5P2DYwuSkuZvb24carJIktKtujalqhkhUkMhkmom38PJIscrxNJFGyXsBwhxtgtiUspMJsraqSZPL57LMkrzV4svuncc9zJ2ooGlkNaCxceOHvcRKgZgfBVgCCCCCAQQRoQQfo+vxb3NnvTrtmrk7ywLPDtHcO++PcGPh4VgR6+19gZXGYyF2CgyvDTRpH1kkLOzMauyOJdi7d2FtiqsBOPwNFIJchZr046CZLOZKQvbyN1oYoklv355rEvaDJK56+Cfv8ATxWVTqYq/Yx0IBZp3n0Guh6Bwp++DpqNCedf5+HJ3+z7xf49vycp/wA6zfH+qLY36nSDMUozbrJOMTmq8cCZvAz2CjS2cNflRzCzNHH5sZVop1XyrEcsLPG01i+kmY2yryituOlDYs26dWGP4hpt4UKddY6KpH3+ZkIiaZ8qSWb4HzIa5/GN2Td+vnFZJfOMj6u9h2ckdvtHZGSfp6+AriJ0mXvKd0ViGRFZk1DxlgCNGUMpDDroRr4DqR2OX0XvDSR9radsnReumh7gND9HUED5Pv8AiNLKl2E5jZi04aKrKuokgKMVBjfuYq0Z7u7p9PhgGDgEgOoYKwB0DL3AHQ+0agH736hGv7fjy18ooHZwJIK82jMArEGZWI1CjUD6vCn4fymDrqIZnCNGOrACbzCHP/C7tP8Ai/T4SVq/xErypHFXmmjRZJonjVmjk7NT3GVdIj7vaGLFtF0q2q6giSsXsIgjWRHidklmavCAFj6aBgAOnvaMevzlJUOAwJVtQrAHqGKkHQ/eIPjU1rAJ6kJbQIDp1CB4mYDX2BmJ+sn2+CI4bCP00Z7Mcijr11RYlJ6f8YeCY5CihC5WdTr3g6iFWhDBj/xyFB+kL4ZWBVlJVlYFWVgdCCD8h4ztb62pmudMvjc3+RvEcWZsR5HJ7lo7fiz2Fwe9s9i6mQq7QrZFLVR48tuNa1ZazyXFMkFeZk2jvf8ArH81svkjJ4DNbk3fsrhLZ+3qOC2/xgd5Q4+x+R+V3ztuSC7l62O+EWCag9q3DNLEjWMllYkR2vbAzu3MRkdlZHELgbW2ZKUUeI+yIolhrUa9WuEWBYFRDXMPa0JRGiKMikWMhLU3Jy56Y8dtqKKtj8PjcPkeS+D6+AgSljqFavUWrc3LgzCY4nt23s5KtHG1m9Zljhnsz4bd20czR3BtvcFKLI4fMY6Xzql2pMOjq2gKurBklidVeN1aORVdWUEeHljbzBFoZ+1WCQq4QR6yPoCSzMvaP+CSNV6/MyOZzORo4jD4mjbymVy2Ut18fjcZjMfXa3fyOQvW2SKGCCJGkllkdVRQWYgAnxF6huTdsybS5G3BtXIbK23tArcqNsji192y5/E0c3BZmaSzmcqI6OQyU1qvVeqqV6K4+jYhvtc+7aKCxAZiACSFRSzN0+gAEk/V4XvR070Dp3KV70b8F119oP0EeP8AB/j8fV4DxuyONdHRirDUaHRl6jp08CNoYJoxroHj7H1J11M0BRzpqRozEfe6DT8XWghcFWSWJ7YkRlIYMpklYa9Pq/Y8FxHHENFAjiDBFCoEGneSSTpqSSSTqfm+0Imva0jkiNNQW98jXropIABJ00UE9PDEAW5SPccqyVomDAhwj6NIdOmjqqg66hx9z3pyJsjiXkHnDcW1cZXnxvHHGOCyWb3TuPNZbKR4bDYxIcfDaeGqssq2b9yKrM9amlmwtey0AhfjXlH1/wDpP41xPNvHm6uWn2Px5lN9LzDtna2zt43Rhscm7cFSJ2pksjNjKlIuJ48rEk0MWUrPjLc5xmM+VZshdqUYWkESzXLENWJpSpcRrJOVBYhWIAOugP1eHv4VMluFIrcdSethcfPNfrtJC0yTzU7PkuIT2FRLp2lvdBJDaYmXE3qO2KVmlUs5BrNNr+YqXZoHd6Hw9xFgMYJjVi3luCrH2Dsblv1C75Wjuyfizj3c+9JI94boh27U3VnMPg2r7b2XDlsklmrDNnMiKuHxfdWuTfE2YY4YrExiibLbj3Dlcjnc/n8lezWczeYu2cll8xmMpZa7ksplcjcZ5rFmxM7zTzyuzyOzMzFiT8nAu+uS925Dd+7cnj98Y3K7hy2k+YvVtp8k5jaGElyliOOP4q19n4+pDLclZ57LoZ7czzySSsiqBH2rIpdOjP5vuv3t7SCvu9vs016akk+u63zBjc7i+FeQPUVu7DXOUMXhMjuDG7K35it37kyWCxOfx+Dhnu+TlqZyHlNBDLIJKo7IWiNiWD048H+m/H5refD/ABLv7G8q8u8mXdt5fC4FatWNHirw1s9XrXa8SVo71BTcrw/FXLCRxI0cSzSfM/X9P0+EhiOqJ1kcagWJtT+N7W66KD2oD9GraKWYfO0108HafIOBiz+EF6rk4IxdyeJyGPyVPuSDIYjOYSatepT+XJNXeapZjZ4JZq7loJpY3jrd2c9SHB9D7NxeMp47G9/OGwaNnMypEsOA27j3j3HRp1mjrlqzwygtWRKVChUt22jyW0tybezo+Bxl29Vwm5NubkmxAy0DT1K+SsbYt3aoduyRVeKxJE5RzFJIg7vB+bJLL3BFBWIA6ebP00UHr0UHvY6ewBdQWU+AWYsdFAJOp7VUKq6n6AAAB9H6n0JC9GOp101A1C+6CdT7B9H16Dr4eRzq8js7np1Zz3E6KAP73jnX+fhyd/s+8X/Lyn/Os3x/qi2N+qYFoq82y5nr0sRbJaSXb8kjLXpbfy8ras0TErDjrznWQ9tWw3xXky30rSnt8uUvBMS7CIS6LNGygnRegfVVJBBGh7iQ6Kfdft7lIBBKnVWGvsI6gEddCR7CQXnhji7EUvJFDIS0KqQrExTMZCPYxYaga+0aED9RqqAsxYBVUEszHoqqB9JPs8L5diOcEDXsSZCp0GoPnKNRqSAR9A1IHydP8H+LxI3aXKCVokkBaFg0fl2mjX6ZUDRyAj2KpY+weLkfavmPefskZ+xVXzXDqe4hfeJU9xPTT7/iQzRy1LHvE10g/E9zDuUgSOrIDqPd0bT2joQoQGeIBlDFysxWMka+XIAhOo9nugj7/t8RhE8xpO/sSJlklPZ+F3RRksOnUdwGo6jp9wDIgEsEhEzAuWeKXQRSFSSAFYFWIAHvIOpPi56c/wCrnubB3pvbGYPduR5S5/3ymVj4o4nx+PafbOMG1WFeQ7gy1jJtXnx9ypSyWMZPJkWDJUpL8+M2/wAi8r3Mdzd6hMbt2rt3L837j2zSw+Rv1KGWXMY6Hbezas1jFber1po4poa2IjiAn820zPatWppvlm5K9Mc12/jcjuGxld9em/I5vG4rj7c9bOfDQ5zK8ey31hhwWZV4Fto01j4V/fjVYYy0M+dTbt2SPN7Qy77b3xtTJpFX3Hsvc1df89wWdrV5JYWaNxJHHdo2LFKz2PJTtWYQJSve7v2qqJ3MW7EX2IuvsA+gDp8n7P7XjIY/jnB7u563Jj/iqtzDcMYaTe9bBZZsXWym36u8cziDLFiq2UFoJTyEqvCxgugFpKViNMbyr6j7+TwEG3N34ndPGnAO2txltsbPtbUtyz7azu/sxhZ3gzeXSdkvJ8I8ddG7op2twNFWqfO0YFSQraEEHtZe5TofoIII+989VVWZmIVVUElix0AUD2kn2eCjlpp+1yI67I0ceilvMede8NoASyKNNPa4IICkxd7E9/lRaxQRMVHuNJL3yyA6e8O5dDr2nQ6+IwIo4lij8tEjMhUAyNKSTKzHXVj9P3OONVdQsYYhywDSS++ZVQkgAr2qCPwgobproP1j7lc9MXpL4jyfJXMuCz3HlPkjf+88FuKh6e+FsNvLHTbvlm39uzEFLMl98FWNulVg8uCUzokFq1kohhrW6+XOW+cOTObfURy3tzFYrkzI5jemZm4m23Wx+5sru7HbP4t2IY6leLG4mXLz1KFq9WLxqLEmNq4Svk72Ob9f1/J/3/8AF4mr7JylGrBRvmllcxbpWLGnaYZhJgmZWrWNFMqSBz/wSpVXjlaK/mrF/dWSjrRRLYzlk3IIj2P5iw1JNUEbNIziKUy9h07SH1bxDXr14oUgCQRwRxABI41CCKOIjsQDQKiqnQDT6Ou+Oc+UpczX2VsDH07WQrbfxE+4dzZTIZnL1tuba29gcTAFX4zJZS5Sx1RpXgrxyTpJZnhrxyzx7E599dWWk2VxZt7cuZ5B4b9B+IoRriNl2J8ZXxGytwc77oBq3M7llpm61zB5OoBC1mWOSPHVrmV262698emrj7J8hcF5G/HdwO09rZi7vPkrY0FmHG1rOIyO3LVeHJZGscpcuJi2xn2rYhx1fzsrOrpJYlobezXFe9OGdmwZHHRbw5B5S2tkNqVtvYm5FZsPdwm2txmhfz1ntqyQx1cYjIk8lZbtijXnFldjcS7EpfBbU2DtzHbcxIeDG17t4Uov89zmZ+yK9WvLkcjZM2QydqOvH8RbmmnZQ8jeOn9//D43vR/il4z+C5MufaHJFMbD2qKvIF74t7/xm96/wnZlZfPllm8y+sreY7Pr3MSZ8DxpsLZnHmCtX5cpZwuxtr4PaWJsZOeCOrNkZ8dgIK8LzvFDFG0zIWKoik6KoHyn9fX6PAQoUaUK5bv6tCdGjQxD2BiA/v66jtK6Dq33G/ynwhcxHFXMYo5p48hW23taztDeOYzF34+9e3pjb+LvSQZC0HtVpNxYtY7/AG2CbgydeCOicPxh6psJV423ndrGvtjfa5CrkNjcpSUcm2LvZTEXMZGqUe1PIt2EtJXeGJ/ib1XExTVIJfp/3f8AD8oBYLqQCx7u1QehZu0E6D6dAT4BA7EVFjjjB17EQaDU6AEk6sxAALEnTr+pz/g8fDrqDGqix7zaPZUt3ap1HudxjBGoOhYfhfJzr/Pw5O/2feL/AJeU/wCdZvj/AFRbG/VOSwuUg+KxuXoXMXkavmzQfEUchXapbg86uyyJ3xuy9yOrDXVSD1EOMuu9ujd702/nGVUGYeJDK+MupCqxw5SOJWkeFAsdpFexVVQJ6lOOGQSPpG0FZY2jQrK7s8QbvGhUux11IPX29NPGuhSRGZWVl00PVHR0b2jTUMpGh6gjwxWMxKxLpESxKRv78Y7m0JGhGh+n2/T+o4plClopEkUNr2lkbuAIGnTX7/jUJHGqqAEiDAAa69S5LE6k9WJP0DoAAZZ3cyNOYlSKSENGoQMZ3jf3nBJ0AHaOh1cEjxOQ/wCLgi87uHazsrOqRAojEAkuvcO73evtI0L2DSIrSBVLIk3loqyqGMNiXv7WJXt7iT7SNPo8fHvIriaUdxEcyEyTBnbQuiodCpDdhIB8Umk/yi+fCrEsWatGytCSGPsDNIikDTpp+5+T/e8aTn4pf+BZLyaf+kSah0+jXsYa6DXUdPETiLyWl73CKSYfKBESMnezPr3rJ3dx+rTp82beXM2/MNtKk1W3PhsPLYSzuzds1OzWpWKWz9rVibuSlilu1FsmtE0dZJVntSQVw8y8hw8/Gfhz0V5ivLtnanAQxeMg5V5Kjwt2PIYbkjf+Vy2Pa9g2ktkWYcYJo2ry1K6pVLQRZm/huMuKdr0Nk7F23FZko4ig1+6K62bJs3rtu7kJbFy3YllkLy2LM8krk6u+g1EsujSO3fPKUQnQFu6SRgg0A1PU+PdmiY+WJSAZE666tDrIqjuA6+3Q+xSToCyyBNXBVZZWm8uL3SS/ZACxbXTt9oHXVTrqI43dYlkkRGkP4KKzBWc6kez2+0eJI2h8l1lDBZfO+IEbKSqHXRNB0JJUEkgjprp+X/Hm7r3D3LktH7CyXIu3q2Suz57apx1mk+3dx7eq5HH07yhpopILlgNbqmGNqU9aaOCeFZtr+rLfFGguFaouG3TxVwnuSqubWJoIstLZw+Fw8jQsCkstaEQSGTzCtlUkCJ2XPWPWrRD3xJgfTpsClcL/AIKpJLnMhk4jFoSWVa6uWCkSBQyu2W3nzd6guSsRZs3bWU2HvLfWGr8e5349ZEsY7PbV2XiMPDbxjCR0kw0rHHTRnyJ6stfWI/YWx9qba2ZgzamunD7UwOL29i/jLCqti39n4iKGLzXCIHk7O5u0ak6D58Ezr3pHKjsvXXRW11UAjqPaNTpr7emo8Sq2s0dNwscsLNNX8qYsTLLO7yN3MRH2gvoNCOh8LEI4u46Et5Co8RjOmsdhWLP36kuHGgOgUAAaH5X71eUjsVYYpRFM7O/aDH3I4bQ6AqB3ddR0B0FeEFmcxKsbEd6yTKp8hz0HcjHsbUDqOoHs8LDUEsk03mRklUVmR20CoAW7dVBLt3+wlT7oJYKqlCQwlbvJMgLhlUqNB2jQEDqddST7APuQRVLM5CqqjUsxOgAA9pPjR68sS/S8ymCJfq7pZe1Rr7Bqep6e0+O1ZGk7Y4VZmfzPfWFVkRHHQqraqumo0A0JHX7h7fGUz2fymOweCweOvZjN5rL3a2NxOHxOMrNdyOUymRuskNetXhR5Z55XVI0VnZgoJ8cm8QDCeon0ScV8c8s4Oh/5EBSr7bxG8OedrbKtD+MPZuxaOSv4/cG1YsnPYpXNtbzx1LL4+9UrWI7XlMZsTYwOCsZe/uCbCYfGYmbPZatgqWVzk+PpR05szlKe16eOxsVm0yGaePHY+rWV2K168EISJPl2zgsOakFrPW7byXriPPFWp4iNLtuIVU7S7TISgPeug1AZGYSRxVaNatVgVXKVoII4K9ZHkLs4jiAVdSWc+79Pd7T0bt0UKFAY9ZWYakEDXpqfaR7ANNST71rk7cGBz29M/mc7iuPOKuMtp1L8+4uVuW90wWG2bsDHT0K1xq7XnrTvNaevKYoY5TBBaseRUn3J6u7NflXD8mb92LtLZ0W2N4chTWqnG+y8ZhI1vcb09v7Ovz4X4SzkNcvlsaLmTx/2wpyFOVpgLUnsA+r7iPv+HlkHdDCvcVJKiSRvdhi1GntbqwBB7AxB1HjXTTXXp/un7nl9n7xxFbO7cztYVcljbRmjEixyrZq2a1qs0c9ezWmjjs07daSOevPHHPBJHNGjrtOHYluru/0+4v4nE5XZGN2TWyG/9gbdFp9wT7ihs18jVu7plQGxQ76qSZXyfhpHxm5stNbuSDP8d7qxm5ceuq2Y6xnqZTGSC1PREGbwOSSG9QkMtawixXK0Tny2IUga/IJVkETQgzI5CsfMj6xKqN+Fq+g9h0GpI0B/U2ng/wCP/c8d+hefT8WVZfLh74/dl1XUlx3aqAVKMATqdQPk51/n4cnf7PvF/wAvKf8AOs3x/qi2N+qreHzFVLuOuxqliu5kQ6xyCeCeCeBlkhmikVJYJ4XWSKRVkjZXVWFnFZdy1oz3J8dckCD7fwwuMKmWgkhjjiaeOJoIsrFHHH5NpiVhjqz03laKadpZvOhaE2JhokYjk8/SWYhV1PZqNRr09ung9xMqMEEkTyShJVjXtiVxGykhNB2jXp0+jwsqt3xnRWOmhjk01Mcg1OmuhKnXRh98Mq/I3vKoVSxLHTXToFUDqSToAAPvnQAkLKCjxtoO5GB7WI17JFPvKehA7gNdCV1HX7j9Hs19v0fOhiFQWJHklTznaw0U7rL5arT8lkDKOnU6kltOnTwRXNmtIivFODOpcSJIQyrLAF1XovTT26+3ofECFmiiMrm6Vlj8yYgh0jSFfeICr7jOO0Ox1IHiObsURCTWSJVEi+TJ7ssQWUnUFSVHcdfv69fHdLFJ5SyKjspAViV8wKkwDLqynuUjUaEHqPBbtChiSFXUqoJ1Cr3EnQDoNSf2fk9v7Xhp4IYkqOvkQlYI2REI6RyM4JE3TVmJ7vpU9pBILEkgBR3HU9qjtRdfvAAD73y9PEHp/wCB8J/H96uN3BsRsrizbUsV3A7czs0ksZvcp7hgnhgx1fHwQW8jfofEx2ErwCS5JjKU65KOhy/6yt17X5p5pxO883urYuBwWOll4a4ThlsV021U4vw24a0dr42nHVWcZmxFHaaR4viDbtUYMlJ4Dxu8brr2ujFGGo06MuhH1eEFmWQL2ecjW5WCiFiAZI/N6tr9AQEnToDp4aKukTR+8hneIPLMB08wecD5evUqECkAgEsRr40+j7mBIqSNLCHCsZNYhKO+Nx2FRr2kMBqR10I11AikMZRphJKW7o/LkXzWQGOKNR2AFSNNT97QaeGZ4kl93RUk8zsLFx1JidCNBr11P1afSEiqlAsrV40I83yhK6KsnaZtX7e8n8Ia6eFMMag90axRBFk1MYCIGUjR2bQFvd0Y69OunhNAEaSPvkhDd5ryd7I0THUkHp3dre8oIDakEn5f1/4vAnVhGFYMjeakcp7W7RJFGWDkBunco0BB69DoU7kRG/DWCKKusmh1XzBAq92ntHdrp9Hj6/uSfEqyKe4tGGQTjtGoV42Oqd3TRmX2HuAb2EqPdU9hKKW7WZE7A7BievUn9s6aA6eP977jvrmnkN8rHsvj/FVsnmjhMXPl8pPJksvW25g8ZQpxdqeffyd2lj4JLEsNdJZ0axPBAJJUxfLP9YnxvleGfThtnFULfDvosp76yH5Qbr3LuDbCS3OXead17PlxeSqzUo7s1TF4V1x+QrTLLBZrUI4b43Fhttbcw+L29tzbmLoYPb+38Hj6mJwmDwuKqpQxeIxGKx6RwVqtaCOOCvBDGqRxoqIoVVA+ZuG7bigdds4nEYumgh1lb7VhbIvZM7t7jrrLDqijVH0+hu8hmADEzSsAdQVB9vsH0kKB7SwGv1bZ9LfpT2xtXlv1X7knw+W3JS3S2Vl4w4I45NmrZzO9uW7G3Zqthp3o2IZaeHgu15/LsVbMz+dewWOz+7s/y7yruflvmbl3dtnkblfcWRzWSl2fW3TepxY2DDbB2uy1qVKjjcfXpYiK7Hj69m3Vp04XStj6WLxWM/xfcAqqWZiFVVGrMxOgAUdST9HiXukjDRkL2as5kOujeW8YZCB7dSwBHs18SBXaXTtWNlXy4yfbI57veK/Qg0BOvce3TtKqo7IkB8uPXXTXozO2g7mOg7m0+oABQFH3XK5XYWeznCG/MtZs5LJ724taDbdnd2SavKKa8mY7GiAZ+tFYcTgzTRXogZo6WQprbtGbC8aepfY/wN7MfB4/bvKnHeN3PuXZG7cvbxqyYrB1xVxkckuXtPWyHnUoK1e0JI+6HFDHdl944CB5qM0krgBSGlRNK7a9fxenva6aMWGnTU/WP1L5hIihB7TNIHEYbTUJqgJLdR7qgnTrpoCR+JLjuiKSMwXUl/8AKBNNSo09326ka66Bio9n+78vOv8APw5O/wBn3i/5eU/51m+P9UWxv1XYxdjyIrS628NkZq5tNhc1DC6UMtDCkkTP5ZdllhEqrPC0leUmGWRWu0b0Ir5DGXrOLyVdfPaKK7UIMnkSW4oJHhlRorNaV4UMteSKYIFlXVJy/frpA/uhWiMUYWIHt+goB2k6ElW6dNSroT9ToSeyVNQWilVdO5W095T0PiQ1+5eskggbUdkSxmZu2UkhuzRl66EjQgEkhY4kjeVnZR2IwV2HtYByCB011YjQe09PC69o7FVF7Y401VfYW7ANT9bHUn6/ERHmMrSIksUY1M8TOC8HZ07g3s7T0Pj9f7Hz1jX3V/CkkOnbDCv+UmcsQNFHXqR9XtPiWSNREFkZvKMvcRFIdEWPUAkp7GOupBB0ADHwyyWEWJULCWOOV/MIXUJGjhTqT09/tHt6+zWTy7UiyLG8iLYrrEknZ1MayJI+jEa9oI0J6a9R4+91/wAPydP72g/x+NVYqSGUlSQSrKVYaj6CCQR9XjTx7T/ueP2v8Xjr/g+VYnlSFX7gJX17FftPl95HsBbQFvoB18SgiSOWIgJFNBDMvvD31lLkqQAfdYIe7o2i/R/j8HxnN98hbnwuzdnbbqpcze49wX4MdisfDLYSnWWWxOQGknnlir1oU1kmmkjhiV5ZEQ8a3PTnYy3CvpDyGaymW3/zxYvR4zlnkehtG5WoXuOOPNt9q2sJHcvtdpyZ+Gd21qTyCeD4YY7M5jb3Cmxae1I9zXaWT3VlWt3srntzZKhTFKrYymVyckrrDEDNJXx9XyaNaSey9WtAbE3f47XJ7VjmlYL0ZlghaYop+gnt0BIOnt0Ps8e5HEmsXlN7nmd2v4Un44t2ufrTTT6NPk/Y+5iYmNmWTtSFx3d3uEtIy69Ah7dAwIYn2EBh47pw8qhZ55F7yrSmKFpyrSHU+8V0J9vU/T4LudWOn0AAADRVVR0AA0AAGgHQdPl/y0v+S8j/ACj/AOQ/8s+38D/i+zx+v6fmtCscCCRmMzpEqyS90iyBWb9yoKjRUCjp7D9yCINS2p9oAAUEszE9AAOpJ6AdSdPAMBZZjr3TA9rRgH8CEqdRqPwm6E/gjQd3efo6fR7f2vBLyMNQ4VFQue9QO3v7ioCtqRqCSNOq+zV2jk1RXjUBwI5W71LFhErMNFK6E930j6/A/YH7Ps+n5/HHpMm3dkMpzdyLmKGNj2ltDae5t6WtpU8jt6/uWtm95y7crTxUK/w1FXmSSTzqsFqtkrsdXDGfJwb55P396huXvUjzhyfiamD3rvLeeVt7b48r4XE7vy+68Diti8N4y1Zx2KgqHLSRwxz2ri1Ga2MSMbUyFypKSSSSSST1JJPtJ+de3DjVvuubsRVobN2UrFPTxLvShGPqlj5VdpjM4EiJIZC7MoBXShxh/Vsbz9PHJG55stndv81c45ne+O3Rtr07ULfHVXcPHmexG08Q1iTcFrOtlGkwmVp1sriILuKuY7IVJmW8MbmN85fE7QPJO8sdtatyJvTbW0qW17O87u08QMTip8gqSWrb16sbSpj61y/aatFI0azOS7v9wPs6H2e3wY4yGlYFZpVIKqpGjQwsOhB9juPwvwV93Uv+oP1/4PF7Abx27gd27bu/C/aO3dy4/HZjDZI1bSXaIuYnJpJHOIrEUU6gxkqyK6lWCsNx8jcdbo5I5y2m8VjI5Hgrde71yu5lszWLU0lvZG+92x5CeWrSWdGiwDCC3OVMn2ra8iriZ8Nv7D4Lc2BwO460ORwC7ro0cbkcrhrVdLNHOQUadqy0dayr61zP5buo81UMLxSSfqI/4fEbv2yg9xEIc66D3VMhX2An6AQxAP4Oqt4DSOWIXtUHoqKDqI40HRVGvRVAA+j5vOv8/Dk7/Z94v+XlP+dZvj/VFsb9WR72g80TY6CtjM93SzvXG3xPLLXyQrBSkbUbM5ksWGkhiSnJamsGQwVxHYpy6RuZFILMAq2a7MgSSTqApDONfZ3dpJC6nxqV6d7oHBDIzoR3hXXUHTUHUH6Qfp8AtGso66o5cI2o097yyp+/0I8PDHBBXjb/ACnlozSOO5WCtLOzuACoPapA+vx+v6vHnFSJJARWboOwq+jzqNddRoVQ9umpJDBk+cqRo8jtr2qil2OgJOirqT069PAJRZz7jaM0gi0MZ7kYDtfUEjqrAag/hAjwsXc3loe4INApfr77KNAW66dx66dNdAB4/wAY+94VQRqzAAsVRRqdAS7aAD6yT+z4ZAA7eYdJgW7WRRoAiEDQE6klhr+CAB11+Z+x49v7XyhVUszMFVVBYsxOgCge06/R4AeMWnBHm/jXSELr70cRi0JYezzO4r1OisAGJU+TN2TEHtaUqyRHT3XXtBSTX2g93T9zr18wqie7GgVO/tVYoxEgHeWPsA9p+RbfIWf+1t23zka+B4+2zLWyG6L2Ro4T7YgjyddHP2dVl82nF8XbUKDZidVdO4i5zd6z7OM27w3uXbWTXYXovsxDN4ylRzu4reQwUvPmFv062MyGQxWPNVqte1UmnM7V57UWKvY96kmLwGBxmOwmCweOpYjC4XEUa2NxOIxONrLTx2LxeOpKkNetXhRIoIIkVI0UKqhQB8vdGhaR4yjTiTviRZ1ZWjEXYCr9oZPfY9NWUaFWHs+vr4lUp2NXr1ZkdooonIbsikRhEq9wcyBkdtToB9LE+IpJBM0cxkUzQdhipFPd7rYIJ06h21K6L1BJ1C/cOyNe4hWkYkqqoiDVnd3ICgfWT4McQV9QoaZhqSVYljAG/BU9OpHcQP3IYp4bTWSQiSRizdSI1M0rFmPU6Ak/Sf2fDhFJQgKpk/DBGhLgIQBroeh7gAdOpHd4/Z+T9jxXkgaprGJWnWX4YzCVWbRuyyNWUxle1U1Go107vDeSJFi19wSsrSaezVigA1Pt0A6ezU+35RMAGkNkDU6MIhHH3qJEbVT5hY6Bh+4Omup0jfy+3V5U8wNqJCgV/wAA+wgMNSNARp01BJ116D/H4WSYntcK8ca6d8yeaY3IfqEA7WGpBOumikEkM9cS6IheZJCjeUvesSkSr29+pYa+4NNfp6n537Hjp4MuiaeaiKWLB2IRmdYx+CQPd7/pGq+zXr8iwTCRVWR5EliCsyGRVVw8T6dwPYoGjrp1PX2eFEJlOmvdJJ2L36+zthXXt09n4ba+3p7PnZTP5/KY7B4LCY67l81msxdrY3E4fE4ys13I5TKZK6yQ169eFHlnnldUjRSzMFBPjOcN/wBXFs3HZqtg8nvfbPIHrH5RxORj9N2yshgNsV5BR473Dikurn86t/J0hVQ0LUJCRW1x2SwtqTJVMjuWHavHOP5J3rjdrQcq742HsHH7Fl5Dzm08OMXSyORgE9++1Wqsk8eKqZHL35KVeT4dbMo7pH+dmrU2fx2ytjbDq2c9v3f+XyONxuIxePwdM5nKrNlckwqVq1OujTZKzacRwormftjUpPybs/YPp1B9BW5dncqcWT+orfO9svs3cXL9u5Rx+1bN7jnj2hXqZqljpFl3JVjszSo8gWOw1zF5XHz4G1j9kcQbF27x5tTGmnJBidvUIq5uXaWMrYdM1nr7hrGTyUtenWS3k8hLNasGNWmldhr4I0YA9VLp2OyMO6Niup01BBGhPt9p+4KqgszEKqqCzMxOgAUdST9HgNBKRIYx3OoKMhY6lY3PUHTQFhp+6XqvVv1AVjQuVHcxH4KJqAZJGPRVGo1ZiAPpI8aRazSgqTM6hYQUbUiOFte4ajo0mgIJBjB6+NCene7hVAVA76d5WNdFXXQewfQPq8c5ZnDZC9iMxiOHuTcnisrjLdihksZkqGyrtqhkMfeqMksM8MqLJFNGyujgMpBAI2/hq0MuzMjsSiK3Geb2o0+HGwJoPhDj2w2IxkteqYIfgKkaQdqmOJO2tJWk7ZUx+zOeMTZ3Bhc1nMjiNncy7WxJtxbjuTrHdwOCzOxdsV5rFW9MHmrRLXi7pJIxHFDZjisXz+v6/wBQqzdZpe4hGCkJA0eiyMrA9X7iU9hAAbr3KQzsSzMSzMxJZiTqSxPtPzudf5+HJ3+z7xf8vKf86zfH+qLY36s3JlM5S+0sLjcBmL+Yx3w1e58fiqeOks5Cn8HcKwy+bErp5crBG10YgE+MPTyEyWsjTw2Pq5C58S04uWqtNUln8+cKzEhQPeHexHvDvJHhUDExRl/L1VUOjHUuyqT7xGmpJPQAakAeFWSKSIkqPxqmJR5hITuaTQAHtbQk6dD9R8RmRWkB7y6xyeWQPYqAshAII7iR3AggdDr4B+FsOAQSpuRgMAfwSVhB0P3iP2fBIUICSQq69qgnUKCxJ0HsGpJ+/wDM/X/h8fjHSLWLzVD9xZwfwFCxhiCw6r3aDTQ66EE/DQORVVU9xPcSaXsXzpH10ZgXXuXv6gaABfYPldXYGwzIpiChjDGNWkWUuvuuT2aBG1A7lbQ9PH6/o6+I+4v8TLG0p7mCxQoCTFGyKrOzSAag6qAGU+zU+PM7D5fcF8we9H3snmBPMGo7tOpXXUfSPB/a8dpMBY+dr52sXkr2ppOsilS59vbGO7TQkKe7xCjsklSSIpGoCGrPCsmraKgGjaj3m92QE9SD4JjhkB7j2+bMJFCmPtGoREJYN7wOunsBU9dWFZ7TP2KXFdpSxSMeWmoj66KDoPq9nh0tq8zr3IHleQWIXHTtDN7QG01Rgfp7e0knxLLKI3ChoI0Vo5VklmhI7kkQlSIgQxKkkN2jprqPH/dI+j5OTOOv6uzd+x928ubC3TszAbz5FzMtCxx/sjAbtuR103NtjK3YrlHOz6C/Oi1qtyBa2KyjFZLbYanlsRzBfxDchepD8nJcXvHnjdFnNWM/uvPZause6N01NuXb1vG4mxc1lrRyUofiYaLtRNqWGSfzvr9vzFLAOtmF3RNSUVu56wkdCOrL75TQ9CQdfaDoqsx0Zu1QSdFUszdPqAJJ8TylGZB5cMbvL3NExOsQJAHf+LjZPYBp9XQePq/Xp9w753IiWRFdY+0zsrKzExIxA0HboST01HQ+zw0cKmONypbuYSSsoAIR3AUdoI7tAo1OndqVUj2fsff8BXSWeV4El7vMWGONrFcOg7AGLdncDr3LqehGnt1+v5n1/s/sfMLRSSRMR2lo3ZCV110JTT6h4SNFklbQrHGoZyFBLkIo+j2sdPv+A6eU2uuiCxB5zEHTtWAt3kn6AF1PTTXUeIiiSNOIxHYrASNYhaMdsbGF/fCNH2EN1UE6e6NB4KSp2yfgmKQSrLF+C6yaHQe8DoNdemuoHun5gRBqx1+kAAAaszM3QADUkk6AdT08SBpIu5OzRVfzfM7uv4t4QydPp1cftnp4PanegZCDKW72CDRlYRsAA56kAkjoA3Qk+7HVVR+CvwdV+1foXvlRmOns1ZiT9JJ6+FMhXVE8tQkcUSKvcX0CRAD2kn9vwPuG5uSeSdy47aOyNn4yTLbh3BlHkFalUV1ghjigrq89izYmeOtTp1YpLFmxJHXrxSzyRxs3JvLu5NpZX+r15t4q47yGyvTRmOP+R9nctbjllFfe829N8b6pXtu5LAZTHbhpU1xkmFvZnA5nC/ja8f4+vl7GL2Rxzs7a+wtnYX4tcLtHZO3sTtbbWJ+0chLlby4vAYKGCrB59qeezKIol75ZHkbV3YnsUgpEPLQj2MATq4/9KOrft6fOhw+ENinZynmLPnECeRhaNd4zamOvvPPKreVXjTtbUtIHTy+7xxduzm3a/NnE3p02dDvLH4v0f8i1l2Hkt07wxG78vgNrc4b9y2yb1XNRPdwU1edsBcrxSU76O9G3PjZrFnPYPbuAxONwmCxOMo0MLhsPSgxuJwmJxUH2Tj8TiMZVVYa1eKGFESGFVjVVRERFjA8ft6jT2/t+K7FmZ5K6vIHbUr77JCoB6geWEKg/QQR0I+eFUFmYqFVQWZix0UKB7ST7PBSMhpSCs0qkEIGHa0MLD6x0dx7fwV93Uv7f1A7ge6nb3NqAAXOiqNfaT1Og66An2A6FE7o4O7uWHvdlDBezvOvQsR+EwA+8AOny4rj6L8fY5b3xs/jiziP8l+UGzMnlVzfMWG+0G7Vqd+xsfueX4hZ4Zx5fbRlGQeorfJu7kjYWc3fZbN1t37hyXEj52nFtDde9stWr2K1mCfLRyDHS2bFdzLZ1Lh5I1SWClDJUnGM3rs3J8WbtfJ5bE0tu7myuHk/Ka1he+xlJdjzrJFZy1arW8iexdhopX/G6QSzpG8g+7FnQmQBGiR0Hl++O5ZZFb8IaaFV00bXU6gdrFmJZiSzFiSSSdSST7Sfn86/z8OTv9n3i/wCXlP8AnWb4/wBUWxv1ZY2JQMTVyuNsbrtLZLM9aSYXY9qLDUfVTaijjbKJa0BozxxJFKLhmquZgoWVZVY+WoVHdSY3CxjVQr9pPYPwQQAQdC0bFSUOgZdSjqeqyITpqrDRlP0gg+OsamVDPPK6nt80OF7n+HHu9yhSWZACR1Ye6W8ft+35UdkYJJ3eW5UhX7To3Yx6HQ9Dp8ivNJHDGwDDVledgfeULXQ9w7l6qXCqenvAEHwPhiakSmQxRwOysiy9pcPN+G5Pauvcfo6ADQD5T47w/ZYKAIB3d0Uc0Ifzg4OgLK3ao6nqSe1gpJ+9r+z4jaWQJ3lSYwGeYRMNRN2HReo6gFwT0P4JB8ali4AWNWZFRjHEoji1RdQD2ga9T+yfb4VlJR1IZWUkMCDqGB+jT6/ClPIgmA7XjZvKjmbuLebG7+4h0/CQlVGg7Nde0FGBVlJVlYEMrDoVIPXX6x4eCc6V1lgkmi82MTRuT2loI2YEyBSVYaHT92AQNP2z+3475IXciOFEX4g9ndFGIyZNVLFWI17VZdB0B9hBlKJH7kaBY+/tVIoxEijvLH2KPaT401PiWXzY444DErvIszdZe4IdIUc6e7oSdBqQPp8bj5O5V3BX23tXbELG3PKVmu377dyU8JhaKkNbvWpB5devFqWOpJVFd1483/nMLvn0r+i3bN2lyPtXEY3eYxXMfqfuVNwWJ9h5HPXdrywXts4COvWqZOWmkn44zRzULmSE1DK4e5huO9j7P2Dh8jlLGcyGJ2VtnC7Vxt7NW4IqtrMXKOCggiltSxQQRyWHQyMkcaliEUD5WJPai9C5DFO8ozIhKA9W7SF/3dBqfCyNXidAzl49ZArRyp2dgLMdO0alG9oPUk6DwGOqokccUSFi/ZFEoRF16fVqxAAJJOg108W0DRq0lYKnmSxxKzC3E5UPKQNdATpr4XsVl0UB+5w/c/7pl0VdB9QOun1nx7fn9pQTWAFLLIv4qBiocL26++6kgMrgKpDKVbXUF5JHkdtNXdi7HQaDVm6nQdB18fT7P2/7/hJZpmQPIVSNIzJKY1U90wVmUdvdog97qe7/AIOhQFhLIQjeYrS6ogTsFeRZVHVdB2lToBqNW6dv3/16/MhVdXWOpFHHGV8oVZw489wq9HL9pJY9T3jXqug+X6vCRgdrSRK8va7kskpEsSOOi6doRwBr1OpOvur/AH/Z/v8AhIZGARSeyUqzNECCez3Tr2Fj3MNDp1KjUkN9/wC/0PylncIilA3saQ9zaHy49RqQNT1IHTQkEgHyoQ0MLaF0L97SkHuBmdQobT9yO0BfoGpYn7w+57Y4/wALsrfXOPP3ImOz9/jXgPiTDz7k35uGDB4S7lHzuYp0Emmx2FElKWGa+tWzP2JZnq0riULvkf8AkQ39YLuzI8vc0b6w24q1702TZeDLelbh/am67uEzFHjiHjd2uY3P3cXNgsbYt2rdi1jnyNerdWPI5TFUtxzeNSpdV6kakDr0BYjrpqRr/hHzqG+ufN5PhRuCbK0tlbRwmPmz++N+5XD405O7jdsYGqQO2NTDFPkb81bH1prFWK3crtariTiH1heqbZ/IHGfMm0Ke5v4suHcby7ucbZ2Ni9xbqfLYbeOc2zh6eIs0t05LBfA7e3Lip7tijeo1oo8hjqrv9j4qzNGdIxLBAivFEJDG6u8bEr0DARDuKjU6nU9TqwdOx4liruvcG0atEtc9R06lden+77T3yarBGy+cykd2hP8Ak49dQXbQ9o/bOigkF2AHRVULqFVI0EcaLrqdFUAdST9ZJ6/O/wAH7PgoVHmLIdZA4cBQNO2Ps90gnUltTr0006933fXwJJZFhiPVSfekk0OhEUK9TroQGOiajtLA+EQn3E1KqNAAXOrMdPaT01J66AD2AAfLxbhH/wA/xezNkck8j3a1f3vye3nds4nj3j7M5aarpJD8dh8nvqnj69lxBb8u7KkUs+OWSr8sWH3tiPjfgvjZMPlKs8lLM4O1eqmrLaxl6H/0yRq86yV5HjiaaGTy0A+xOSYrPLPGMFWGynL1BKWOzuz8TidtWbuZ/K/boeaxciriiZmuGaSaQP0nu3rMFBIdwbPz+M3DiJ/LX4vG2Um+Hnkqx3fgr9fpLWspFNE0tWwiTR9wEiKen3T8bHr5kRaMFtO3u6LI6r19mpUHTX3W6r0b7hzr/Pw5O/2feL/l5T/nWb4/1RbG/VYxuNSG7uW3WNiCCZZJaOIoszxLm86IWRhEXjeOpWEiSXJlMUbxxpZs1q1WOSxOK0RR7lyTz7+RsyytavZTJWP/ACpZtTyS2LEntaR2YkkknQdo0BbVmVRoo7joWI6/UPafYOvgv29oCRxquupVIYxFH3NoNT2qNSANT9A9njvSMlfMEQb3QGlKGQRJrp3MQOgHXXQe0gFi/bC7MnaUH4leukjOigkA/he5roRoF0I7ZIJBo8blW9uh09jL3AdCNCDp1HXx9Ph9YoEUSJLPJGgjM05Xy0aQk9WPvEKgHtZtPaRrB3jR0aOViVlUx/SOw6Lqfe06leg7j1JZ5Hd3OmruxZjoO0altSegHzfb4CPGksPmK8iFI1kdVYEotjtLoDpp7p+v7/jzUc2SxkEULIV8le3WGSy8i9rspPWNQVOnVtOh/wAX7HgCUOQdAqpJHF3Mx7QGmk1CAa6liD7NOmuoDQtIk6zGN4HkWwrRhdRKs8aKumuo0GuvQg6e1zEBIiVkMjS2I4nE7Rh3aFX7SwVgV7dG1Guh1ZSPKUo6dumssELuneurrG7hmUBidO1h/wALQEnx/g+X9j5KHCnGuWxe/vVLvj7Rw+wuJMFYhzOUxuUgwEe5WznItSpdopisZVoSxZUxZPJY971dW+GnSNZrVbA8n/1g2RxPN3KeP3VlN4bT4zxctmlwnwzTyNuhYo7N2/hqvkyZlFix1ZMqMvLZqXBpBahyDwnI3AiKvYY4X0CqJEsKipN3yMpYqxDMEV9OoPQgr8wKoLM7BVVQWZmJ0ChR1JP0eI66kOsRZ3kBDAzTIglVSOnavYFBBOuhYHQgDT/F4KJLDJPozCvEzyyMFUueySNTGx7QToJCfo/C6fcFRAzM5CqqgszMToFAHtJPsHhlQq3Qoz6BlfSTuEkXeoZegGn0+3XoSPkI/wAHhjKnmSq5QV38xAjL+E8/aVb7wVSDr1YgDRi7HVjpr0AAAHaqqo6AAdAANANAOngpIjo66ao6lGGo1Gqt19nXx7Ongfs6e3p+34MfYbEpeIII5SYmbUd8TBRq+v4IKOOvVSRofDGBWjibtZY3cOYyygsnf9IDahSeummvX5qCQaxL3SyrqQWhhQzSqpGh1KqQOo6/SPb4eRz3PIzO50A1Zj3MdF0H975R5yiTSEQoQFjZRGAIm1Qe8QAFPcCSvTUHQgB4LLP2gMwtRKpOnUhTCdB97U/s+FEVeKPsYMrsZJnYL7FlErFG19p0jAJ+gDp41ZiToq6k6ntRQijr9QAA+99z/wAHjmX0g+l/7Uwnqb2nx/tfLxcob44x3rmPT/xrnt8xQbjw2F3xvPAUMkuOzFvaf2jnttzZHGS4e3ahgpST2LDS0DXu8nciQeojnqY7wo5n1C7g4z2Psjes2zt1b0m3tDxnhJcBFNfq7apXJBYq4i3mLkUM5YVfhaEVDH0f1jT6unyMe32Mg7tfwdQ3u9v066e36NPv+Pr+ZwvtE7B33y5yrz5vkbW454v49pVvtvLYPb1uhZ5R3hPnM29fE06+38VdS4UyF6uk8rxLLPTx65DKY7fnqy5g3xmOZOSd372TBceXNxY+HD7f9PnA1ixYXEcXbJxlKZ68TQJZlgyG4AsE1wyyyeTXsX8rLkZpj/5QryvqPwldx8PA6ffV3RtdRppqOoA8WdB3GTtREJAGsKmzNOnd7TGiFToNQJPb10LsieWjOzLH3F+xSdVTvbqdB018doUL2DtYiQSd7g++/evu6E+zt6aae06sfnSzkkCBFdQVUrJK7hI428wEH2lypB1CkfWR93Cjt1LAAsyqupOg1diAB9ZJ08d4MUpVnABWQr7o0SUq4AIJOoDfV7y6dCzu2rHTqAAAANFVVA0AA0AA6ADQDT5n3vHqA3JZ9y7gs3x3xFUigPbVk23tbjunytj7tiOTuc3nyO/MvDNIsixNWhposKSxzTWPm7Szuyd5ZPYW0sFjLOJzHGm38Vh02dnKsmVfORS0sVNGa2Osy2pXW/dgqtYmgPlQy1XLyueN+U9r2eIuQ7dmgm3sFlcrDn8TuenlKzSUrGI3XjoI6TSNNHLV8p2CtN2QQyS2TLBD9x/+Wv8Amv8A+d/+8/8AS/wPbqfp+486/wA/Dk7/AGfeL/l5T/nWb4/1RbG/VVOOolaxnM5YmpYmCwfMgrLXqtau5vIU4HSeSpVASNhEVD2JqtZ5qwsCeO1Zs2rV63etSXb969Ik1y9clRIns2niSOPu8uOOJEijSKONI4YY44Y441/b8d5dolaOwgk8ssrMa5DRAfWwYKT+57gfHs6/3/8AB47mbSNLGkUZUe+0ses7q/tPaEjBHXTuHs16qkVmdEH4KJNIijU9x91SAOp6+NPekllYAfhM8jufp9upJ/v+OxljnmA0cMH8utMrsHQodBIy6L1Oqe0aMOvhTNIWCALGmgWONQAvbHEgCqNAPYB91/w/J+x8zfnpv/q/MRptzDZHEbV5Q9ZrZ6tS2tsuvfmnh3XT4wgKJJfsCJYYqmcx1qWww+JmxtVIvgM4tjO7axuT3LyNlsR9ibp5j5AyA3XyzvKkcictMu5d4WI43k86x5cthK8UMczxQvJG7xRsvylYY5JWA7isaM7BddO4hdenUeJBIyJJH2jym7i7FvwlHYCoK/ugxBHs9oI8OIGYj2LK6mKTtZCkiFEdho3cQep1A+jUjx5nY/l9/liTtPZ36d3Z3+zXTrp8mqLHG+kyu6KQZBOCrjsJ7VABIXsVdB98a+EhiQvI57URfaf+4B7ST0A6nwk7KDFIe1XR45FD9obsfyye1tDr2tofvfM9un69NPEaRpVDfCmeSw9iXzA6MxeMIxRQx07VjCMdCD3EHuCyr71mftWpGodpADIUaypUEagqyIv4Wp7hp2qTJGxiWSLv8yMzR6qEAJAbXtY9SAisW1BBHjp4BjIaQiNxMPNR4JA3dpEQwB6aBiy+3Xt9gY+EneMrE57VbUEd3aHUOAdVJUhl7gNR1Go6+JTFrGs7u8kHYnlRASFoRE+vUgEjXsXQEgagnwzGaJX72j8uSeOr2d4BjsFpAQ6A9wdF0b2fX4lUzWPIZZollr6Izqeis8TkdyNoO5Cw/Z6dWigDKkgCzSSBGlmCuHX2D3F1UN2qddfwmYAaRlWVGLqFkd2jWN2PasrSIQR2H3tfvdQR08Q2GC+ZZh82UqqopkWZ4GcIoABYIGb/AIxJ6ez5gDqQ7BJE95dBGwP4cYGure6V1I6ddCGB/UO5eSeSdy47aGyNoY2TK7g3BlHkFalVV1ghiigrq81izYmeOtTp1opLFmeSOvXilnljjaah6ULWQ9K/pBkyHIOFtes7cWKx+e3vy3Fg8Wm2hieIOKspLjMtja8mWs3AmeWzXljWm0keSxmVo2MJZw+Lv5zKbnv43F4/H3dy5yLC181uG3TqJWs5zMQbbp4/HJaturWLCY+hWrLI7CCvDF2xqf8Au+P8Hj9g+Fh/dRly/wBQkY6MoP3goH7OvXTTwPrP0fLiPS16Tds4n1Ieo3G78qUeY8VYyma2txVwbx7tq3Ru8k53kHk2Ghaqrbjr2TiYY8Wl40MiZYrsMuSrV8Dlc5gdrcgb93jlOQd25be2+N28k8k57f8AnN476zl57GX3puBO9cPUyltJYK+QydTHVJr8VWq1+W1LWWVcntv7PzGIqsWSTP38ZKMaZ6GSgeOOmyNpMJVDuD3qwUAhW1OjpZlEEAnjk7CP87s9uqhVjUuEKr5g1PQSEoxJHuyDSxB77I8ChvMkCOG7JTIwEaagdq/jGBB7i2i6lEr14g2nd2LI7HQgr2vOzldP+IRr9OvT55/ZHiOJGBaQixMVOoDAFYItRqNVUsxIPtftI1X9QSQL1ZNYZmYKwMiSauYtRqoBAAOupGpOgYqP1/R7PnbN3N/k/wCMn8oeZfgvw/sX+O3dV7l38nPienxP2Z9t/Z/xnlxfE+T5/kQeZ5MfzpNtb2wlXPYZ7Va6tWeS1WlguVGLQW6d+jJFYrygF4zJBKjNG8kTExyOrR18e2+OdcFR3LjMVjcBVq4qLcWx+PZZJUjONhqQSW85Zqs8UDRNNFGYvKEMVCtXlY1LU9KzjprNaCxNj7r05LlCWaISSUrb46axXaWIkpI0E8kZYEpI66MfnFAQJwULMF9+HQLKqo+uquGOj+6CpXQNoWH3PnX+fhyd/s+8X/Lyn/Os3x/qi2N+qb+ZvlvhMfXksOkZiE9h192GnVWZkVpp5CsMEZYd8jKgOpHjIZq+AlnISxutdZprEOPqwV0rVcdTlse8IkCGRgqojzyTzrFGZmXwdCo7VZz3OiaqvtC+YRqfqUdT9A8ANBFYlftfuaWXsiQqfxfZAU989GJ7zp7NA2oCpHDHFHAjt2RGQIAW1eVzKze8T2pqTqfdUfQPHdJI0uqqwjgBT3m17o3lmHuleh91HB9mo9vgM56KixxqCeyKJB2pGndqdB98/fOpJPhpHmigQMqK0wlPmN29zBBEjE9o07unTUfWPAjqn3Iw6ix2tHNY82MJKZOp0Q6EKnTRToepPj/B+oot0828k7d2Bi7ff9lwZKWzd3BnjBeqY+5+TO0sNHZyuU+FkvVGufZ9Kb4aKQTT+XCGkHJlbl3d0mxPRduGvtOjsnigcSY7bO8uUMMM6u+BuTc+czWRyWVxVygI8dDRyGJyHwV8CC2aFCeK7j3GApZfO3vTlTtbdw218DFgmzub43ymasztn87msvTeuq4eWwFnsOlWaexduArELRmlyNPI463WyGPv1a92jfpTxWqd2naiE9W3UtQFkkikRleORGKspBBIIPzI0CsPx8zu+miSaRoI17vpKaudD7O7p+Efkhm7e7yZY5O3Xt7uxw2muh010+rxYd7DN8TFOk0DRmRpJnVjFMzP7uisQ3fr3htQF0975D4kUr3JKixyAHtbsEyzEI3UAkoBqQf2PDovczzdvmB1URRdj9yvHoSWcjp3EDQFhoe7UfMhlPbM3cztEynywVP4sSlvwgT1dQOq9O7UntqsxLeXNAzMST2RQkFmJPsVFX2+wAfV4R5VDRqdSrR+apIX3dY+9NRrpqCw+/qOhda+sjSxvG088QR40cdrpDGrOB3LqGcknQ6AL1J+TtdEZ+6L8cVPmhIIvJjiBB7e3t016ak6Ek6dAxeRXkjnljBgbyWSupeUeexHvAKeiqw6qCQSdB8qmQ9kCMvnyFlTsjJ1bsL+1u0EqoBJ0OgOniNu5D7rny44vLSDusO/kp9Y69w+rXT6PljjLdiuwDvp3CNNdZJG1I91V1ZtT7B7R4J7QgJJCjUhQTr2juJOg+jUk/qDYFPmXk/avGp5N3dT2VtCxue1Zgq3MtakjisXr81OKb4HFUvNhbKZq6IqFESwm3Zh86Lv58X1d7g9PnMvBu/NxRVeLuA04hrbqxm0dqbVyVe9szcGb3lvFYDayN7tksZ7EXMRfhjvwU7eLyVSBHon5dACSSAAPaSfoHjp3eYG/CV17R2n9yR9P3wflnyeTm8qvD0CKA09mZgTHWrRkjudtDoNQAAWYhVZh6xfTNwDnuQ+Ha3G8NfhuL1V4/Zsc22aHJa7pUcv8eYDbW5rWLy82eoYeJcQuUoqq1Jbdi9FYxxiwlnPYLjvjfZ88eIwTpPfyFzJtYy248+8KLk90btuRqYLdq00SGWZo4oBGI69aCGnXjgi7aGMwVR5Z4zMKNdEgkWIsI5pWqhndQCdFeXpqfxOp7i6RfgPFrMsjJHAHdx3Sv3MFJGoQSTMzE6Nr39vbDMr+ZKuhAZWIhMY7IPeYjUroCF07QAo69VH3ASurGKN17yqo4LaFo4z5mq+8VI6g9NT2tpofZ+x937kTvdYp2X3gpQrXZvNDH6U/DGnXUdOunz+Rttx+7e5EwacRYWV+lSruTmXIwcU7YvZR11dKMGRzNWa/JFHLKlZZXihnlVIX/X9P3G5y1tSXJ4Xk0Yy6qsu5twY3au7MjXxVeptqjvqli5DPJjK09KnJNVovCk4Q/EpZGi+F2R6hcH/ABd7pkyd6ji93UaOSbivdsCWqq0bWCzlppZYPxVyNrRtHya6oXtT1pXNWLT9f9/5T4DSDueRPxUWpHYrDpPLp16+1F+nox93QP8Ac+df5+HJ3+z7xf8ALyn/ADrN8f6otjfqjX/c0Ov7P7XivbqM0eAwj5Wpg41fzo8tJNKKU262kDNCyTQxumJkr6n4GxLKZnF5q9aOWzL5cTM34pFZrEka6KzxAjs0J93uZh1DaAkaeIwTFWhdpmiDxuSkZbVe+WOMtINQUUksQQdQo8Jp2XZ2Dd5JnjrRrqAqoPxcjN01JJCgHTQnqE7uwdihB2RpHoq+wsIwO4/Wx1J+k/IkCkoCHZ5AnmCNVXXuYAjoTouuvtPiUajtWSVY1TtEaIZC/bEqM6hdSSArEdfafb8tdZFk+CaSx7kUhrG1qFEqSOg95R0GpBPtUHp7v3ZZJJBo4k8uOMpLJ3x6dvnJ3AorEnRup6a9pGh8VPTj6Y+Kp/UV6qMntvKbjyGzoNz47BbO4n2/DhDaxm7eUs/dENeDz7E1A1sJLkKUtmGaINepyXcUMhhd2+rvlTNerDlCDLZTekFTfMdbL8QbD3XuaKvJk34z2VloPLgjpSxSV8fP5FaGJPfrYzGyfio/b4y2AzFf4zEZzGX8PlKnmz1/isdk6r0r1fz6rJKnfE7L3xurDXVWBAPizw7v7cH2hxlFtmbc3G3Iu4fiaZwOHqZSHES7H3XnZIFx4+EeeGOvYlsRRx+ZUgXtN6lSrf8Ac9nylU8wtGXl7O5ShjKgSOqag9y9oLaA6r1PaEOo+YvlWY45VnLiFiYDqqjy5hZOiaj3u0O4069vVtCTG4kBjgDyAOBJKsCiaT8YAxJfuJJGpPU+3x975CQCQgDMQCQo7goLEewakDr9enjzUkimiDrGXiLDtkYFlRkmCv1AJB7dPo11BHgWGEvmyOI6KIrAyyhtJJVdCD+L1Hbp7XI9oVh4dWbvcdgUxlWiB9shZz+F2/ggL0J6htAO7WWR396RwC3uq0rd8hRB0GrdToPldwU0Tt11kRWPcdB2IxBb7/aDp9PgqxQldPwHSVeo16PGSD+0fve3wEQasdemoAAUaszMegAGpJJ0A6np4Kl9I5vb5UySRSGM9wVmhZlJXUHQnUag6dR8xVJiKrP5jQkTB5fcABkZdAUGhC6MGHc2nt18FjpqxJIUBQCTqe1V0AH1ADQfK5YhR8NcALMFGrVHRR1+kkgAfX+oKvpw4IwL86etDejYrF8e8IYSG5LUxl7cFCxk625uSdxKYKGNxuNo13y+QqTZGCz8GYLMzUcbO+WrJvH1VcyYj1Q86tm23VtjdF3jHY2Bw3At7cHH2N2VvzbnCeSrUEylWtlkorDlrcEmPr5GKKGY4ejbnyUt/wAffPyazBk1/BTt0dvrOjewf8Y/tA6HQgAAE6gnQsABoAW6ft6Aa/3vlye9eRd4bW2Ds3Cimczu3eu4MTtbbOJGQvxYqgcnns5NBVg8+1PBWh82Ve+WRI11d1B9Pue9Lfq4wfGnpGvbQwnJMm7+Ltux57lTkvkTDcgVsze2jJa3bVNbBVsbi8eleQTxGaC9Lk8VnMTkImlpV3s2bHxFqW0J7M8vdO1o+RG1KSUyA6l1eV9ZAC/vd2rDTwiM7FIy3lqWJVAx7mKKeg1Pt09p9vj9ft8CKEnR1Rp5NNGkcgOYtD7EQ9NP3TDuJPuhfuKQ9zFkTulQnVEml6sqr7QQoRXBGvcpHsA/UMgUIFJ71WOXz0RXUOsQlH4RXXtJ+sH53A2z4f8APf8Axt9wcj7jwkv/ACC3szj/AGNkKEGZvxWNK9n7M3fm9mWqdcl547nw1+CL/MZLFY/X9P7X3LJ7Y3PjK2ZwWYrNUyOPtqximiLCSNkkjKvHLG6rLDPEyyRSKskbq6qw2dX4Pg2O/HGHxmN29lOM8/FNifh/M3FHLe3TiN0VYprLWXrTTNca28unlyWBWyFycILKbF3fjM5Zpec1jG9tvGZiOCv5Ilu/YuYir2zWDWIY/ilhMPe3lh+8MoPhZPccgtojqzhdFHZIyn3SNT0BJ1094adCzMSzMSzMxJZmJ1LMx9pP3TnX+fhyd/s+8X/Lyn/Os3x/qi2N+px9OmvT6/GW2DjTJHWpfBneWRPmxnseKDL1tq04AV81bsUtYZKWRWhNWc1lWV5pmp9T3PI3VncDVnbUs8kh0HX2sT+yfCxoxlWsjKrKiTqWhDTSEDoGjMncdTr7nUg6aeF73d+xFjXvYt2ov4KLr7APoA6eD4WTzo1YzFHjaSujLEqKxlHnyJqSTooA06HVh4CG0Ec2xAQyAqsB6GyZVYpoD+5Dff7tOvgOkUjuWYwzSSSwKYSTH3qldlYN0YEiUj2rpr18QxiWWGMN3yRQU6hKyAaBoHfRkKroqSl3ckEkLoO4PokiaxSkROY3nV6ytG0toosjd2qvICO1m1JXr4ePW2Q8nmMsttGjbXo8TiKKNuxhqOxXAHtA8RS+XLHOzzeQqyCaONBKusMrsq9oVdfLiT8EEE/hdfp+nX7rkN2b63TtzZe1cR8L9q7l3Zm8Zt3b+M+Oux42kchmsxLDWh86xNFBF5kg75HRF1ZgDgsT6CuVMXsH06SmWpyN6jcnxTl6u44cosGQr3cPsLH8gmqMhDKsldHho4yleoXKySvkoalqDzczgeGtl0ttvue7Syu8M47tazu7MtQpfCQ3cpbftjhhQmeavi8dDWx1SSxYNKlWE8qtJAA0ilGmVPNKpG8QEsk/ZroT5asvXroenUD5c9s/cEAmxG4cbZxtvSOrJNW85PxGQpfGxzRJZqyhLFWVom8uZEkA1UeE9N/I82Mt5bb+2oMlxpu2lLRoQby2JQc43H4+1hzL5sWTpxQSKYo1cvDXndy4gFy74/x+O4mONNAxeWRIwU7ipdFY9zgFSD2AnUaaa9PE8qghZZpZFDaBgruWHcB0169dPma/R+v6vD+TDWaDRBBPC0zFFd3lTzSzf5RhqrCQagDoAAPA/X0+j5OmnVWXqqsNGUg6Btev1EdQeo0PXw6lYIk8lRLr5reeIW8xYypfX8Y4QN2aEaajRQ2sE8nbGDbhZh+DHEiyjRV7j7qKo0Ua9ANPo+TX5ZouyN45gvcrqSUdNfLljZSCGXU6ddCCQQR4SMskC9hZ30kcKkMReWTt6kkhSdB016DQex2p/F9ioUszH3EZJSAqOkWvaCQRozt3fe9ng1lcNCJjKSPMKu6r5auok0IGmv7kE6+97AB88lygHlTAF0Mg7jCwQBRpoSdArfuTofo8frH3A/e+blM/n8pjsHgsHjruYzWazF6tjMRiMTjKzXcllMpkbrpDXrV4UeWeeV1SNFZmYKCfHCvJfoz5D4Ej4733ujbG6tx8m79k3TumSTjPE52ra3Bg9r8ebbqw/E5C6sV/E5illc7hbuPaGzR7qORkW/iuU8/xHx5h9mZ3m3fuS5M5SzdKXJ5HLbu3bl7M12zauZHOWLE0NOCazblo4io8WPpvYtNUrQGzOZOjHXu0Hcui9v8AwiVJOv3gD41M6H6wiyFv2g4Uf7o/xeCFBde3Tuf3Tr/wgqn/AAk/X94IQ7DywQnaSvYCND2gfX9J+n5m/ueuVrWUq7E47xdXIZcYPFzZnNX7eUy1fb23sHh8dEVV7WRyVynQrvYlhrRyTLJasV6ySzx8e8y+u/BbZ4+4I2TJJvjhz0T4GbM3Yvynu5W9+T27vUzLmI40ymWx+HkrQJjAiQSCWSKxjsP5uaxWTxm1sViqOCwOCo4/HbdxuAq18PT23Tw9ZamGr7fq0VSKpHUiRI60cKBERRGF7PdNPBWrj3KOXS6+Ed6yz36UlCus1ilfuSyKstYJr5bNE8zGWTzJCAwmVAxZtZlYkAd3lWHhEqKNdFbt00LE6htenaSs6kqfMZIj2ow1VAZCGJ1Vl7kKkD2nUEFR9x0VSx0Y6AEnRB3MdB9AAJJ+rwTExFhiukydyGKPs1ZI26HuJOjEAaBdAWVj+oCkMckrBSxWJGdgo6a6KD9JHXx3WJI30DdkEMiz97dv4syyQt2qhPRtH79PYOoYPI57nkdndtAO5mPcx0HQdfq+dvXfKf51t7YODj4i2dcPuRtuSzlBuPmu7h7FLWC9RknrbWwkss0zy1Mrg8rTWGqyWGufdNyy7GyWM2Bvbcv2N8XvqrtXDZrJS/Y1iNYPtSpdEa3u2oJqcHxMh8lZC0ehUA4fY3qWxtLZ24rdcQ7d5BqTi7szfclTLri2ydn4Ot5OLaWOSCzJHZaNERmsWYsbDJVhmZmYszEszMSSWbqSzH2n6/uvOv8APw5O/wBn3i/5eU/51m+P9UWxv1PubcFb4M38XhMjZxMF7uNa7mvhmTC41o43jeRrVsw144Y3EkjuscZ72XxTqpNZtTTSv5ti5Y867krTuGmyd+UqvmT2JpJpJrDHWSVpGOh7iSisdJAPOHYo6qxKoH6kr7GI6AnTUHtB8GNB32HiCTTLNHJCokPeyV/LHt7dEdu8jq66EEH5fr+/49vhdCCELMqyKssYZx2sfLkDLqQB9H0D6vDRiRY0k/yiwQw1/MGhHbIYFUsOp6E6dfk9v+HxJ0Vk1WPR1dvLaUiQyRMPdViIu0n2kdAD10+6Uc3m8fkt68hbzyI2tw9w7tcSWd78r75tPFVoYDBUasViaOsk1isuQyArSiASxRxxWbtmlStZ7mv1xZDJbP4k3ftv4Dj/ANFeB3XnYMPtjCWZbMFG1yrNjBS78yaknxM89eQXpzcerbbHU4XwK0cBt3GYzC7ewFGngtv4bC0quOw+IwWHrLjcPisTj6SpDBWr1oooYIYkVERVVQAB4jgjGrysEH4XTX2s3bqdAOrHT2DwREzyqyD3pY/KZH7tT2qkjD2DTUk+09NdD8v+Hpr4r0b9i1g9xYOyMrsveeK74s9tHPRMksGQx9iJ43aJnjiNiuJUEgRGV4p4oJ4cTxPzriLW2eQp7NzEYPeUdNYeP+SZaKVjTs7fyxESLetpYQvUWFYxL2xf5vZnjx8aLEYxa7u2OKWNGim7jpr3TsU7+ugUoBoBoe/QEse3ViWbRFRdT/wVQAD9gaaePb83/e+v5f2j4CkuCWV2jKlVK9gaKQanrqGbTp0HsJ16HQ/e9untHguZ0cpFWUBkdHbSFUMaBVI/F6dpLEa6ajXXxoPme3woZ2YKqoneS3ainoi6+wD6APuN7X/2VTp/82w6/cK8pErSWEmYN0SFfLn8tVBIJYgK5Yaj8JfqOrSeUYi0irGqd5r9qJ+OHdIzMW1KHTXpqfveOny3t88vbxxuBgix+Ru4HbEVujNvbfVrGyV68uH2LtmaaKfI2RNcpxzMnbBVEyT3Z61USTpyNY/rDuMuL9r+n7m3aWzn2R6WsbNyDjeXNlHBci2d7YXMcmchYjIYqfH5OatBhTfx9bueXyoElrbeniy2NyWH2vtfD4rb229vYrHYLBYPB4+ricNh8LiKiUcXh8Ri6KRwVadWGNIa1aCJI441RVUBQB8+TlDcG2dzb+3JuDc+G424m4x2fQvXNxcoct7sgsS7P2LRs0q1oUltfCWJbFySGQxwxSCtXu3Xq0bW7/VxzNzvztuzO5+zvROMuG9w56htTYfCfHG/0xFmlxI/H2wcrksNlcrj0w9KDKX4cnNjchbqwZWWvNkaVfLDA2IJ6GFxU8dK3loLCPPmElEZns4zy51WNUYNHF5jeWyt3N3AKV8Olvem/wDuAdkVcqsD6IdFDI8bkGT2oHCnQanQFSbORqJlcnlp1aJM1nb63b8MMsC1po440RIxrGGjDkFwpIDBT2+CxYa6d0kjDSOKNdEBIUe6o6KqqPqVRroPGqBhEgEcKtoCIk6KWA6Bm6s+nQsSfp+4GSRxDEDp3srFnZerRxIPa2nXqQo6dzDUaqqgqSCJW7yTICwZVKjQBV0BA0111JPsA+7B52FeNgGXvBMsikdymKEe8QRr2sdEJGhYeGaNS+hBjM3aQdEILSRAEaltGCkkD8Fu8dfCIzsyR93YhZisfedX7Aeg1PU6e3x1+dkMzmchRxGHxFG3k8rlcnbr0MbjMbQrtbvZDIXrbJFDBDEjySyyOFRQWYgAnxsm1ncfew+5t20b/JW8MLkKljHz4Le3KuZs8l71wMeNuKtirBRy2WuVKtW0XsQwxxxzyzTK8r/dPMmUtDGVLqA48xj1WAOv4JbQ9SegBI1IAOW27urG1c1hc7BJBk6FtCIrCSOJlkRoSrxSxyBZYJoWWSKRVkjZHVWGyMdxpldoYDh7EYM4XPbGyOCsWblWWvfbIDO7eyVN47E968HatYkv3PLiYvckivTysoyd7BUNzYq1g8nYwufw+6Nv38LksJmKs8kM2IuSuJKj2UVFlmgrWpXgWSIWFieRU+6c6/z8OTv9n3i/5eU/51m+P9UWxv1PkP8Ax4dgf6wcX4ghJWN47UFcmEAANDIsPmr3ggk6dxJHU6kj6PCypBLGJmmMZk0eARElDFF3qS5UEfjO4EH9yCA3j6vuDJEvcVRpGPcqKiINWd3chQB9ZPhxNMGaQjyoYJoZ07oyNZLBjYge6zBNNSTrroB1+5fr6eNwcJf1ctjZfI/Ie3mxkXJfM+4K9u3xBxfg90DIYKrktvblGuPyuZpWo4MnCiRZCvPWjl+FpZcxX4qEnOvKOdTnj1U5JM5Vz3P2d23S2lbmx2UYUaVDbuxMLPNisWamLjixSXYxLd+GM1RLUWNkTHw/rPUfs+IHZmaV0PtXtQQQgV4FXUDUjsYEjUezr3dwCT9GaF1dEJYFnUF0YkAjtDAdw1BOug06kfMPi1s7OWLVBltR5XB5eoWeXDZ6rXlrUr70+9Esxdk0sU1eQgPG79jxSiOaO9wjyLtb4W1TnyuS2pvRr+KoT7l2njHVsJlLuHLRQ3bNyCGxPalwmgjmDxfZtaOtaeu4DxxrHG0skkjFURFIGp0BJJJCgKCST7PHllkf3I3Dp3drLLGJUI7wp9jD2j7g0kzOsEXYZSgUyP3P2iKLv0XuPU9T+CGOh008TTBezzZZJO0Nr297lu3Xprp7PEpMtd3g8v4iKN2MkPee3qNArdrEK3YW0J08QwlV7zrZkYIveFlUGGLv0JI7AH6H93oRqvgGCPRlZu+yZSiVgnbKsz9mhTQBvebUEahR3Lr4iSOPTy/MLzvobFl5H72kmYf/AHKknTr7x9vyfe+5Hw8RVhLM0TMSvZpCqF0XU9WVyytpoB7qnrqNPm23CGSWIQlVDgeXEWJmnKe1guiqfoAbU+weHMkQKRwxoCFWuV7x3QOO0DvY+33gSy6n6O5e2OWRE7i3YGPZ3aD3+32dw0BDaaggEEEA+FDMSFHaoJJCAsWIUfQNST0+nx97x+vp4y1j048PZ/1EcuWd9YTiTC7U2nCMjt7ZO/d0YOLcWOy3M2WqTxJgsNRx9qjkrst2xVUxW6Als0at0ZGC56r+StrTb+53zO1+O8bjMbvrclXlLj3gbIbMir5SWtwJHl8JhzUJzEP2imcsY6K98QZrNRMZ8ferzagKezVyHHu6L1Ab9k6AfWTp9P3Cl6YfS5xUnqa9XeY2xl90ZLYdfcdPbuy+GNsLgXtYPeXLu5rZjrRNYtzY56u3nv0JrdaZC9/Hvew/2lu7cXNfMO5+Y+bOWdyvyVzPvLMZzIrslN3S4iDEmjsDaMnw+OxWNx+PqU8ZHYr4+tLZrVKsbx1qNPG4zG2Nz5KVp6lLJWqW2YJa80VCCpC6gZdIpAWkkc6asV1V0PTuWNYvMZuwL51tEEaRK8w/E1ZItNA/ZISezTtVVbTXVl8f3/DEKx7QGYgEhV7gvc31DUgan6Tp9PgwJ5fZ3MHkjUhpwG1BZ39/t6KQnQdAe3u6/PP6z4HnjudW0NfVhppH3fjXX2dSAUHvdGBKEAnucjUKFUIiRoq+3RI0AUddT0HtJPtP3b6/A0YPMkinUBHgAUalfeBDnuOh/c9OhYNqGdmZmdizMTqzMx1ZmJ6kk/T9x444qy0l6PanMfIrbI3v9k5TJYTL3NqYjjrcXJt/BU8ri5opYYMtLt6DEZUAky421dgQxSyx2Ifp/b0+6BRpqx7Rqyqup6DV30AH3yQPr6eOwdh7AV7079JB3Eh9H6jUaAdB0A1Guvy4a2m49zbM3btT7al2lvDauTnx+RxE+cxvwF6GeOJk86rN2QmxHHJDM6x+XHYhSSXvw2w+WeN/yj+0tKtDlLjiavY27L8JRpvaubrx+SNX4Dt77Us9hhW8+Vfh8fj5tAx+5c6/z8OTv9n3i/5eU/51m+P9UWxvk1+T9jx+v6P1Fl2jjkkFXLbNyNlkRnFfH4veuOyOSvTlRokNevFLPPK2ixxozsQqkivO4JE8KPIoIDs0TmtK/mEH3pDGXLFfa3XXTqsVQqIIUkkKSPGriXURzMZC5WRmCKQIjppp2rrrqUkR43XTuR1KsNRqNVbr7Ov3DzpI4xFJHMI3mZ11ZNAWhWMhmYFgB0K6669AxH3LL8g8rbwwWx9m4KvLYvZvcFt69Znhge2uOo1KyyW71ywkTx1MfQiktWJNI4I5JCEKZDGPvf0d+i/C5Lamewz5XbNJ+YvUaj3cbumrYrx5WSSrRwa0l8+leiFzHPLYjWSPcCpMmOrbJ4o2LtjYG1qzxTnEbYxNXGQ3b8WPr4o5jMTQr5t6/LXq147GQuyS2ZvLUzSuw1+WMF3LROfMQsQBV6MzQ6KxHaS7OACQD3BSA2jhl7PwTGnmicJCyAwIsoJDAIVAOvs8D4eNI1DPp2ibUxsA0YkaZ298dQwUAajoWBGnzFVVLMxCqoGrMx6AADqSfFfG72xyS2sHZls4PK05WizmByFmHyJLuJuQ90TGMiOV6trvrSyRRGeGXylAw/HnNGTnyG2bm77u2eN+SyIbW36OCjw9ezisXu8Wl7sVEXeSGgLE9koY7SEwY6hBalMkhBYhV6IsYARQihUQAAAAAaD5573VEUdzP0LduumkaajuY6gAftkhQSAAWEa6rGrt3+WneWCa6Ae06nQDU6nTr4hRdY3AjsM3bEHWRx5kTRTIO8L5ZQ9pbo2p018I5BdQffQO0Zkjb3ZI+9eoDLqp0+g+D3TLLIrGA+WvueXXRYoZEkGgYEAgdNemp9vgfr/b+R3LxxxRlVklkbRVaQHsUIoLsTofwVOntOg6+FEc0+ukzO8sCINRH3QxokbudWYFSxOg1B06Hx0+4KqqWZiFVVBLMxOgUAe0k+AthNHCJIImIOvcQwjmCMGTVdSR+F7Og11DyO3c8js7nQDVmPcx0HQak/R84MrFWUhlZSQwZTqCpHsI+g+CzMzMxJYsSzMxOpJY9ST9JPzKmzfTHwnT5T9MPHPIFXaPPvqhzm/INo7EjuR7cyWSzW2OJqsVWxb3DapzDDuL2OWxDP5qwSrjsdksfuVd07e4uh3Nntxcg7pyO9OT+VuRszDuvlfk/ct+9YuQZDe+7Ur1RYWmLM0dSvDXhhRpLFkxveu3rVokkKgOhkYN2A6dF6A6n7wGv0+zxoCdAW0JCg6E9CdP2PZqdP7/AM77/j0+p6E8twvvDaHJW9b2W5G9RdzdG3ORdibD4/48ztY5LC4naG38hDNuGbc1mDJYB5sZfRqhq26xsY61PFl8Vylu7Yuz8dgN0c1b9y/JnKO4Ipb13Lbu3lnLkt+9fvXsnLPJFXWexZmq42q0VKq89hq1eJrExeSGaNJYZo2imilRZI5I5B2vHJG2oZSDoQeniH4utBRvY+zPTaGpTs1aKfA2THUkx8dtR3wtEI2Rl1U66dNCo1jWIRdsscbuT2xVpGOQrKjsSTKWWaElSRqvaevU/r/a8SVe/URSEPooUNKo7HOo6kA6hCfoJOiliPnhVBZmZVVVBZmYnQBQPadfZ4CBhJNprI6vFLAFkj/ySABgzDUauG6HUAdAx+6/tfR+x4V7EjLqoZYEBMzqRqjMW91FYexiS3sbsKkHxIsS+XHJ2AqG7mKp7A8h6nU+8wGgLaHQaKB9yz++IDpt3jDB5ziLbVyHpFuHcu48nitycs3VsL50FujjJ8PgMHUlrzRS18rV3FTuQs0Fdk0+j6PuhhH+VlTSzr7YgsnetbT6Dqqs59oOi+6Qwb5mMymL5E79rbHyd2tl9q7RvfDT3t949wnwe89w4q4ZWrUYpAZMAYIleZle408QSAe3X2fV8v6/o+fzr/Pw5O/2feL/AJeVP51m+P8AVFsbwfHG3DvozuUONsfyLlM7T5q9Rd3L7agvcTbMhoJXhq7Zwt2x9ry5HJCeya93DUzYqywQ+XbotKbcHBnKu7fW3v71l8D8q8v7U4i5W2VypS3PZz2LOfhtz4m5sqvuzPbosQyivHfn8/GZCmz2YakNqvdruRFwB6XPSbawmN9SXqm3blMNgN15urSyVXjnY+1KseS3fvR8dkobNYmKF2fzLFaftrwWzDXlsiELtbmLgf1zcket3L4/PUKW8+AuYsrf23t7cmzrVyKxlkxlvlbeWcxUU+sQRrUMmPuwRM5qWHZnryemXi7dPPu6/R/wfzPuLedXl7nXZ+ZobP3TgcvtTb9TcOxOM6HLtxZqG12zdk3pJsq5Aljx71g5gnnjl9TfEe2vUFuz1acBcOZ/juHij1A723TjeQ9zZLL7125a3HyFxzkOVMVFHX3P9i2PhLEORTu8iO6lHUR14kTljlzZ/rX3T6MfT7x3yrvDjTijZPElbOjeOTOESi1/Ib+Oy89tyaZpazU5lkv5q4qWWtpTp1KzCSxwrxzvflrkn1/elTmXck22d0b0ubC3buLkbhfcGVNetHuvc2XntZ3I47DQzvWbzr+4LWOWot9vhqVkRyyf3/uu5dtG18D+UOAzGDF3yfifg/tbHSUPivhu+PzPL8zv7PMXu007l11FO7JSfHWBFHDkqUzs1ihlO51u420kqoyTVpEkrTIyKyPGwZVbVR8SoUCSWQPHGnakDn31QKCdFKn3NdPwWGnu6lkZYwYwiaxAiNwiBVmUn2hwA/d9Ouv0/cIZ4lKAKkE6AjRZ4kAD9B0WRfeGvUsH9umv3KjwFw78FzD6pt7xbhwmxeOtuvHn8Ntnd+PxUtui/L9rDWUmxFGNozNbjZ45I4EeezJRpLJfgwPIf9YVvDYfqB3Fs3NZ/OcXcW7O2rNtniXiebP7lr5PIY8ZGIUcjvGlLVxOGghqboqPHFGLde4uU85bI+YGjdo3XXR0Yqw1Gh0ZT9Ps8M8jO7tp3M7FmOg06s2p+986Gbt7vKljl7ddO7y3Dduuh0109uniXsZ1IAeJZBHoQB3yK8rMo1XQhSFJY/QpOni9tDd1D4zG3NJoLELLFksRkYkZKmYw9t1fybMPe3Y3ayurPFKkkMkkb5DbO9I7W4/T/ZzkeJ23vjO7vwEjbFxjVuzb1q/ey9io1WjHXihoXas0MFcWgi43vmmjr36mRx1utfx9+tBdo3qU8Vqndp2ohPVt1LUBZJIpEZXjkRirKQQSD80yyyeVErhBoheWViurCFNVB7enfq40BHtJAKqqLHGmvYqhO/Q6a+bKAGcnTU69B+5Cjp4nmZfMZXjgRW08sfERShpGXTUlQvuaEaHQ9dNCWYlmYlmZiWLMTqWYn2k/T4xGPSXSnawO47s8PZGe+zQyGKgqS+YR3DsWzMNAwB7tSCQug+//ALvj73yFNA0ZkjkaNte1zEGChiujAaMw6Ee39jRkBKxGQyiEM/lK5GgKqxP0dNTqdPp+f1/X+341di3dGXVYmDaO34CyOeg0B7iF1/4J7Tr2+XEqQKU7JDECJJQRo3mSsSxDfSgIT6e0H7nure+5rcmP2xsnbG4d5bnyUVG/kmxe2tqYebP7hyhoYqKezMtanXnneOCF5CqEKjNoDwbyTyTNy/wX6cL+9t1bs3d6es3isTiMx6nePsXlI7PCe47++NuZgZPDYG4kMWWnomkslkzO9GVo6+D3JNtLififaeK2Px5sbExYXbG2MOkoqY+kkjWJpZrFp5LFq1Znklt379uaWzbsyy2rU01iaSVwXBJ1/A0K6qRqrM31Hp0HUjXqOnjU/VoAAFUD6lVdAP2h87Mbl3LmMXt7bm3sXkM5n8/nMhUxOFweExNR7+VzGYyt944K1WtBHJPYsTSLHHGrO7BQSOSNibF9Nsdz0C7w2hy3xXkvUHv3euX2huLmBL2Oo7UuWuOeOKVWtl62NlafP48TWJojJH22mvYvKY2xgbdHYfE2x9u7B2pQFYritu4+Kn8fbrYyvhhmM5ePdZyORlrVK0drJ5Caa3Y8tWnmkYd3j9j2/e8D6P16+KuYwlvzjWheC7grc7RUcjWBaYNWcAiK0W0RZGGn4PcwRWWQXIu7HTUC9G7TsxP8VWvVZvjXqMsqgMRK0fvAA9pBZQVkVZode7ypZI+7Tt7vLcp3addNfq18d6/8pkY+bGOglcgt5sX0dzaaFPb3Edmvd2qP2PmnU6dD4L9A1gNEhLEOkSkebIq6fu/8mGB0IDqQfo+6hptYg8bPECp75eg7CqdPdOuvedBoG0JI7fDoqgK6x93escj9yjUlJCoKgnXov0dCT4LOSzMzMzE6lmY6lmJ9pP0/c9478zMF6ziNk7V3Du7K1sZFXmyVjG7axM2ZvQ4+G1LDE87xQusSyTRqXIDOo1YYrDZyejY3Ldvbk3du+TEyWJcEu9+QNz3N+72g201yKKwMVFlslcjxa2lNhaiwrO8kweRvuWn3j+z+14SVXZJCT5Q7D0QAoZlkboD3dEK6kEE6qVGunzMCmYazdzO685Q25tTbOKNBs9uLLZC5FSWHHxZKxVrpFC00bWbNqzFBGGRWkEksSSY7beLmydytQ+MllyGayE+VzOVyOTvy5XMZjLZGwe6WzctzzWp2AVe+RgiInai7h2ds/mTL+kb027Ko4OxtffOzL1LKb65V3RNjnbJXJK2z8zj8vVo1ZJ5qr07+RpwMI4LAq2pSGrYP0M8r8n5vnylPwff37juU9x1sid0z7q/LzOZlpMnayl3JW1qvhJKVBobV+dIpqkArOiyyq/IPpO9O3MNz098XcI7c29f5m5g2vSmyG8Lu89xxrmMBtXC2aFzHXYAvleW8dHIVNViv/FTyr5NSTD7L3ny/mfVn6Z954nKWtxch72y1LH7w4z3PBjWejJFi925jJZqeCeavXqrWo37dbsmlsNBWmUtJzFsLm/1q8iekDavFO2dkXuH9vbC5Fx3CS7/x+7NujKbk3/ltzZpGG5xHlIZsRDiazd1X4RzGEksytJ/5FJvzGpuff+I2DlMhQmtYxMHU3rZbdU20uP8AemTwlU1vhKuYhbHZi3Wr+WUimdYVX3ANt83b+/rI+SuM9wcm4DB7uGyeMsfuX8kcDiMvh4LWCp1K+09zbbxsU4qNF8alPGdhn8xzYtuzWJOTPTh6raGW5BpbFw+JznGfqQobRyOP2tvjBv5NSTb+U3MlWtSsZOKKatIYpA13zUvGzPaCxzn5Odf5+HJ3+z7xf8vIVzgPlHYmyNnx+ondtbJYnc+OpW79jcqca7RluZGGWxtzLsIXqvTjVRZUBo3PlKSWfH3OZOUeLd78fSU8lWzOJxWPFTOV5nptLishhZcbt3EKZktJDHKtmy0Xw8k5ERmELJ+vTp9PXxtv1zc4c5bf9cHFXp65Iwm7Y/TjuvjWbhjC8f4XM7wix2L3rsf+LzNy43NblwbXI6tS9ujGWVSs808glaKOMegnHenXk3KcQZLn302ZOHavKnwckOa2Xs/esWZzm6c9t6Hz60kGZGAMscAqXILKzPGkViCUxzJuP1yejn1D88VOX+MMvgsxvuryZuba2fwvJGzM9umnR3FgMxX29hsO1pJ701S/bgyctuGdYW9xbIgnj2jkN9bD25u3YvK2yNl7yyOw9+YHD7rwNitm8dT3bjaWZwmYis07DVZjDInfGwWWNXX3lUhMBszbOx+KuOdqVMrko8JtjD4HY+ydt0XmmzebvpjcVFVo04TI89u1KERSzSSyHUs3je/qc/qxPXVneB4uXrWV3TlsBxZva9meC+Rd7YfJTxU69PeHFeWgFHFQZI5NLVWWjnI6s09mKtWhhX4Pxxpgf6wL+L31B+n7mLfG2tgQc08a43beNl2RujcAlhp4/FxbbxO2Z2MfW1dq5nbpNmKFvs66Ginjb26/X92pZirXWDB7xezVtQ1wsaUd5QrNlprkMPeSzZSqtieZVjjhWSnJI7GzeLmarMy+W0RnVte0F46zT1HQtp+EG7e1h1DaEBtNFaN5DbEcURrCFm80QoYw8Dp3HUIqlwwHXUg/R4111+v/ABdPnSd6+W0XZ3pIyxyjv/B0ikIY/X7oOg6np48hBr+NLyy9xZZymqwlFZVKhQW9vU93X2AD5+Q3ZvrdG3NmbVxIrfau5d2ZvG7c29jRdux42l9oZnMSw1ofOsTRV4vMkHfI6RrqzKDT2r6GOP8AcfGnE97cNGtnPW5ytt3EQ7fq4HEbgy1PcFniDirdcbHcnxf2THVhsS90leWd6eSoYeV4slXxtfFV6+8+VJ8MmO33zluLEUDyNvqeWOoL1e1mm863WxIajTWnh1tyRxJXheeS1c865P8ANCzLIgJYySRJHLI6EoVjUSkBCO1vfGp66EEeP1/R87X6v8HgqZoInMoYtKthn7ETRQnkxsACWPdq3XQdBpqXjcdrxsyOuoOjIe1hqOh6/SPGU2zubGVszgszWapkcdbVjFPEWEiOjxlXjljdVlgmiZZIpFWSNlkVWFHYGTq/lVwTncnnsvgd6213LbzOzIIqP27m8Vkq23quRUfCVKd66taDGww2nklumzVjS6lbF7m2zk62ZwWZrLbx2RpljFPEWMciukgV4pY3V4p4ZVWSKRWjkRZFZR8rowUMHWSNz0bT8CSIdq+93e63vEAdp06sQXQxSd8al5F8twyIACXdSNQACDqR4mZnVUd0ESFXZpZ4WGpRk6L2JIdSx0OugBPVUbE5PDUqwiAeLI4K9k52n72LSLYrZGmqr29oCGIkEE9x1AXCK2b24bJ25ukxSja2TEKQLk8P8RHJXOYLM7MYyjiVQoVgVfvBSJshl8DaqDv86CltzI0LMmsZ8vy7c+VsqmjFSdYW1AKjQkMPuGsnuKJfKkGqGZGHVv8AN2ZW6ff0GvTUHx/yi0PZ/wCwcR//AC/g/Do0KmMxHuYSSMrdXJkAGmo933VX3eh11bX7ntjj/C7K31zjz7yHjdwX+NeA+JMPPuTfm4YMFhLuVfO5inQSabHYUSUpYZr61bM/YlmerSuR0L3kZj1bcr8486b65Hz8G8q+wOKc9maGyeOeDOOuRK2GsHi6/sDj7MZjEZjK4sYqCrkslHl58XkLMFfJGnNk6dXK/IQ4ZX0GinQEa+0uD1H3hp9Ov7JJOpJ1JPtJJ1JPzor+ey+MwlGfKYTCQXMvfq42rNmdy5qvtzbmIisXXRGtZDI26tCjXBLz2JooIleWRFPFG6efOG/UJxBsvjnfHK9vHcC8hbpbY1PkWK3ZfauyOQeQNqbXlTLVrdTGxNZxkUlujYpWbmTrRtksTNDfyePw2Gx+L29t3b2LqYvFYrGVaeJwuDwuJqLUo4/H0aixwVqtaCNY4oolWOONQqhVAHhb9KK1noTaFRht6OLKyRSGIzFpVhcAKoADddQWXp18GWrTxm3ak0tQKbC2Mjl6sMvls0ojCmAs57lWKaONtdVIVgH8XUzG8RagsVbFKNYMbWx1mvPJ2r8bVt44TMGRdQhI7ST3Akr4OPO6t0PILhvJegvM1wn4fyBTe7OsbCHX3ygiIDe9qT0HwVCxbezJbGQuWsmyWbc2SmcyT2bE6jRUjjCiToCSurp3dxDMoIQCOOMNp3eVDGIou/Tp3doHdp01108Hwkn4pe78V5cfRh5ESL5jp9Hfrrr9Ld3ze+UxggRyLA/md0yO3s/FfgjTr7zKSpBXXUePv/dO4jQdveO4he9e/wAvVASC3vag9v1H6jppWj7W/wDZiXR59R07oh+DH7Ay6Aup9jkeGd2LOxJZmJJYk6kkn2n6z914w4ZlyFExw0clzxurFR2682St43i3c2Iqcf4y3RhZLdOCfc+Qp5yvkUlVZXwE+OeKxXtWhD9zHeSIkBkmZdAREnVgpPQM3RU16FiB9PgFixOgALEsQqqEUAn6AAAB9HzPoA+nXxk+fszj/iLuV+I2/wAVNdhnjbCcZY55KlLNVad+hRnhtZ6Z72TE0wmkWjaggimWNplk8ZnF4Pf9XZU2Ringxu4cJs+jktxYAO+sFql+VNm/i5p410XW3ipImOpMPsA4pwW8KE3KO8Of6eZ4hp+qLetj7R3xUyOPvryHBsa/x5taDD4WljDPuGlWqXMa8TiFBC8AgpJ3+tTiGxyDyjxXxbg+UslmvUDT2xu7B/anM2dydu/jdhYzC1ZcPFNicLSaC/elp5ObNQuGgjAWUR2o/Thx3xTyTv3d3py9UOa3FtHcnHu+Mjisnawe/qlGvXq7toPjKuPqI8rT40NPBTSYwV5oZnmU1xHiW5P4v475HbAG22BbfmyttbvbCtkDEb5xDbhrWDWM/kQed5Pb3+Wndr2LpufbfPma2TgeLd40JNn5+Xfe48VtPBWky8Lx16EOZys9ZIbeqmWm8MyzRyRiWEq8YYY5/RT659wYjaGMv5GLbvF3MXx9rZ+2MBmIZbV+ZK9WtnsFkrklyWSbX8kqQDStOsgmXWTLekD1qbMxmN5cx2zp97bL5D29Hi0ochbcqX5YLGQyEG3D9mHzVV2q2KMFQKIXr2akVpG7rdTjTO4Xbu6msU2rZLOUTdqLUSwGuwxkx2EhkZPZLJTsLoGjEaNItiH/AEuce/8AVtH+DHjnX+fhyd0/+F94v+XlP+dZvj/VFsbx9Wvs/Z8cKepz0rbowe1PVR6aMhmL2za26ppINq8g7Uy8BbObEy0yo6xS2VE1as0rRQSR27UFmeBZI7dWhwN6vNk8Kekv05WMviM7ydluNcrhM7unkHEYjLV8jW2pi6uP3ZvOT4iOxBHbgM7Y6qrKZZ5bRiiqScD709KW7qPEHqM9I8+PfgnM35ZhhLW2aNSrQs7Hy9qSK0AphpwNVe5VtVpe2alch+GvTTwYrgD1f8ecJ+lf05WMzhNw8o5/jzMYXN7o5Bw+38pBkINl0aeG3ju2TznsRxW4i646ujRebLPMY46c+H29hqq0cRgcXQw2KpozulXG4yolGjVRpCWIjijVQSSTp1PjIYjJV0t47K0beNyFWTXy7VG9A1a1XftIOjozKdCDofG5tmehVuKvVH6Ztw7k3DmNk8XcoZHEYrN8bPmTSvT3ctLuHM7VnWUMktOIYrctqnZInvz4ynZtaJxNur+sPqcT8D8DcJ74xe/K/p/4tt4/LZLkjfW1S9vbm48hkcVl9ziCnILktO28+5gyxQNFXxUT2myHjX7tltvTT/CNfgjele8t5/s3LUbCZDC5X4VZIhN8LbigseQ7hJezy5NUZgUS1S+HydGXJY3I0S6W1x96hNLRzFD4iHRJDTtRzoJ4wUk071YoF1idYy0blWjWwUQEE9h1kf3CFYEB2HaSNWXTVfCvErAv5YRkhijquiofM0kidkdwSquYwq6hunX5gjjRpHbXREUux0Gp0VevsGvhIzWsB5C3loYZA79g7n7FI1Og6nx5/Zeja5JNIkcdVbKswYtKIpe+MuAep0Tp7Drpr4PYSy6ntLL2sRr0JUE6H6dNT879f0eBvjl/cRpC608W2tpYf4G7vfelqpJBHerbUwFuxW+J+GFmBrdiSWOvXEkfnzR+ZGHn3B6q7fHezPSvumtBaoekODY92/u/dWDr52/uPY+T5g3jmHq5PA57Hzxbdv2aWNsyVrAgepbxuOm+JjkxeAwOLx2DwWDx1LD4XC4ejWxmJw+JxtZaWOxeLxtJUhr1q8KJFBBEipGiqqgKAPuHdXVkA7VRPJjhWOJQQoYqztI7a6s7EHp9Oo7fmtLMjMvlyiHUao1hVHlgqylXCllZlJA09uvRWkkf8b2RTQxQRlYlj+Iruss0deNe3tVQTJ2hepBJ9vgF5E0qoqIXk7ZnjaT3IY0J94JqzdB0Gup0Cj5bO+do3Mnubg7cm5oYN28evXt2cjsj7RgSOjuLB5iV3ifslRqhe41fzlanTnknnaK5XxOfw9j4zEZzGUMxi7fkzwfFY7JVVu0rPw9pUlTvidW7JEVhroyggj5JCJewGvGpgNcNO1pEA1jmYMFjLkuxDKSNV7dND46ft/f/AGvEc8Z0eNww6kAge1G7dDoR0I19njWu7OjPJ5cTrIslWEN3LFqzFSGZmPQn2A6gsR8mMyyvEK9LDZ3HSoWfz2myl7HWa7xqFKlFWnKHJYEEroCCSvzw1iVYkYBggAlnZWGoIhBGg0IP4xl1U6r3eDFBHojad8kojeZyp6FTp+LH09qknqQWYaafV/e+56eNNev0ff8AHqR9Ovo13ztCt6keINs7XGQ3tvjbu7Mnw7snPbr3DNh8tiLe8Nv4zK49tyYenVtWIcVdidHu9kRgurjs9Wx+596Ddm9+bvUFyPidu43k/wBQfLWUfP763DXweGp0G27tyS000mJwDWaa2osabdqyQtWG7kL6Y+gawVdCevToNB9ep6AAa6nx3KT5mvQlQBGPrQ/Sfv8ATT6OuhHzqu8N31b28+Qt6ZB9rcJ8LbYd5N88wb9m8uGngcJXrw2Za9GGWxW+1csasqVElijjitX7VChc2Nz763eKZuOd48f/AJS7d459P0XJc/IHF23Nu/xgT7jxO8Ny7bpQ1K825rtSPHYvNyDI2cbladKtLYxtYtHRoyQzbn3jNFKjRyxyZsPHJFIvY8cqNCQysDoQRoR0PixYoYyOulivLQtSWbFuetLWl7ZJ6zpckdHLaAlFUsRqACNR4mOMoU6gmZFs3Ya0GPrMYfeCqkKhpGUEldSW7WbSIHr4bzyjsyRTRzSO1as0AI1IidEd17fdVYtDoPcBAHjU2qpjWXzQkNWWaXX2Ki/FImqDpqry6aan3j7dVtWlUS6CGHtqR+QOvcohbtRz9IEZGp11J8FOiRmQyeWuvaCRoo1OrEKNQvcTpqdOpOvt/a8BFUszEKoUEsSToAoHU666aeBEnYVgQRGRdCJXBLSSd4/CBYkIf+AF1+XRR9RJJCqgLBAzu2gUakDUkDr4Voys0xAJ8yJTDDqNSFWTXvbT3SWUBeugbVWDM5LMxLMzElmYnUszH2k/cz4hlfRvMPekRDFXiRijNIykEAspUAHU6EnT3e7ViToFAJYk6IAqrqfoAAAH3fk/k9f86xnIe94/yFyVn8dfn432Vtujs3CmlcHfG2DyGXqZ/c+3vg7ElWenmFyMflz5Cyg+5fs+Ioo2B8wLPY0PcfNBdYl7h0HahB0HXViG6gBfl+/4u8fYnJblhwuyNzYLJ763Dt6OrVw93MYC19r0+OaW61sJdrZOvdTH5G/PiYi9VIfhns1bM4C6/X4/x/t/V45F9TXoWxmxeRq/OdbEQcscKcgZKHG1/wAqMbG6V954azkMlhIHiUCWRlbNRTRTWpwkNiCULW4i9UHrIx23eOMlxBicxZwfB+0L9HKYhuUbeTsY1N9Q3sVlc3HFQbCV9vN5T5aaxLfqP3Q1qyKLeb9XnoVG0t2Z3kjDU8HzPwZvW7UxeG3fkKUCY/F7no2cldxlVhGgjtTKMrRswzwu0UtuG/ZqJsT1OeuajsfjtOE6uap8R8JbDt1slTrbgzNNauR3pkr2LyuZhVJV8tlV8tYmkmgjBhqwxKLHjenCu5clYwUO5IadrEbiq1/jZ9vbjw9xMlhMx8AZYRZjjmjC2Kxmj82FpIxJGzCRavGGM4x4M9SmF25Wx9PCcmZjcmBrWZ8TXxcFSlhhLe3Hsy/Y+EWPsls5LEPZlmMjtbsoUfxuH1d+sjde28vzTuDZ8ezdj8fbMSMba4i2ZkLbZu7tx7NXWGezXlnlpRiGxdVUEs0mRvy2PMi+TnX+fhyd/s+8X/Lyn/Os3x/qi2N87/H+ovp8WN946vPPTvzIN6V+4vDj1r4f4GlvBZNTJHHAterVvRKrRCLstsa6QXJJ2gct58fYIELApJG3dIyREa6liyvHodG1OmpKgmE/hwJLNCfaXQAPPCdfYAoaRevQ9w0JYaf9/wCUOuh6OrKwPaySIY5EOmh0ZSRqCD9RB6+Pxa+UW7vM7Xchwzh1j0J/BXRdAdTr1JPQB5oi8069pnhEaiUhj2CWMISZPYDI3aDqQTrqT4KspVlPaykEMrKdCGB9h+v5g7woJiSYDzIyfLk07OgOupBB7fbp1006/JjODfR3smr6lPULbtbjq7j21h6WUzO3uLn2/u+Pj2ZuT7mPsY+PFRrlpJRYntX4o60UEb3GrVsjSveMpzD6p99Yv1QeoXP5bAbnq7p3Js7CLtjifL4zH0ZJK3FGMtQn4SaK9UiMeYrV6BaGtT+HoY91s/E/cS3v9qlV0ii8+Z3cMyJHDqNeisxJIAAPXXQGSB2jdom7WaNiyd2gJXUgdQehGnQj5pQKNYy8qssfc7ghS6yNqCFRVZgdDp1+vURTMdI1lVe3tdms9R5lWJFB7iyntIOi9QGI7hrEoBHlxsh94sGJmaTVVPRR72mg+ka+0nx+sfJbx2QqVb+Pv1p6V+jdrxWqd2naiMFmpbqzhkkikRmSSN1KspIIIPjKci2sxyVyTwjuP7ayme29i5am4clsHJR1LOSjU4/Lxv5ODh7pniloWaCxKsaXJXFaFL9Hd+0L/wAbjLmsM8EwSLI4jIxIrW8PmKiM3k2Ye9S69zKysksTyQyRyP8Ac/xyN78XdGFkVCpb/JvICrHT6e3oSCCDoQShZhE0kJQpFWS107yheQ2ZAUkOmvuAaDQjTXT7tuXkjkncuO2jsjaGNky24dwZR5BWo1VdYIY4oK6vNYs2JnjrU6daKSxZsSRV68Us8scbcD8o+lHnGzw16fY+aN02OYd55Dj3cGJ5c3ht/iHdMA2tjuG6u+cVYwOQw24b9OyuVtXo5II4DFTvV7csGe2y+4PyM2htjaP5Xboy2991/kxgMVgfyn3pn/L+3d3bh+yoovjcpd8qL4vIWe+ebsXzJG7RoW6BV+sganTXQD2n6uns1GungAHRfb2j2FgO3uJPX9Z001+fwttFtg775d5V583yNrcc8X8e0qwzeWwe3rdCzyju+fOZt6+Jp19v4q6lwpkL1dJ5XiWaenj1yGUxw575d3Zl/UR6qN/79tPvXnveFafB2ZsbuKFcXFt/Z2xKFyxi8FUp4yrXxtX4MGeGuZ6lWatjJIsdB484mNnWQKkTAOGHYS0jKD7FPboGGjEkaEBh4jXummtMCIqqRSEwxf5YOSw6hgWYKg00PcW+goVVI5Ie9AY2DqnUgCA9VAX2qw1buJfvJI0+j+90/vfM/Gt2aS+U6aazL2/5RvKJH4PQe8Rqeg9jaOsIMYkLhmDayvEw0WF5BoCo66gABj7R0XQfe+QIg1La6ewDRR3MzMdAAB1ZidAOp8NHG/dGrkdwDoJ+xmEczxsToe1tAPoH39SfujSSgmKMHoA+kkpU+TEzL7ASNW94HtDdp108M7nVjp9AA0A7QqqugAAGgAGgGgGg+74fjTbWQvYzdfKl6xtyPK4e3YpZnaOya1f4rkjf1K9QY2cfPQxhalhcqIJoINwXsJDaURWtfGPw2Fx9HEYfEUamMxWKxlSChjcZjaFdalHH4+jVVIoYIYkWOKKNVRFAVQAAPuZk7A8cbJ3hiQrdze7GSCDq3Xop10BI6AkFjpqSSe1VRdSddAqAAD7wHzMZjNvx4zJb/wB45Ovt/Yu38k2RaC9kZ7EaZHNZKHDwz2RjMPWd8lk5lRVWGPyzNFJNExkjgo4OpkMlZfMbjs4DCxYGnm9y3YUGYzstFJJ382y6BmaezPL2hVeaQr3H7pzr/Pw5O/2feL/l5T/nWb4/1RbG+7ce+kPex3rJyLyE204Y9x4XH7Xtcf7Qv72yEuP2/jN75e/mK16nPL2QWHWHGTqkNmvKzdrt2fJr9fs+d+x425uTl3cc+HTem7MbsXZWHxuMu5jObs3flkeWjhMXTpqUj7ljYyW7ssFSL3RNYjMkYbe/PnIeL3Rmdn7CjwT5fGbLpYjI7lsjcG5qe1aQxlTOXsdVcrYvRPL5t2PSMOV7mCo3GXIGzqGcxfG/Lewdpb+40bc8NOvl8ZjNz4IZ2tsPcBx1m7XF2hTaKSKQWmMsTOnmWjUtXCZHR4Zz8QtsltPMZ0KSosZRjG7gsDqCAx1AUDQFeyZyEchxNEFJfRoXKKraaD8NO8nXpqumngSRvXqujOJ4pJnEYj7O6OSBXDO2pDKyhnOuh0APTsWTWTzfLX3QkLIR0k86RlI6/QyDQdSR7PH6/wBvT5F70Ze9FkTvUr3xt+C6a+0H6CPAaV2n0WRVE7ySqvmxmNmUOT1HQg/WAfo8N5Oq6mNYoHZpZpWc9pWNo0Ck69dDp09mp8BZY5Im0DBZEZGIJ07tG0OnQ+P8Xi/uvfm7cBs3amJjqRZXcu7s9jtvbfxkNy9FQoR5DMZmWGtCstmWGGFZJFDSuiLq7KDxtyJ6Ht18c7Y40uci7gw/IW9OcuPOR4s/k9v7H33j6q5HijbgjqVMtjstUq5aG21i3VkMU6VI7mHzFe4cduXbOJ2BgcND6uNwZDkSXkdcxWxVmfcWEpSHPbMyOOnFia/OudyTZOrcsWa/mSbjGPpwvHjgnj2/cJS4QnyiI1YSHWQuq6qY2XQhSzAtqOmhB1HgiJi6AKO49O5wgEjLqAe0tr26gHTTXrr88P2h9A6lGaRQwdCjKWiKnTQnX3h9R1HTwCsurz+ZBosoLRVUbveMoCSoldtdCAfdPtDH51TeHp+2zZzW18lu+9m+S+L6T2L8V6LKU6eLoHZ2FhglehFC8dmWV8cDIkk0Hmw2MbUSvUlzGycv8d8F8HHmMVagko5jB2rtUWoqmSozf+nxrYgaSvI8cqwzSeW5H3HTwok6mOVUrN5en4oh5bKeYo0bRmjOjEka9OhPgBbMKEOzRxGzGVMqgxvKuhKIwHVXdlJ6FCTp4MhCMi6d7xSxTrHqe1fMaBmC6noO7TX6PEcSkBpZEjUtr2hpG7QSRr06/V4k6Sh45jEweHy1UaHt8xu49rkg+5p9B946eGhMHb5Uqo572E7eUBHKuvc6L3MC/RW0J0BIHiMyIY/ODukUjAzIiyFAJV0U69NQe0A/R9IHz+M9h7s3ptrbe7uY9zz7M4ywWczFLF294blr458k+LxjXHSMFgsVaOSZ0jkuWaVBHa7fpV7G1+cf6xzIYvFbD2bvjcW7eL/QHg/yb3NsTa+RxwrYTZO5eZORtuWZK27ZhDDeuyYiSOxVkNpe6erRuZPbZ8e8SEHVyASQoP0afSfYNemp8A9AB0CAaBV66Aa/rPt6nXwfb+v6vmafJyh6NuG+XcqvqcxuwOS6x3PtDjbLchbT4W31hsTSo4u7u7LXK4wE1mhdyscz1J7T0lt0LGGyM9XKTU6FvA8aXOR9/wDKuVrZPce7N0745E3JnM9ldzb93zln3HvzclOlmLdxMXDkcnNPdajVlIMsklm1LcyFi5etYSjNXgb7GxlrPrPKrTNI9iYY6OskRIROxwk4kZXbuRQvZ7xZUVWZnIUKoJYs3QKAOuv1eI4pvfhqu811V7SkDE+/AZoyQWkSNQvvD3j29CD4bufvmtS98h7tXEcWp0kbUk+Y57ipIPuBiDqp+Xtl9wKyLIAUaRO4dxAjLAkgA9w6aH3WIPhmMbTt3nyxITHH2fQ0qxnuJIP4IcdpHtYEjwYwViiOmsUKLEjKpBQSFfeft06GQk/TrqT80BGBmlDeYykN5cLqOyJWHQM2p8zTXpouo1dfuyKO8AzyM3uqIm7UUJo2mrMurahjoAw007m1+7fe8cmclWf86pYzOW+IuO7B61K+29kSxwci3qVO53Wad65vJcvicvKvkxX62Cw0iwyRV4Lln7kSCiounmSSMFRQeo1J6k6AkIoLHQ6A6eDFC0hg1Rx5ixo7yCMKzOIyfYe7sBJ0BOnUnX5Zs9uXJ1sNhq1nGVLWTus0dOpLl8nDhqL251BEUTWLESSTSaRxKTJKyRqzruDk/lDcFXcvKG5KsuE/8CS349obS2hHfW5T2vtincEbtEzxx2Jpp4u/vGg7pWs2bn3XnX+fhyd/s+8X/Lyn/Os3x/qi2N91z+69wW48fgdsYXKbgzV+YhYqOJw1GTI5G3KzEALHDG7nU+weP6wz195HHZEckci8sV+SOATKIEy+H2P6fp7U1ynhvhGB7ziLFjBwhT5jz41SO9mDvxDzSbMU+4Mzt9MHvyGMCM1d/wC1nOC3WGhVEEaz2YWuwIFAEM8enQjxyT6O+HODtncx7xyWzdmVPT5t+tRz1LO5LkvdOGobiyWU5Gz8+br48bexePbJ3LKQ16T9sUXnXq0AsW4t3eoT+sY4d2Jsfl0ci2NncXcP8P5mtJFvSK7g69rbMOTzsee3bWpvLYiy0964lyQwUq4Zacljy4bFD1DeoX+r92ZV9L1qEZTKS7Ks5PG8pbX23loJJ8Xndw4u3ujM3qUdGMLLdOX2vj4ZCFiknxxsRyJvb1WeomLYOwqmw92ciVs/Z2VjNwYvbuP2dsXBUs2+Rmo57JZe09nsnm7xHZIchEjiDfhZPlT0Oeg/Yd/07RWsjjNs7i5qzEUe7d5/ZNyZZ9w4iK1vDZ8UsEsQihepiqmSigtx2Ky5K1IhWPeEt7Ymc4e5n4l3I2z+ZuGt0SzyZzZOdMs8VGcNdrUrJrWTVtRdlujXngs17NaWM+Ss02+PSTsb0/4bnM3NlbUh4Y2ttOvncVv7OcnboxuKzkkm8NzzZC1RiwVKhNl7Vg1sGsg8mATWa1f4i3FxRsv+se9JnG/GHF/MeXrbYwu+uK8hPY/J3KW8pDTfM5HK0N1bxxt2KmsnmXMOJad0QP8AFxNIsawWPTrg8Txpsu3whiOStnZziXeMuRox7j3RzY0Mq3dnZ2tJnkkTGqggKyviqa6k/wCfN7F5P9S3qF4h4h4+9Texs3jIanH1M2tyccvt/M8i4faeMv302ru3KTSSyVL9iTth3AhWVULRqoMb8Deq/G7G4g3Tvjl3HcG3N27T3rtjceb44STkLZj7vzAxeAgzNa4or24IzRFnJTeWoHeZHAcZr1K8BehvFxekXH421uPbec5SyIz/ACtkdiUbGj7smwOH3Li8xNQat22a8kOFvpBUUzPkcjDHJekwPPGNo/kjjpjm4t1YDJ34Mp+SGb2wxXO1JskYYRPXEQjsxWPh4xLA8bSRI4aNNw7i9CvpI2XuvhzbWbv7aXffKG4K2On3leq2HMOWw9LJ7h2rFVBhCNPQga80HfGZpYTIsXjkr05+pTiCnw/6g+LMWM/l6OCtzz7Y3Bg5sqtJreKq2bF/ykgS1j/KsQZa9XupKbEEscfbH4jZ4orAhXsiSYOUX8YZQSsZUt7xPRtR10I9nhpFbyKz6oe1oKFaQsCrALqiOToQehOg0P0eJFiJLALHIK0qSd6zdAn4knuUnQHTUa6A6EgeDC0Sd1WukUkFikvwrxQRGSFrliVgyH2lAQF109gJ8LJEVSRmXtji8x45oHiDGysjIig9/cjIqqARoFHada8dg+W0PkwLOqEgVQWLGRAepTVeztAJGupJ08YipvXKZHcnIG58lt3FbL4X46rUd18y73tbpy0uGxMm2tiCzXmkrvNXtItyw8Nd5YjUilkuy1600vNPrDy2O2xxNvHG5+LbPoMyGxdn7m2thdsZO1iMhs+9zLmdzUpJ8jma82Ljy4qTUo7dG4yNFYxcU+S2+MXgMDi8dhMFhMdSw+FwuIpVsbicRicbWWnjsXi8dSVIa9avCiRQQRIqIiqqqFAHizvDbFyWjvDhPcGJ5v2tNGkVgPb2BFPYztQY+ataS3PPhZ8pDRrSRqj3Hr+ZJHGGcbO3pXgjrQbv2rt7dEFeG4mQhrw7gxEOWihivokazqizBVmEahwO4KNdP1AqqCzsQqqo7ixJ0CgD2kn6PDr+K1Tti1h/yb+Soj8xT9Pdp3E/STr9Pz8xy76etpVrW+obOUs5LaVq/nTgrm2stThGVx+39sYOxTE8taxWW7Sx0kzRAzWBDDJNDi4a2P3NhJa1TIPVjfPbYOUoX8vtq41mekK+Sipt3pFM9aaSlNNFE08IWXy0JZF+eqqpZmIVVUalmJ0AAH0nwXkr2I0XTud4ZFUant6swA+nTwYVnmWLRl8oSuIyrallMY6aHU6/X4UFgoJ0Ltr2qD7WYKCdB94E+Ix8N572Oxoo5NWHukwlo2gKv3NIGAXUAADXvOhWIGMQSSQLJLCrMwhdnYKmjlmUlArFWbUa/QOgYyEavJ5r9qRxh5O3t72EYAJHXT75J9rElbff5V2HRyJYvOr2mjCqp1HvLI3vMxYHVve7lJ6HtBVdT2hmDsBr0BYAa/s6D9gfP3z6TeA92YfdHqVwGwuR8xEMntffmZ4i2RvHaFClHjMPyrvPZ9KdKdeS9kYq9uStKY4Z69jFz2auZmx9G5sLmr1Dbjr+oP1m4Lae5tu5DnHK1hBR2fid7blv7wy+xeL8DDFVq18fj7GWydGjmrNEZRqVmxRhkx+DkrYGh4/X+14A69QHKnQfX2nQH6jqCR7D9R1PzuP+JPSNyZtbhXgPeXFtzf2//V3ti/tXkXdGbXddG5idr8acXbbgtRz0zYpT1NwLuijbruYpq8+OydOama2Ww/FvF2HjwW1sGs1/I5G9LBNnNy5yeFFzG8N4ZgJF8VftCJPNm7EiiiSKtWir069evFdxuCZ7tuCrO0d81bMmEiuqHWvXt3IRqFYoWDqOx1GiSFiF8OM7lJcpcs23uStoytF59aNjWqLISFgDj8W/Yi6PqkXQjwa/+TYaLJHF2pPMre/Ms9g6+Wip0dWPapA7k1DERmFVhEXcydgYdjyIBIVEjv1DA9smvd7Oo7VC+DJK5iiB7Qyr3u7jQ9kSEr3EAgtqwAHtOpUMY4I/KibQkEq80nXu0lmCqSNdNEACjQHQsCx9v+983T9fTwHBTuV10Vl79fae4qwKkDQAg+3X2Ea6FnJZmJZmYkszE6lmJ9pP3aF+5z3T2U7C2qL2RxHuVfrPdox+nQfV93mfbkFG9vncV6ltHjvFZGKxao5De24XNXETZWjQliuTYrGr52a3A1HusV8RTv20RhXYeMHtHFT3rlXCUVry5XLS17Od3BkpXa1mtz7kv1ooVt5XKXJJ8jlbpiVrNuaaw475GJ+4uxftYdojQKSXJPvEt7AAPaddddABpqQoY6ImvlxLqIogfaI1JOmug1PtJ6sSdT4/x/M2hyHYw+5lxG2Mnl8jsinuOJMfh89PN5MWG5Ih255jyv2RJMcFPkYoZo0nlsLXUyV5h+v9j7tzr/Pw5O/2feL/AJeU/wCdZvj/AFRbG+6jhzYhmtcqeqTdOM4k2riMdbjgzVrb09uC1vWSlWY900dmFquDmXoP/CSat1AOxuBtgegP0vvsTYe2021QTPb12bfyeYikZ58tlNwzVeXq9ea3kLEs9q60VaKJpJX8uKOPtReevQX6kNkVOJNz7zjj5t2FsOpmcPltvYPO2KMeQzu3tpX8Rk8nWnr2sLNUsV44Lllo0xs6TS+dHIPHM09iBJZsd6YMdboyOCWrWZNtbWoPPF9TGGaWMn6mPj+q9/Kv4j+Kj/yKBPy387yvsH478pdq/Y32x5/4vT4T7V/C/wDKHxGnXxyT+WXwp2j+QW8Pyp+O8r4P8nfyesfbXxQn9zy/hvN7+/pprr08epo7clvRM3OU0Vxqj9lhsBNvrZcOTjmKHUxNAxWwF6GMuG9wt44TzXCHrZ9LWA4hyfF+yrnHGBtbQ2u17BbQlwEDYTC5M/xS3j8XUh7a9vvuzv5ySd80j6uecPUn6seXeGOR8hzZsGlgtxS8XT5ahby+7MPlMc2FzWU21FtHbOJiEFGrZhM9ZfNZ5WZkZpZZPHM89iFJZcd6YcfboyMNWrWZNt7WoPNFp7GMM8sZ+8xHjgWRo0Msfqh2cI5Cqs8SybNzvmCNj1AOg1APXQa+PQv1/wD8qdqH7/8AyBevj1I/+Y/GH+uXb3j0aAjUHB+lPX9j+KKz4wuLrV4ocdV43x1CvTVNYIqUG2ErxVgja6osYC6H6PHLfKcdlJcHsTlnlrNbpwkuiSHbu2dh4jcV65t1oon77vlpJGtKyUhlbyWWxUMUhnvc2+nfffCfpt4cOYy2D2jt/cdHEbjze4KeOycsD5fLXMltzdM7WIGApzyCPGwuyK0VQq3mvyztPlbmm7zryLX9P/x+8d6W4rdZK2Zz1nb+fs7Wx9e3ZsFKWO+IWGkka14lhEfl1Kq6QoCYoWIi8r2Og1HRZdEYDvA0Hs0PtIJJJLudWboegAAA7QqqugAA6AAaAdB08aqSpIZfdOnuuO116fQQSCPq8L1ZD5sUglQKXjCdwJT2Nr1BGjgdOuvQiYCdZ1rwo9Z7YjmmZp511Xy7USEho9HOit26DR9CQec+DfSdmNlZ71D8L4zZ9zOXeSMTva5wRhstmtzNTz+0s5vbZSFvtmjQrW9cXHMJvimWKNrL0M1FjeLt7864jizkj1R7Q2bWwGe5m2/x5hsVlzMak9a/X2rlrcTZCCKRb15LhqGnBaea1Zjx+PitPSh6/LyF6fbWd+AjzO77G/eFtkPi70xobA3Vt87hzEWKyWJBxOPxFXO09x47EYX4enLVgod7iwtuCaT5zeUIhYDSPIZ4qro0AQBBGbJPvBu73UXVgfb0A8OkwXypjGz+VHHH2PEpSOWNE7V1AJ1U6A6n2HRhJCxBaKR420/BLIxUlddDp06aj5x8eY41klftgUlvdjj/AMrNp09p0RT1B0caagEV1+H72dpXeRLcYlKoNApXRhEq/hM0inUakEL41+enK3CG7q3Ge9r9bM190pLTW1gdwy3MfLNXuzY4xTw+bZupWXICWvJGxIyCRm7XIuGGZa2G37h6qPuTbaSMIpogywnP7f8AOZnkoyOyq6FmkqyMsMpZWgnsfNPTX/v+GhdZiGkL6wzRQEjyzF2sxidj7rMNO7TQnp7SZFjbsEy9khAXuKA6lA+moB/dAHr9Pj9v9ft8RLCieeFiney6rKdJoUnRI4pFKr2k/hdWJGoIB08Miu6o5XvVXZVfsbuXvA6HQ9Rr4/X+19xoz+jXl3PemPhyHdHIW2uRObN88L7v/LPkLbEOLs7c2juH01WcklbEZDF28tDlquWtR57F7gw9ipXlaOlJ2Vr+3eFOFNu/YW0sF5l29euSR3dy7w3NdijTM703pmUjiN3KXjFH5sojSKGJIalSGtRrVq0PyEuSEUasfv6HtQffY9PZ9Z9gPgnp1J6DXQDXoBr16fM+/wCIr2dy+MwlKfJ4TCQXMvfqY2rNmdy5mvtzbmIhsXXRGtZDIW6tClXDd89iaKCJWlkRTzP6eeU+IuROL/SJxTypsyDDbpbe2T2Juv1Nbr40yeQk3ZisrtarTnXI8aZGafG3sXkKmQqTNNj6d+ncns2Za+3sDxDxdgsPtvCbMwBq7Y2Vi3eCCGCJXtmOW/cMjTXLcrvbuWrc0lqxLLJcsvLJJJKzT7rnXFYaJSy4HG3DpKEtmdUy1kHsmdkiURpE4J/CXyCH1atSgSnSgHVo60EajzZe8RVKkRVEZmJZvxmpAZgR7ylmsAxHXses8bG4VI88SPNKmnc7aBpCe4a9E7NF8GOKNYYjoGC+9JJodfxsze8fYCVGiagEKD8heRZO0h1j7QAGlAHQu3TRdQx0BPsHTXuDMdAWJJCqqqCTqe1VGg+8B0+e5J7Y4kMkrgdxVO4IO1dRqSzBQNfaRqQNSCQOyMarFED3CKIElYwemvt6n2k6sepJ+7107gX86zIVBBKo6RRoW09hJRuh66ddNCCfu25d+3f872tsXOZPYPGFOf8AGVIdybZkubb5W5Er1m8p4r0uRlu7PhFys0tatirljH2fgdwWVm+4+ZKhZZI5RCuoHc+nlq56ghVJJB0IYqV/4RBdzqx09gAAAHaqqq6AAAaAAaAdB8z/ALvs8QbD4y3B+TOydkZLH3OUOR8SI7WSbcWOu/Gx8Y7dN6B6j2UVIJcsQJ4o0lFe2oCyUb/7Pt+786/z8OTv9n3i/wCXlP8AnWb4/wBUWxvuvA3qc3xuXjuX05+nbb0sux9iRZTcVjflrf0tWa+c9dxEuHTGxJ9qNSmMi5iR/KoV9IwzMq+PSr6vfTVuDjHa3JPBuRapvqLkPK7kwEO9Nm1cql2jg6t/bOEzbMZatrNY+wZ4U0htL5b6poOR/WvczuwH4s3jwrS46x236uW3FLyBXz1fH4KpJZu4ubFR41andjLBWWPKvIQ0f4kFmCYPhH1WcljiR+Vt30qPC++49p7m3VY25yliQq43KeVgKs0MdYR22rZBchapwy1J5lFqvJ22Idw8U+qD+sP2J/5BtsrbObv7tvbbqzPyhnuPdkYyxkoMfujO5XbGKtvHbqwhMk2W3ZkIIQTJLHkhAscmd2ByXgoM7sTl3kDmCjksTO80K5ba+TrU9pXwtiuY5YJRPTs+TPBIskTossbrIoK5Tjb0Jeuvj3G+nqXIX83trbHNuBq29w7RnymTs2rGCx1bI7N3lUSEK6T2beMnx0Vy3LYsNja7sWff/J3J3KGW579TnNBx0/KfLWcjuL/m9RFsrtXbzZOaxbkqR2P8rdsPG9sQ1mNaqkMdePkj1r287sGTiveHC1PjnGYCvldxPyDBnK9DBVHs3sTLikxq1C2MnIkjyzyaNH+KBLdnGnHvFOe2Ft/NbN5m29yJlLXIWU3FicXPhMVgMnirNahNtvFZaV7RkuRNHHJAkZUMTKpADbT2Zxnv7F8eco8Z8gYLknYuXz4vJtq3mcVQsYiWll8hiq9q5TCxWns1rdepOyyxIjQlZC8fLnpn9R/LnC+//UjvbcmHk2/yFjJMjgNgnaOF3xgt2UaOfbbe0MVLFaiShfhDVsDL3loPMlJLsnp/9H+0dz8X43kzirG8J09xZvcea3ZU2Ldl432LNtjOHC5TGYS5kJFlsSB6hnxkJePUyCJvc8VNuvJXa7X2zBhmlRpTVNqLFCi0iuyB/LLjUEx66fudenjkb07c9ZLYW735D33v3LZMcfZfcmRwdjaG9tq4/bVjGWLufxmIspZZK9gSCOuVVWQrIW1C5fjr0les7ibDcCwZ+bKbMff2NuUuSMJjcqPi8nhg67P3E1WulmazI9LHZ2Kjcsa5B6lazYdIp+fIeXq3qK2jufj7OYflDcedfO0eY8nu/N3GzWR3FBtnIDJx3aaPTpBj+UdjIzSSSdleU9qGcVLQb4a0aVqKxFLWu0bkY/zqpkqJDSVp4CQs1eYLKhOjIG1A10jZdQGkingkSMuQq+bJGxVAT0Bcge36j4SQqHVxMy+S62AI4O0SSs0JZQoLaa6+0HXTprHJZuQCeeaCtUqQulmzft2XMdXH4yvVZ5bNuQqTHVrxu7jQLqxCnJYChvLeXDAtZHauYxXJeDGMp74q3Nvbiq7jSLF7b3JUtNNWmfH/AGZl6GfpwV7FSxKgitQyMrZ3A0tq7S25PurLZLf+SyezcJXweP3znMza+Cz27cvFDXgaXNStBXkyxkktSRrLUElyfvUiGQib8ZH298gPY5icoBC59qqvYNPoOo9mniWSH/Jv2FdVZW/yY7hJ3liWB1721PcdW+n5OvjanqYwM9b8p/T/AGcu6YrLVJb2Bze0uTWpbM3fBkIak1exHLSBp5evLXlZ2NN6ojb4ruj/AO9/i+cIF/8AYrtrkahRq8gMfc3a3QOFY6DUgaajXwAAjFVklKuWCskMZmdD2aHqFIGhH7I9oeWQ9zyOzu2gGrMe5joOnt+r5yqNAWIALMqrqTp1ZtAB98nTwEjOsUKiGFtCO5FJZ5NG6jvcs+h101010A+RC6+YispdO4r3qD1TuHUajpr9Hh2mrQmuC6xSQRxRH3dBHPFIB5kkepUdz9wYMBr3kMP93T51rkbiTGVtp834SzHnMDnMLahwUWduJcls5ihnKZRqFqXIRWbSSTWolaeQxRW7HwZlQ5LDSba3fs3em3a1CbdO1N0bfydOXDNfpwWa7/arQiuYrBlcUVsmC1PHFJOKqRKWHzlVQWdiFVVHczMToFUD2kn2DwfMWRFSRY5T5ZLRsSdVKsR72gbRSR7Po8OyJ5aMzMkfcX7EY6qveep0HTU/cb2+eX94Y7BQR4/I3cBtiK1Rm3tvq1jZK9abD7F2zNNFNkbPnXKcczJ2wVVmSe7PWqiSdOKvVpvPdPqW9KezePpt54jA+kvc21tm7WyG+spj992KVHkzlL7Vkyk9jF5rbyxUvyby2BqXsVdR8hg8nGoq5fJ/KCw0Vg3aehJ0+99WvTX9n26eFTXRF6hQPd7tNC5H0k/Wf2PZ0+Z08b/575Xt5SpsTjvF1chlxg8XPmc1ft5XLV9u7fweHx0JVXtZHJXKdCu9iWGtHJMslqxXrJLPHtTmn1orkRxRgd3W+QOHvQRiMHTj2NsW3Yq1sLsjNc770kirWs9k46kV+5ZxeWoSRJJbkjLY6nbyu3ENndWWuyLL8PJNg8fOlDDVUWw1lKV2VSVl69iiTuVwRoJZNEfxYsJHWM1h64tT14zFPcWJCsZkmaMFvLX3F8wHt190Ea+IVkX8RG5aNF8uJ3EraSMrkat+B295DBdAPqB72ICszpVrv3yJHHIx8+WBZGPaAQEBYHUkkHuTUfI00o1ROkaEkCeYEfiu5euig9zkfRoNVLKfGrH2a9qgBVQMxcqiL0UakntAAGvs+ekaEAsfwm6Iigau7nQ6Ko1Zj9ABPhYlXsjHazDXUySadZHOnXTUhB7FHs6li33YPIfLT3SCRq7guUJhQ6d2mjanUL00LAkAxggBYoxGgXXQL3Fz7STqWZmOp9p0Gg0A+60sBtK59n795Gzlbj7YuQ+HqW/sTNZahZyeW3h8LkkelZ/J3CUstuT7PuPFHf8AgPs9JBPbhDbe2jtyn9nbe2tg8TtzA474m3c+AwuDoR4zF0vi78ks8vlQRInmTSPI2nc7MxJPz9Pvft+BJK3ex1MddTqG0PbrO4IKDX6B7xA/cgq3gu51Y6DoAAAo7VVVHQAAAAAaAdANPm19ibZx+SyD7h+2sLu3dWD3BBgv4s8cmHrT2cg+WihuSx5xoslSnwuPFYNN3Gw8kMETSnB7J21HZTC4GrJBVN2y1u5Yls2ZL1+7bnIUGWxYllnkEaJGrOVijjjCov3fnX+fhyd/s+8X/Lyn/Os3x/qi2N+obHEPMlPLjFR5anuLbu49tXoMbujaW46MclaHMYO5bhsVyzwTT1p4bVaaKSKRgUEgjkjwvHHNX9Zp6jeT/T7Qix1K9wxRxu5MBiJcRgIB+S+Mwo3VvDcmGoJjp4aslcNt2dESIJEkTFJI9pcW8abeqbV2JsfC1cBtrA0mnlio4+oDoZbNt5JrE8rs89q1YkeaeZ3mmkeV3c/cv2fAs5SgYMvDXFanuLGSfZ+epxRmSSvCuQhGs1eOWVpxRtrLUeQBpYJNNPB+yoE3xjXfsrtTmxmE3JWUs/lJk6mWnr4+wqRopmu17ULPLIFjx8calww3LmMPt6imncNqWJ8/lrfejEeRf3BQq1qflusfd30LnnIzqPh3VZC1jF0DPmJq5rXNxZOQ5DPXIpDHJYgbITDWCvJLEs5o1FhqJJq0UEeunj7/AOx9H7PgZfG1ZLWe2pJJmMfBWhaW7kscI+zcGAhjrxvNM1qsDJVqo6LJehpNI3ZH4pz1Zop456kdgTwSrPDMs7NLBJHLGWRlaIxkFCR+3r4iBk7ijygR9nWOM9rKRJ9IZi2i66A6n90dfk3fsTLx0ZKG7Nv5TCSNkcbXzFSpPdqNFSyT4yyypM1Wby7MSl1PeilXRgGHHl7dUOXi3RhaOW2HuSXcFu7dz2Rz3GO47nHGYzucmySJYW5kbGKkv2YZ++SGSZonlmZDK/zQyEq6kMrAkMrDqGBH0g9fFdZfKrOHlWaeODsQwnRoyYa40LA946KNfd1P0h37ETvdn7Yx2ovcde1F+gD2AfOebRCsIU6SglGd27EUD2Mw1LhW6EKdQQCPlikdFkVJEdo200cK2pQ6g9COh6eHHm+cC7MJtdTIGPcJG6nQkHUqTqD0PUHwSxAmBZi5813sF31Yu5YgMv0e6ARrqe7QH5v1+Py54s3PZ455U+GhxWQzeOy2WwFPdmB82Lux+4ruABsCWuIonr2FjkLLEleZHRa8lWvxnybY+wedcD9o0Nxbdv477K+2vsrSeDNYWau0lKz8TSeK06VZV8ztns14BREch+V7PuN5UsMYjdO9GMqSMHPXQ9pTXtIIP0gjUGPsmlXyu/yu2Rx5fmfh+Xoend9Ont8BZp5pVDdwEksjgHTTUBjpr4/Wfvfccp6dONuUuHovVFltjb1zmwuPd77lf4eLO7f21Bm8Wm88Xt5nyMMDrepZBqEKrftY1bl2lFJXpW569j1H+sLfuI9W/qtyGN2XTw28NwbMxGP2BwlT2rHUzdbC8O7QaMU4LlbORz3Y90xY+hak92avSxti1lWyH+Lp8gCqWY66AAkn6ToB97wCGV269wALIv0AanoTr16aj2dSPmpTs2JLeTmkjigxGNi+NyUssrRiOPyEICMwkVkEroXGvZ3Hp4yW5k21ks7vS9k9m7U484sw4jynKG/t/clW8lS4223BtjHxXpsRXy8+B3AsOTyFSSKeLH3FopayEcFGxkvWLu2flw8qbu2hsnbOL29vLfs1XBcY7YwWFSO3sXGbO2BkJ8LJXsZBftrNY+W/mcaubD5DHPHI6zSBo+5mE6qryrEkCroTGJe8suraHUMe0BT1YE9v+dW3/Fs8aRRL5/YOgJiUMkSx/QOx/oGi6dfDiGqgCqdZXMk8yKx7GZm6Rfuu1T5Q01GnvaHw3xckgaMRr5SgPK2ie7GzE9qBQAra6lToOw6EAuwAOiKAv4KpGojjRddToqgAakn6yT8gXuRAfazntVQBqSfp9nsABJ9gBJA8Rg6KI4/LRVHQKGLk6nUkliWPX2kgADQD57Hs/wAo6ortHqCI/fkVJCehBKa6LrofaASG+6kDt6At7zKo0VSx6toNenQe0noOvgEIJ5tAS8hPkRkjUKsWg72U6aliUPUdjDRiXcksdBrooAAGihVA0AA0CgdAOgGn3cc4W/xmGyeEmxXCaL/mskXE+6qmGz2S3NmKCauL25cjjq96KOzMzVsVXxUZqY3JSZmCb57GNdVXtLuxVIk7te3zJXIVdfYNT1PQeAw7JWVnGjITCQBpHIA2hPXU9rLp0GoIJHgFiWIAUEkk9qqFVdT9AAAH3vm4HZmzcfW3PyLuGzQvVduzyywY/G7Qq5aKPcu6d1ZOv3HG0VrietUtNFM8lxoo4KtsrLEMnUwH2nkcnnsnYzG5d1biuJld07myM88ky2M3llji83yvNcRIsaoC0khUzTTyyff/AFBzr/Pw5O/2feL/AJeU/wCdZvj/AFRbG/uJ97xm8JXQwY9bv2ngqzJXVIcFlo1tRw1lqHy461e78fRp1/LiaKvXiTsZOyaWqCxLNWDshdX8sSSu8agL+CCpV+326tqfb8v3vp8c9bP3Lds3U2f6i9+Qbfe6mF+MOC3rg8NyyLtubAxQwvLkLm4rmUkBRTE1k11jgihjrw/dPbp4VRIpa2gMsXljzEiVw8RaRhqO8jvCqeqhSdQR4dWlWIMmiyPGXUEMG0JUMy+z8JQT9B6EkVwjQyTKJPOkrwGvEyl9Yl7SE1YddWCL0IHXTX5FSRhGgLESBAxDMoA7yvvFeg+vQakAnoY5gsiBiTDJoy9zRnQtG401Kn6j0Ph+9SsjR15ZQwIbzpq6TTFlPsJZidPo9mg+fgGXP5PaG7doZP7U2luzF+fNPh55p4JbytRinreZ5nw0EkUsc8U0M0UckcoQSxTbg2fztihgNw7c3NV2vU3flmwW3qO4tx5jW3Q2ZFVjeCC3kjAy2KTYiKSKxTaKRwjNDNd/WfkSPuIljsyOE7ejRzxIpYPr7VMYBBH0jT2Hx7fuW5Nseg31L8FYfdeyOTdhbd5c5EkkpcmWtibHzWMO5snk9ibbpxXcZl8jYh8mvSe+y4yw0eUoJfrZKjPJQ3PvbZfGmwsTy/yXkczublrk/B4TMx5zd+7d4T08tvp8Re3plM/mMRgb+UpxZCvteLNzUakgVkEk/mTya/T9XjTxq2o/BIXQhmDdddSOg0+n9jpp7O3XRNSexSQvU69R9P7J1PzMvuTcmYxe3tu7exd/OZ/P5zIVMThcHhcTUe/lMvmMrfeOCtVrQRyTWLE0ixxxqzuwUEitwLgPVpxbR3xkLPw9/dLXMieM8VRXbJ3XO0HNJgTaBsSVu2CLy86dLfdRLxZDtiG2/TN6Uto7K5b9Xm5kxWT3nd3gJhx9wdxpF8Jaym9eZLm2JaV2xZsVZaYo4KhYhnRbdO5OYktYenmd3cz8o7oPKPqr5lMWR5n5wzs6XMnaY+Ua+xdiKlaoMdtvG+RXp1oMbjaaWErVvNrwVqlCjj9YY5pTEweR5iFjePu00eGLUoNSq6+b/eJ6MLFgJpIxEVVUnAaQKzSRiNlhCkAA9r6jQDt09hSKv266ESyzPLMp16hSgRNCPrjJ9vX2aP3OT3spIHuoSi9sekY0ACgkKAOg6DQdPl0+/wCBH2MsgZvO70VSroSojTUFhoCe7qNToO33QT8/Q+Iq/wBNWLyXP/q0ytNKv/pjOU1BIOmo6H7qF7kQHUlnPaqqOpY/T9B6AEn2AE6Dwidqr5fd1UDucserO5116aAAdB9ABJJ+70eE8d/nf5cfDfxo/D/jfyd4Yn+J/KX7W07PJ/Kr4ObaOP8AKt17w+Mu5XHeb9h3PK+fHJLH3xv3lVL9nmdnTU9vvdnd0JGmuhAIIJABCIi69kca9qLr7ToOpOgALsSxAGpOnj26/wB//B82jiEz22sTvLd/2lh+PqW57M8OOy+6kxzz46vcSn+P+G8/yYpnj0JaWKCNjYsQRyZXdm7Mr+WPLW8u2xvXelhe7XXsZNu7dRkj+GxlbsjRESOPzfLjZo4ooq1at+z+oedf5+HJ3+z7xf8ALyn/ADrN8f6otjf3F2hPCQljJbf3THkATIzWocJksW2I7Q2qIIGyF7u7Spfzh3d4RfLVkOoFeohOhHvRVUjcdfqYEfL+v9rx6oePqWcrZ6pY3Ns/mrJP9j3MXkMFurl+PLUr+1pbE1iWG3WrYvb2Fs17EMaEyWbAc6hYofnfrPzdPChhIyA90oiAMgiUd0pUHpqFBOp6D2np4eRgAWOoVQQqLpoqIp9iqNAo+gAD5okjd43XXteNijjUdp0YEH2Eg+CzEszEszMSSzE6kkn2k/cJdqwZX7Hy+PycG4sBamXvx0mZpUrFGGnmFRHlFaaKzMjSQjvicpKFlEZglyvG3P2GxnFe4Nv4xbeEy2dy1rF4bM4bH2kwDQPmN6ZG1PfstOkksGRhvWUuosz94aAyWPEieZprLC3ldmvf2pIPM7/o7ddNPp7tfo+42OReZN547ZGz6+Rx+HGSuwZHI2b2WyshSli8PhcJBav3rDKks7wU60rpBFPYkVYIJpEt8VYzc+wuGPQPn8Xxpltxc17D3rjN58t+pTj/AHdtSbc269vcU2Nvy3MfisPZeanhL1jJwxCaL/Pqs+bxdmziZcdxtwnx3tbjTZWMWoyYXa+MhpfaN6piKuC+3dxZE91vK5WarSqxXMvk557trylezPK47vld2GoTt0XXTudvwQT7QNASdPq01BI+dT9E2w97/BcYbQ2rtLdHN+2sTjcri8hn+TM1Od3bY25uzM3kSPI4vG4ZsDm6FTHk1fjLZkuPYuUaqY7/AA+OZPT8dkbbL5Xbjcxx8i14xX3Y77dy2I2adnZ1mjcZDGxrkjcxcbSRClNJkD22Pj9aweRmWVwrxxBQSUOhEkrEjsBB1ToSR10AKkt7EQlT5ceqxgoCqe6faVBI1OpPUkkkk/NFmXt0X34IXBb4llcKdRoR5YOvcTp3aFVOupUsxLMzMxZjqzEnUlifaT9J+4LIC6SH3oj2DQqe5GkR29hUjRSB0OpBBUfde8kRQg9pnkD+UH01CAoGJbr+CoJ066aAkKkY0jQto5VRJKT7XkPXTXQaIDoo+sks33e5n8/d+BxlH4dJHSvbvW7Nq7aTH4zF4vGY+OW1dvXbUsNOhQpwy2bVmWKvXilnljjaXdu9qfw/JW+uzNbvjnsVchb23UltWchtni+vk6Ej1pqO1atxsVDLRWKtcsLcy5gS5lLkkvy6fI3kwyy9und5cbv292umvaDprofD+ZrFNEYysMkJLMxPd76SDQKB1PdrrqBoQSR87LZj7PyeW+ysZfyX2Xhavx2YyXwFV7XwGJo9yedZm7PLgi7h3uyrqNdfG3+VN37IxmD5Rg20cH2x5yfcv5N46xamt/ZtW75deobKrYljsW69UMPMmrx2Jq57pP19f1Fzr/Pw5O/2feL/AJeU/wCdZvj/AFRbG/uLg76sY6eK3djJ8m4RXAr5TH3NtUEI17h3379NO5ASNdW0j72VpDJ5rS9srv29mssqiSUdv3mJGo6HTUdPmerHHTW60OQye0vT9dxtCWeKO5kKeB2/lK+ct0arkPNFSkyWOS3JGpWFrVcSFTPEG+bHHCJ5JnZf+Cq9zDt8pIl7ix19j9w19naPHkSwyKrFnaCczJFKkieWfMgJGuhAKOCCCPadB2/KF7kQHXVpDoigDUk/T7PYACT7ACSB4bte1NIeidyRVkT3Tqz6NKW66e6O3pr18ARl3Z1HmCSPy1ibUHWJkc937oe8o6fRqekcQkFd0nMwmIftP4sCMsYgWDIQewhT+GfweuoKL2AIgK6ltWVArvqf+E2rafRrp9H3ajW3vtjGbijxn2l9nNeSQT0vtfHPir/wtquySp3xOGHa47Zo4LCdtivBLHtHibn2fHvtvcr5LG8c7xq5RMkmGkw2TGKTb+bkcJMuOljkp2MfZljBqRWYYZisSyxYzyhJ5ipofdOsayui+cE0JB0I7e4HRtAR00+4YnjyDceyMtztvulfr8O8LZjf229l7i5N3fLhMpkNnbZhyOdfycVBnL2Kmw1HMZFEptfeKmjy3Z69aa3un19bY9OW5N9WN9bI5Q4o2Ds3ZP5RHgHKYLaFWGJF3fuezkIXztPJNcnjtYrz3p2XtvVzl+jZpVcX7P8Af+XRepP7XsGpJJ9gHtJ8BB0VNSBrrqzDR2J+/oAB9Q+vUn7/AE1+buHdXpswmf5Mz/DPFuP236tsnxtxjcyWz+P90bau5O9i8pv3krANLHcy0OGjkxuWNyrHHi4MRBSa/PPWuUcR+z43X6qeRMRe29FyJsultTifBXrUFezndkZLL19yZzeuYwU9YzJVu2KGIGBl+LjexWW7Yas1Wxj7cheR3kdtO53Yux0HaNWbr7NB83RQSQGYgAkhVUsx0H0AAk/e8f8Al0mL/jIqSuf77dq/sDu/4Sj3ix0BYkntVVXUnU6KugA+8Bp9wKzghvLJVEeMssh90LNoSUI6llI7ummg11GrEsQFXUkk9qqFUan6AAAPvfc3ZFJSNdZH9iINCV7nPQE6aKCep6DU+FaTSU6giFWPaVMfcGkkX2dSoKqe7owJQgEgEkhB2pqSQFLFu1R9HUk6ff8A1B06f73s8df/AAhxhxh7B/l8DvHmarnv/kXxH5CfZ/8A8t0WzGQ/9h81tj/N/lPYuqrp3uxVIk1/B8yWQhV100GpGp6Dr4XSVp2Dr5gjQxxNGfb5c0nva/R70Q66+0DqvZHEnb5ZPud/e8eujv5xb26+8o0U9NV6eB5sjOqa9ik/i0B06RR+xR0A0UAaDT2fPv7v3ff+CxlPSGCCEJLkcvkZUZqmHw9RmTzrM3a3avcqqqvLK8cMckifx28qz5PbuTtYy5i9hcXUshdq47Ze1so8c07bogjMXxmTueVBLYisx6RskbyxJNFWrY39R86/z8OTv9n3i/5eU/51m+P9UWxv7i73kmYduHwh3UkZB1sy7LvQ7viphlIKec1EReZ73Z3d5RwpRl81lZjDWIK+wRtXRoV6AdQhUH749p9vy9D4e7STJNl91emvd24s3PavVZcb+J35s/auNp4rHw1Y5YPLixZlmkltTea0oCLCI/f/AF9PmhlJVlIZWUkEEHUEEewjxHpHHEscflokXmdoUyNKdTKzEklj9Pj2/J5shdUbzEiZVV++aMKxRgWXQaMNW6/eB66BUB0IQuzhO4yaHUJoNVUa6aa9dAT9AX6/1BGPIm1mBaECJyZVA7iYxp7w069Po8I5eJUdwmplRnTUkdzwxkyADQ9ez9j2jWPDblwuP3Hj4clVycceUqrLElrHzFq0kETHUCRC8VlGOk0EstWVXryzRy3Ni+oHc25d27Nyfw68f7xTBR5n4qrJlZJMpmsnuCe6uQHwiToL+MkhyFiP8UKrrXWD46pkcdcrZDH36sF2jepTxWqV2naiFirbqWoCySRSIyvHIjFWBBBIIPjp83iza3pE4fq8wbz5e37ufZkfJee+Ps+nzhupxvlkx3JOb5h3PtidJ68tSZbeNrY2KaOxNcq34IPiMjRTE3bnMnNGQw/PPrP3/kPyo5M5/wA7ia121gcxZw8+CXZvDQvwI+BwVDHWpsSr0YKkt+D3Zoa1GOhisb8uvsGoBbQ9qlj01I/b8AKANCff6hmGvTuXUgfteNev7B0+byn6Ftjbd5gm3JjuGc1/G/zrx3crbOqenncXI+2q8/GdbHblzao8ubuYu7Yy2PuYmO09WzHSEde1GuZnwWN4C4rwT4vaeIx65TPZNbrS7l3FuC5NAmRzG98rXgiWxfy0UYErq6BK0a1a1erShqxRycn3OBeFot6Y7cP8YdrfsvF+yF3bHuGncO423Su5fs/41b/xOt1r3nGYy9sobvHceQOWNjeqDd3pP9O2zt4Z3afF+K47rZ1c3uR6fwnmZDckW28tgZrhas8Estm9kpo69iSSvSrRo07nkv0weqKPd3Ku1NqYitn+J/UnPtrPSYLcWODwh9s5fek9XyrV2SCws5jyFyW5XsQ267WbcJrOnj9rX9Y8BhoFaQRqzMiKX01I1cgaDUdx9g1GpGo1YunxDhiEHc6Vyo6d7dukja9SBqmmgJ11IBjDeXCdPxEX4uHodVLIv4RHT331Y6DUn7h+s+O7sJsFT2GRWVYVePVJ49CCXOoZD7F01HcSCv3HTwP1/wB/w4eOKy3ugayymJenvgGIqSQdACG7eh07gQQvmPqF17ECqkad34XlxRgKuump0A1PU9f1FFtLZNz4fkvffmYTaEkFepkLe26ktqtj9z8oWMZfjerLR2rVtrlZorzRV7llaeIE6XMpTjlpbf2/T+BxlH4h40exbvWrNu9bkyGTymUyeRkltXb121LNbv37k0ti1ZllsWJZZpZJG8feIPs/Y+g+I2lbVG7yUjbWUBOg7tdQvcemp1IHvdpHb3IhPuJ3dq6AAFjqzHT2k9ASeugA9gAH3DJ7m3Pk62GwWGrG3ksjbZxFBF3BI1RIwzySyOyRQQxK0ksjLHGrOyqaG8OXNgcaQ2q2TOf4zlxdyjvTI4LDXJ1s4+w2YMdioLJWvUtxZLE3fLsq0bGCq8IVv1Jzr/Pw5O/2feL/AJeU/wCdZvj/AFRbG/uLyUT0B483uuuhPV9sWlUdPvkDxUcj33qjvP8AwvKnevH09g0RFHT26anqSfmcaZvLfieP8rxFv7jjatr/ADGT4jlbcGdochZLDeTW7rq+bt7aNm58RZQU0+E8pZVszrHN7P1/sfP/AF/4PGniOEqvmTuLMh69yxqhjrIRroCQXf2dVZTr+oNOnsY+8yqNFUsRqxHXp0HtJ6DUkeFFYNXOgDyo7iaUgdQ0gI0XXUhVAHs7u4gHwzMxZmYszMSWZidSxJ9pP06+P1/4/Gn0eMptnc2Mq5jBZms1TI462rGKeIsJEdHjKvFLE6rLBNEyyRSKkkbLIisKu3s2++OWuEs5jMhYweSjoR5DcWwrW36Nm0u3ajvaMclatiKUU9iOX4Ov5STWqccIq3IpcZubbGTrZjBZmstvHZGozGKeIsY3V0kCvHLG6tFPBKqyRSK0ciq6Mo+TK5/P5THYPBYLHXcxm81l7tbG4nD4nG1mu5HKZTI3XSGvXrwo8s80rqiIrMzBQT45a4I5S2ZW4n9Fm4NhbbwDcqbO5Zh2/wCobfGZzUMe587Ns/E0sfnaVbCI1d9o7j2/uShj5rNa3Lcq37UTS44VOJ+A9gYvjrYdTKZXOfZGPtZbK27+azU4myOYzm4dxWLmSyNp1WKuli/cmkjrQ16sbJWrwRR/KfMBLL/5T09v/wAcYHp+wBr7QdD4APsGvaAAqLr7dEXQdfp0+b/u/e8cuejr0Tc1Y3ZHN+w81sbD8+cujbO7MvieMNg7oky1HfuA4y3vgIXxg5Cxz06Vc0bduo0SWbiUL0GXxd+bCxte3BmN17oetisSdz5mlh3y2ezLxR46PL5evg62NxdeWw473+GqVqcTsFgrJEI6/iWLzJbFux5ljIZGbVruSvMDo8jN3aKHYkIW6L3HVpGZn33trHyrVu7h2dujDUZRO9YwW8vhp8fUMM+kjqRJKva4Viv4R6Anxm+CMlfq4nlriHfm/cXuzYV6dody0ql7ci3TmbGIsojCvHYmmx8jKZPKsRAOUd0A3X6VuPNnVd4YXjzaU+d5A5dxe8PNxu2dwVZBUtbQbb0eMeKxPDalrVJpUyw8uZpo2jElaRPCRoO53dURde3VnbtUatp7T9J8GCFI+3RBJKU7pJWUAsytLqUXu7u3tVSV07gT4LyO0jnTVnJZjoNBqzdeg6D7loFLABndQwRjHEpkl0Z9QD2g6dD+wfZ4LBQncSe1ddFGvRQWJOg+jU6/X9zVlZkaNXmRlj8wh4EMy+716ar1JGg9p6A/qO5n9wXfgcZS+HSSRK9u9bs2r1pMfjMXi8Zj45bV29dtSw06FCnDLZtWJYq9eKWeWONrXIe/qXk77zX2xRxeMls1LcXH2wbOaNvA7Mx0VB56sF6erBj7e67FW3aW7lYyiXbGLoYeGn8kXYzJaOkpdHZWihliBhVWUjqwYs3t6do1B7h9yye5tz5Oth8Fh6rW8hkbbMIoIgwjRUjjDPLLI7LFBBErSSyMkcaO7qpsbs5M2fjKvEH2nhc7xTsvPVrf5R3bWH+IWvvncD1LCQNWvwWpE+zLUdivNF5RRfKT4nJfqXnX+fhyd/s+8X/Lyn/Os3x/qi2N/cXkRZJfIifYm745ZvLMvlQy7dsxyyeWOraKSdB1+rwkjP1SVoo1KzE+X2+Y+jn3AFYjRV97ViT001+X0fb5yf8Am21sNyTvfZ+Syn+W+G3Hyjx7a2dsTHfBV++y/wAdkpErebHC0UOvmWHiiBcfrPX6fnCR5I4I2MirJJ5hVnj7S6aQq7AgODqRp9/x+KT4lfb3Vj5/Q/gtIqasnd7QJAD7emoOmsipqjkNDIWDM0bKHidE0Zfb7SV9hAOo08fr+nqfu+vjQFGeT8LVCWiVW91VdumrHq2g9gADdWX52WwGYr/GYjOYy/h8pU86ev8AFY7J1XpXq/n1WSVO+J2XvjdWGuqsCAfHF+08Dj/yu2HuzfG7E3RmcpVw2AyWL+0Z6i7ZqruVGo40WY67SvLYzch+JWrKEmoVI0Spp431zRyHJlYtmcf4qtk80cJi58vlJ5Mll623cHjKFOIqnn38ldpUIJLEsNdJZ0axPBAJJUxvK/8AWI8b5Thv047XxVC3w96Lae+8h9u7q3Rn9sJJc5a5r3Zs6XGZKrPSjuzVMXhHShkasyywWa1COK+NxYfbe2sPi9vbc29i8fg8BgMHj6mJwmDwuJqpQxWHw+KoJHBWq1oI44a9eGNY441VEUKAANfb8gABOp0Gg1JP0ADxp0PQq3RSAQ37lhr/AHx+x7Pb87bPpR9HMWR2m/JGGz2Q5f8AWZVVchsnhXZ23t53+O947J48y2Ml7LfIQyWLyGNs0UswXcSQjR/DzyS5bA4PifijBDEbbxHfau3LTxWs/urP2oo48ruvdmUjjiNvI2/LQSyBEjjjSKtWigqQV68VLDXKJmONxE+5a1k2pBEs8MzVQnwOnltIACYp5O4xk6ooOpJkmKRxR9whqQO4Z5GK95DyCQr0PcXk1J0Cr0HuhB31mim7lgj744oXjBHmEOS5k7j+Ex1UDTqNAsnJG56G89hbzyElifc+X4vzmIwa7yszRwxQ3txYzcGNytT4mIRMfiaUFeWZpHa09hhGY7ezuHdvWKRy89a3ufdOduDMbw3bdpxGGpYzuX7Ik8uFWfyKdSCCrE0k0kUCSTzvJqqlmSOaRQrmNkaOFnEocH2pp36D26afT9zCqpZmIVVUEszN0AUD2k/R4MSvJ54LpaUdIhoVIiUg6sVYHvJGmoHbqB3H7nX1Gqeanmg/g+Tr+P8AM/4nZ3d+vTt116ePZ+op99/5bZHG/wCU+ydjxze79pck1s9b2ryru6XFWfM7Psj4D8mcFkO2raHnblXsnxl+jZn+R5JdCsYUrGW0M0jNoqHtPcF01ZiPq7dQWB8PI57nkZpHOgGrOe5joNAOv0fcctuDMWfhMRg8ZfzGUt+TPY+Fx2MqvdvWfIqq8r9kSM3ZGjMdNFUkgeNlcl7yp7mxPHWJ+Pv7b4m3FSx0eO3LkY8jKMDyHm5ak8j2a1nHvEIsbagCqwk8uWxRnd7/AOpudf5+HJ3+z7xf8vKf86zfH+qLY39xd74XFwfFZPL7R3Li8dW82GH4i9fw01SpB51hkjTvkdV7ndVGurEDU+LDw9si26zT0jXhftkJkWyhgilCsoMYOgYBgvTQt7p+XhOW9lDj7NH1T+nW1iKgpT2/tzIvyPVpSYszwkLW7Kk1q758oKn4fyQO+VCPnMqx6undJ3htGMQHvgxn26dG93qB3E6jqv7f7APXU6fqH4mVNV/BgRl6TSMGAkAboyRkav0I10UjRiQXZizOSzMxLMzMdWLE/Sfafn5PbO5cVWzGBzMAo5KjcBFaZJG8yE+epVoZY3QSwTxukkUiLLG6OisH4p2BS3/zfi94cd2OTsxxzg8Xm8vkeMdu4vKfk/c5f35m9tYW7Ro4M2akmNlySJAqmaH49Er1YLj8p+qXhDeHKW992eovcNzI8h5bkPkPNZS5gWqtXmxPFl/YeNkrYSrHtVQ1bAyWaFm9Uo2ZIaeTmxVqIP8AM7EOhIIkZW17tf8AymGH7kDTXToT9Y0+fsv0q8T8Tb3bbvKPHG8M1zR6lam4shx3iuH9i7gxWW2Lh24j3zSp5BZeQamVEGYp03quYo4aoMawXrGWweD4n4nwf2PtvDl7d25aeK3n907gtRRplN2bsyiJH8XkbflxiSQRpHHGkVatFBUgr14j/i6/4PGIaWwRhMrBcxTxhqsHwuYMElmhL5z6ySfEBWr+SCB9OpZlU23VfeWISpI0bVnjIuRqXijC+66trGQugHvAMdOvyspUNpDZfQsyDWOu7htVB6jTuA9hI0PQ/cmIB0QBmIBIUFgoLfUCSB+34eKFkYNqrTiPR3Ur2sqM/vKn4Q6BSwPvj9yP1/4vujSKU7uySLsYMSVnhaJ3GnT3QfpPtI6Hr+ov4o9qZC9iMkaO1908h7kp27GLsbb46ym4bNVcThrlRorjZXc64jL4enZxs8EmLhS3lDcrXK+KrZLH4bDY+jiMPiaNTGYnE4upBQxuLxtCutWjjsfRqqsUMEMSLHDFGqqiAKoAAHydi6A6MzE+xUjQySO2mp0VQSQAT9QJ8e6GVFHbEhcv2Jrr7W+kkljoANSdAPYPuFCbee6cHtpMpZiqY5cvkK9SW9LJcgou1aCQ97xQvZga1Oq+XXjbzp2jiVnGY3hvLkWsNp17O4MdtLjnbGMhjxLYG6aq4nI7my2QiFiW8q1zLLGgYxTFvhraVZp6b9PZ+p+df5+HJ3+z7xf8vKf86zfH+qLY39xQBpqSB1IA6/WT0H7J8Yl17gr4yg4Do8bgNUQjvjkAZT16hgCPYRr4dbBYWInkdpJAzTTMxjhEEhbqOwKzDuP3tB8vBeJyNardzOY9T3p/fbsb5VqVzGS43k3HTZPP18dF71yOOu7Y+VHHlxtdjlLCRYg3zvr9vTxAZUEdh6yPZXX3/MLsFeVSTo7IEZ9epJ1IBP3cKoLMzBVVQSzMfYqgdST9Q8atpIWRtF7nAjcsVBcaDXQe8oU6akak9VJd21ZtOoAAAA7VVVA0AAACgdAOgH3DMenv0DruDb20qm8sxsnnH10WsRO3GGwNt4rF0re5aXBuYqzxjcG5G+LWlC1aetNGJoLuPk+AsruPFWOEsJnOQ+TdrZPL78zm5stzbu2fkrcO68nyVlrWa3b9uPkoosele9NbnazSo4+vXnkksW7EU1+5dtWeMN5+jjj7eW8tvb1zOZ2tzDx7LuCTK7ey9W3mhlNjm9Pke+fEmlDcyFKpuKUtXoxVa5vyObV77Tlz3Fu98Lu+hX7Pj4aMk9XMYgy2rFOr9u7dyaQZCh8Q9Ww1YXKsXnRoZYe+Ihz408F11HYOjaLoGJ0A1P06akaanpr9Go+duP0K+hTcf2PvXEaUPVR6qKCy2tv+mrAWZWrXNlbKuV2jF7fN5Y7NQCpZSTHSJLDBLBkIMhkNtbF41xmc3Bc2zsTA4TZ2Eyu+dyX9y7gs1MdAtOhHdy+SYkIiKFgq1khp0q6JWp16lCtDBCtexlI8bh45rUtdNtyXYczbTqtRLc0qsq9iau4j1UnUdp910o2dqZC1Qt+ZVSzWlma/TykFZmW1JfoRkP5pR2ZNOxOn4sRk+auexY2tvFpEmjpQPDhJWSxZjkks1bddh3F6vmV1Erhde110ALAiGTLBoLUuOD5SuxLRxZaSujTV4pY2kDMbKh10Y6xBWLsCfH9/5X/8xb3/ADKT5/T5BJaLxKyhoo1X8bOCNQy92gVD7PMIPX8FW0bQaKAi6hAQhYL3lh3uoXuPXTuI/wBwAD7mqqpZnIVVUEszE6AKB7ST08KZ4vb3Ews4R9VHuiaNT3qNSDoQpYfgke0KGYsEHagJJCKWLlVB9g1JOn1k/qD73jbW1NrQUbe+t93shQwAyUVi5iduY3E4x8luDf26MZjpYrkuKxqivW7IXhSzkruLxklzHjIrdgnpUp72Sv5K9LmdybkzMtezuHdm4bMEVW3uDcFyrFBE87xQwV4Ya8ENWpVhr0aNerRq1q0Pj9Z8eRGwLsxNiRCCr6EFIFYfhKhGpIOjN/wgqsfuGc3Ljts5zeeQxlWNqO2duVZbeXy9yzZSlVghigSR1iV5FkszJFI0UKySiOQp2M/L/MO2MYnIdjtx+2tsWo8PmcdxltzB5ua7gKuLv1GniuZOWX/wjPmGYSo0ohrx1I0kjf8Aw/qjnX+fhyd/s+8X/Lyn/Os3x/qi2N/cbAlyoswYrFFmRpJV8+OohLK9gs7DuGoMmpP0knXxOVSOQRGYantlDQWiz17Tyd7M7aSDRyPd9zUknTwslSfVliR54pncyiSRgpjiAiRW7NepDdRqQAB18YHf4t2YtvcV8u8R8ob5x9GeVMhntn7L3xVyuQw2NqapBastOtWevXuTQwGSJXaVGRD80CvNYjEKs86xyCJNGlCLL7naWJLqp1BI0HXTovm2C0UjIxlkiiRzNN5hbvMXdGq+6QDoepGvtJ8FW7CwI6pIkq9RqNHjJU/f0PiYo7SoZZCkjkmSRe8lXckA6kdTqPunTx70kSaxeavv+Z3a/gx/ie7tY/U+mn06eFHxMKgxhyxWx2qx6GJu2Mnu+vQFfv8Ag+VOZrDjtLxpJHDFG3csgVn7WZmGgIKduhYdToR8/cm4KO2d1bztbd27ndwx7S2Nh5Nw703L9hYqbLPg9qYGN4zcyNpYTDTreYnmSsql1B7h6buQedE5m9HGF2hyA/JfJnpuxO4cSu5+VPsOTG7s4PuJy/sfJY/cG2ocVdiW/kcfaxdDLR3vMh+Fx13GYzMnF7L442htfj/Z2E+L+xdp7J2/idq7axH2hflyt/7LwWCigq1/PtTz2ZvKiXvlkeRtXdidWLMdSdWYk66BdT+yAP73yVOffTJubc+3+H6e6Bu3l/hrAw289tXbsFtY6m6t44jjM38fRyWLlooRcoizVmxxSOapcqUo1lxGYyvFG9KO7a2AuwY/NRR0cxh8jjZ7cHxNJ7eH3DXqW1gnUSCvZ8jyZWimSN2eCZU6f4j4VAPeCKzHUnXzF71A/YUj9vX2jTxr9fzeDMTwPsHj7lfYO6d48kYjnbkDI8l47G1uK8RsGOfbD43GYbEi1cv5l9xpapyQRQyJBYxNvFXRRe4cpixsLh/ZeO2RszH28rn5cZSt3Llm9lL58+/lMxn9x2ZrdywyRxQLYyF1zHBFBXV0rQRJHBuvcVSA3TO1vEO0nm/ZuIm1nxdUxQCOGWZS0kkTMhfqrMyFD5a9x8utJKr+X3wSWArL+Ld4gVdtE6qWAXrqNO/r5yrXiXvd4msfjpZF0KCEQkMrD26SGIL3DTuB6eDFCzxqQmhWWSNlYe9I/wCJKAliSPfViF0XXpr4LyHVjp9QAAHaqqAAAAAAAAAANB0+ZMw80FYujR9FHe6xP5x+hCrMvT2kgewnx+v6OnztP7/jsAjeRJFZpAwlj0UaiMIR2sA2vcT3BtB2+7qWLMzMzMWZmJLMxOpZmPUkn2/P/v8AiOQqGZu8qskesRA9xZFJPvaMG6Eaaroe4EjxGHjilWPv9xk7O/v6nzJISrtoeo1bp7PZ08AkT1yPaqBLKMT7QgdoyoH0As5Ovt6amTsklIHb5XdCi+Zr+GJNHPbp9Gndr97xIOyZwQBExlRCGA0LyoEbXU9e0MNB07j7fHloViXtKMYkVHkUjRxJN+Gwb2lWbT6gAAB1/X+1+oYLtyC9kshk70eG21tvDRQWdw7t3DZgltVNv7fqWpYYmneKGexNNYnhq1K0Ni9esVaNWzZh3JurdU1G3vnfV6hkM99my2LmJ25jcTjUxu39hbXyeRjiuS4rGqLFrvmSFLOSu5TJxU8f9otSg/X/AIPH7P8Ai8drdZT3q6MjqYCrgAEkj3uhBBBABHXu/B0+4YbF4DY+7+Rspk85BhL0OzKtO7T2vL5uOntDduTnmSLGytQyKXaaWzHHKqgyzVoG+IXNbp3LyFu/kTem5KyUsvls1cloYGKnXy9vK06uC2lWkkr1IojacRxtJKsJMoqCrFYmhf2+39U86/z8OTv9n3i/5eU/51m+P9UWxv7igAak9AB1JJ9gHjBxkOy3cJhlEiBlaJFqQ19Jpmm8yUOzoJw3V+7vDdw8VkRZEisn4URyxOkjUpnHkSMzMwcr3FYjqQPLQ6eweIXJkJ8yaIEspQKnZJ2IPaDq7Fvo6jTrr8nNlbJ5KliMdHsqbIXr1+w9SuaWIylXLXMas8RD+dkIoHx1WOM98s88cKgmQAhEZ0qv3vHM4aVjBEzK0xSJQf3DHtKjT6Tp73itKWk8qcupJiCsGi7fOMYLaOoLaKe4akEELp4V20UkTErL3QsDC3Y6gzhQza/uULH6wD0+R5Gj740Vlb3+wB5VKREH6SD7wUe0A/QCR/3/APB4jR9WTyYJpBEscbiH4VbEvYNe3uVNep/CI1PU+C7BR0VQF9ipGgjjQa6nRVAAJJJ+kk/cz3uI0Uaux0ZtAR0jTUFmOoAXX75IUFgYq/dHHoys2irNMG6P5rr1Ct/5bDdo6a6tqxH+P7jtjj/C7J31zjz9yJjc/f414D4kw8+5N+bhgweEu5R87mKdBJpsdhRJSlhmvrVsz9iWZ6tK5HQu+RjPV56wOXN9bg9TO4MLvCpV4Z2jva/jfT5wVtLfyYln44w+1MNPLXzFynFiagyVma7Yx09xIbJjyWRxtTcNgk/Tp/v/ADdz+pv00cl39g7nx/Htmla47w2zKOagyVDZvHEmIwu1doYWupqWYLzYrBUa+GuY6Va83fkK8rzV6lLxguSMlgqeBzAv3tv7jx2My2PyWObN4cILNqjHWsz26MNpXSeKjlFjtxIwI+JrNXu22Y9WYlienUk6noPm0vST6Fl2rm968cbo2/mfVRzzuvET7n4p4TwOKzKXLXFEeOpz1PtzcuaFaxjL9KnfglqJ8TUgs1chFkMltmtx1w7selsbZ0F2/nTjqcmTv2b2Ry8ym3mMxm85NZv3p3CxV0sXbMrJBFBWjZYIIY0o7Vj/ABc+5JnVbb9YadfEvHkbcrIPedyFCxxjtBJPc6gdYIpY5BFHJ8Vb1R174m7REnudSCv+TdiBrJp0HvEzSgS6EAr3iPuPYQiBE6hF7dCEA0HugrqPBdzqzaewAAADRQFA0AA0AUdAOmmnzfveO0iQCQrIvUiNlTuTu7NPeOuoDa9PeH09PmiRnihjbXR5ZApYA9vcsK6yMNRpqqEa66+w6N5DSFTGY2d1RHYOff7VXu7AR7p0YkjXU6MV+4hI0aR210RFZmOg1Oir16Dr4jRCpSGGKIdpDKHCB7ADDXUeazkEEj/gnt0/U2QzOZyNHE4fE0beTyuVyduDH43GY2hXa1eyGQvW2SKGCGJHklllZVRVLMQAT4/jc3Xj7uIyZo7o2tx5tu5Tnxc+2+OcpuGtabLZmpaWK42V3QuIxGYuVslBBJioUqYsU61yvlbOS+RJu91kdz8OEbtZfKYEzsT10191O32sD1Hbox+4Zji3gTC5PcfIFXJnbud3hew9utsTjW0LVylk7mdv3oz5lmt8FM1WM13rznQxNckQ0prFCjYtZzcWbtHK7z3nli0ue3dnpWeWfIX55XkdYleSU165lcRhnZnlnlnnm/VXOv8APw5O/wBn3i/5eU/51m+P9UWxvkzPJXMO+du8ebHwMEst/P7kvx04HljrSWosZjKw7rF6/OsTrTx1GKa1ZcCKvDLIVQ2dj8F89bc3dvKvCtiLa2Twu8thZ/LRGvPbmbbWK5FxuJmypghrTTW1xiTmvGoknEaMrNtvbHqK5Y/i8zm7sRZz23qP5Ccl7t+0MTUunH2LfxOxsNk4Yu2YFPLnkRz7QpXr4/Sb/wDsMeoP+CfjCc/8o8nYfZ3E+5qG2sjtvcmSo52S7uGHd1OPI7fgwW06NSXM3LM1aT4p6dfHvPDAk000ccUEzxpyXwHyHh+RtnHI3cRYv46DKYvIYvK4+Ux2Mbntt7hr08nj5yvbNFFepxNLA8ViIPBNFI9LaXO/O+2dnbsuxyTHa2Oxe69+blxcK14LcM+48Bx3j8tbxUdiKzFJTfJwwLZXvauZRHIUyFv0+cy7V5DnxPxL5TAQrldubyx1SrLDXky13Yu8K2PzUVAyzxRRZB6ArSSHy45WdWUfquXa+JsT1dxXKFa7ZvV7EcEmGw9u29fWMj8abN0QWq8Dw9pgCTSmWKZayTULUPwsa01rVqtKOrHHBBTgR4KqgRhVAUQlFCjVVC6MNBpC0okKpDXUxGdyWgaBSyLIOqrIrE9o/B7iNPEkkmhl+LFcBfMJhMKP58bsB2anVCujHXrp7D8m1+Dorm9KOV533VgNnSPsz7PFu7saTdeKxXKtKy9lJp1WHb+Ru5YvXruqJRkkua0EtRTPYrQgTuYjAa0bSV4RKg85UVtff1kRO3qAWIAB7dIpA0UkvlLBKk1iaeur2pGqrXjmVmY6o3maLIdPf09hURGOau8lruE8cPmRFAkxlTzIo+1CQSVJddAO0RjQFj/j+rwIPbI7pLYB6GJ4+9I4fq1CsWfr0JCkKVOv1/4/HlNYmaLRV8ppXMYVfwR2a6aDQafc0jQdzyOqIOg1Zz2qNT0HX6T4SJAwijLMvdoHd30Dyv7dO4Kuig6AADUnVm+4R1mmiWzLFNPFAZEE0sNd0jsTRxE9zKjSxK7AaKXUHQsNfVHxF6PJ7u1uZeHb0vH+H5h5c423rD6f5eQsbmqOL5Jw2E3xjKGRqy5zbFW20iY7J0gbFp6diCnlMP8AF2Y+O4dx5Sry5zVs3i7E8Wbh9Ru6NnbTxfK++sDQuLlrGMy24cRWF0403lWeGlbvW5mZI58hcyORNjIWPnNp+5HcT0AA++T/AHh9Z6e3xxRy/wAELepbm4E3Lu/d9rZuxxRwe6t3Y/fORp5TfVja1+ardpvk5zWtPZpW8VbTIi3ZEkNuYile/JbaWWzO3t6SrkJ6Gzt7YyDEZnL0cZWit27uHtY6xdx9gqkkjfCR3jb8uCxOa4rxGbx1/wAGn+5408dPveOXfQJ6eM1yfx3yvjeMsZkeTvU/tPa+PyG3fTtkt12cTuLbG1ZItw3MTLcyW59sSZWOtkcFdNzGTT07NETS1spZwO3uLOKsAMXtnCSfG3rFx4bWe3bnrCRplt0btyqRp8XkLvlIJZPLSOOJIq1aKCnBXrxee9tbQYp5sTtbSeeJXU+VI5QqDoBr+MIGnQnQeMRM82OZTWyUUVW41Vb0dgKkhuYjuhaZ27O+OygmVewq2mqkMyKJe+SCtFGkUnnCWQCIBXOpJUgEhB+C2i6e74XRX7llfvYKnlgSKvlL3gd2vuv0Y6adQPwvA+r/ALnzG7RqEUu5JACqvTUsdNOpAA+kkAakgeA00hkJAYQVyA2hHTzZ2BVToQQFV/pDdp8AtoAo7URdQkaA6hEBJOnUnqSSdSSSST8x55B3J70USalTJM0Z0YMNOkfRm016lVI0bUF3OrHT6AAABoqhV0AAGgAA0AGgHzwqhmZiFVVBLMzdAqgfST7PA+KkeBv/ACysTSWF+pnjcoFB0+lu72Ht7SD49sr/AI3/AIsWsK/+p6O2v7C6futejBVWMOW7gjSaFCwdYiGY6qpUEa6n6ydBp+pcjmcxkaOIxGIo28nlcrk7dehjcZjaFdrV7I5G9bZIoYIIkeSWWR1REBZiACfGO3XurH3sRsnEXqmW2JsTLVJ6GSy+SoTrcxPIvIuJuKksM8EqJZ27t2ygfHOI8nk4xmxTp7c+QNOmp98CHvTu8yNu0pYUHvQfSQQCdNBpr3Bnc6sT9AAAAHaqqo6BQAAoA0A0AA+f9XX9v+94z+M2xf3fx9sJt3w4qTdqY+kk3KWyaddoNxY/AC3JHaoRT2u6B7Etd0MaCKRJWkvUa9ShA9p4KVaCpC927cyV14q0Qhja3kcjJLYsSFQDJPPK8jtqzuzEk/qHE2OceUsFsabOyomIxD1szuLct+FxKftGDam06t/J/BK0Ekcl81BWSTtieVZJEVpt2cJ8iYPfuHqS+RkVoC9js1h5WsTVoFzu2M5DVydDz2rzNWNynEJ0UyQ98ejHc3HO/ua/sHeezsrYwm5MN/Fxy3lPs7KVSBYq/aOFwNmpN26j34J3Q/Qx8bY452HzX9u7y3ll6uC23h/4t+W8X9o5W63ZVq/aGZwNerD3Hp3zzog+lh4wm3ebeV8Vs3cG4aU2SxmDiw26t1Zf7OhmWuMjkcbsyhkZqVeWQslaa6kSTtHMIWkME3Zjdxbdy+Nz2AzNGtk8Rm8PerZLE5TG3IhPUv4/I02eKaGRCHSSNyrA6g6eMntLcXqFwEuYxEkUN5tsbX5B33hVllrpZ8qrufY2IyOMsMgcJMte45ikDwydksbotLevGO8tu762rkO1YM1trKVcpVjsGvHakx94V2L1bcSSx/EU7KxzwlgssaN0+XnX+fhyd/s+8X/Lybid58i7E2jlLHqg3pkK+N3Pu7b+Avz0JeKdlV4r0NPK2IpGhaSKWNZVUqWR1B1UgTYrZnImxN3ZSvTkyE+N2vu/b+eyEGPinjrS3paeJsTSLCsksUbSsoUM6KTqwB4cznN9jeW4NtcMZrM7jxnFdXM4+jxnvXMZaGvDHb5DxHwMl2+Knwy/CxQZGvGVeeGdJoJ54n9Juyv6u7bHDlf1f7I9QO3dwZhvS9gNvVsJsDjLb+Tkr77z3Mk/F8ceGqLjMpDjEaPLyJdjDSwxqsdl0kxuW5h4N4d5XyuGpy4/D5PkrjPZW+shiqE0xsS0cdc3RStSQQvITI0UTKpY9xGvXxt/0d8H+nzg/jPhr0wPi+T/AFZ8h8acTbF2TuHde4bKeXtnhTHbo2nj61iOvKspTIRLaXzH+LYos2LhMvpk5z9NnEnH3Lma9LNneGLxfp4z+Zw/HdLPbW35gcftWG7xvu3KxticHmNvR0YWoPbhEIpSXI4j53kwzepH1Mc9cb7Z4H3l6jslxzBV4J2tvHF8gfkfi+KMHd21W3LvXem3oosZk87m2stNJYoKVSjFShlInSWOL1V7V/rPdg4T/wAi5yvPW47mb3Nz7xHkuX9r53budtC7hF2jVpYzNY7FqknnX5ck9CpFZqXKb1rlmoqxVOGvVT6CeYeCuMdzcDboqfxnY30119jb22Nvva2VhNWTZm4Nu8fZqni8BbvUBkqoyUdR5Jo5neWGw1eFo/1Rr41/v+IcbUWK7uO/XmnoUZUtPVq1ogwbKZZ6g7lhDKVhrq6y2nDJEVRJ56+Vu37k+QtZArmL1xpkaxkbDusQjyEiqSh0EMSQRaRwxpHFGEiiiVUU+esdj4dYZp5eyDviQQys/ukMialUIYdo9uvs8SS6sRMkM+jnvZfPgWbyw3Tovd2r09gHgooSCIv8QQymcNNDETDGVfX3e7VVBB0De+W018RXPOEwYQxAx1jFCSRIrqkjEElDGRoUACle0KuijevMuQexe2FxZd3DxpwpHeXB3MZlM5KmPrcp8jbXyFCgrSVrMlZdv4q3Dk7TxBc4krotr4Kmy22ZFmeZpJ4lAcyTFXBmQD341ZA3YNPaSOvTxZFdhOsskEwsO0pauVBiQiawV0CeZ5YkkH1MO06ES2Yu+XyZpojI2q13iBWOORVADK5MqMqsxHusT/wfCmJGRgqnvMhLLMrBjLEUCdvs0APdp16k6Ea/r+/906eGllGpdCtdNSCzd3a0pA0PYo7tDr1fQaMA4H0/t/cN0773bkPsnamytuZzdu5sr8Jev/Zm3tuYyXMZrIfA4yKazN5NaGSTyq8LyPp2xozEKUxW68D6hvSV6TbW113DsrckEsGwOXfU1tTNbMNLkDDTwPbu0620LD7k2pbqTvjsnQykFawkc0s1h1wmHwGPmylihg8Xj8PSnzmbzW581PUxlRKVaXL7l3LYt5HIWmRA1i9ftTWbD90s8skrs56/L0Ps9vyEDU9NdACdABqT0+918BpHCAjUADvkIPsIQEafQfeI1HUa+B2J2ga6ksWZtfpY9B0+jRR4P/d9v7XjfnK3HU29Nm8+z8Y53b+A3BxtvW3x/f3XmKIq5jadHc9urNXr2gZ8fBjHkuyKhpzFZXD1MdPQp8Vc24m7sfnfG0si1aHOYefbUHJ+N27kbeBzeZweOtxQLFlKFvH3q2axkKBVmrWZqqLHDcq46WeeWOKGFGlmlldY4ooo1LySSyMQFVQCST0A6nx6lPSF6Y/UFmeL+VeOdr7Tx25uY9hbGn37hdrZLdmZMe59t47eUctXHU87Ux9W3j5FrZWvfp2bDTY+SW9ismuI2dxxt/e/KN/A7I29i9sYazuTe1vO5hsZh6q06MU9+5GQscUaLFWqV0iq1YVjq069apDDBHj/ALI3F5MFOGjXmr5HHw33viCbSxbtXiVlLvH+Eqdvcw6OhYst3HZPFvhcpTSGwKcluC2tmlOCq26s8QUSKrgpIVUqp7QW7iVURRv5N6nPHkcTY7iqVsrUDNTllXtcMncSsisjAqToO7Qill6gETOUnYIWMkTyfiZo/NZUYivNEYw/boxYEaajuuxKSVjvVlHdoWHbHOOxyNB3L+C3b01B0JGhPy97kogD9p7GbzJFA/FqR0194FtSNB16nQFNQg7FCDtjRNQPYW7ANT9ZbUn6/nf3/v8A0eEYBO1ZpFLKPxoZkQqJT/wTofL++H+4KkXerqrCZz3o5kkTSaEodNAmpQjTU+8SdCAv6m0/X9fyYTdKf5xxBtfzshtiGz79DlDekV+pd29yPSrRdvmYPA/Dztt6e00sGUuWFzVWtHDi8Dlr/huxdVUjvkZlSKPXXt8yVyFXXTQanqeg6+PxZ/GJN3LOrOvup+AYl0UjU+9qRr7AO3Q6/wCP9n539/xFmN7Zf4L434yPD4upBJdzGctUqptS1MbRh/8ATI2sTtHXjeSJZpo/MQnG8j78sZzh/auFq0ztTi3DZalduZ1shWhs5XI8iSWa7RyxSIzVoqU1SG1WbVo1pWIWnufqPkj1U87QYvfF/L4HF0sjJztf2nleJeN9u4OjHj//AABg85Ugx9OJwiSS2cnJZdJTI8MkLTzeYnI3pixuAp+lPH+nXI7TyWe48x1OpxHlc6OSs3LZ23tGziFTHy2Y898Xff4ENEIg0qHyrETSbi35v/gXgXK3ZEyG4d17u3VxVx/k8hOK8DXMlmc3mspQkmlKxozzTzSMdBqx8b29cuP4i2FxxxNtnL3Ng+mHY+1tj7e2hTtRbatS1cny3n8bgq1eCxkZJZJEqzSLI8ExlhV/8wrSHmTlPhL047J9TmA9Q2H2hHkxc5I2rxdu7jjI7I2xDtNsDmbe80khy+AvRhb1anSdHSwbgm8sPC8u+eENlXTuHlbGca7p+Jg2NHYFaRNy7rn3RvPamw6tuNbBqV8bcvYzFV0jWw8KRpCizMijjHj3MbW4P2/yPBthG3hH6geNsbZyZ3TSrk7lvZLlbf8AQs4cx3bEctrHVkzSBYpY4IqteQGrHyXzb6deT8Rd4E5uwWNehxVtWGvuHZdDcWIuhfyp2xyBWytuOassn2lElGGqEh+IaJJRHBFEs+UzeUx2GxdXyvisllb1bHUK/nzLWg+IuXGSNO+R0jXuYasyqNSQD/pN490/8fTbf/0T451/n4cnf7PvF/y8kbn5J2T+UecoepTeOBq3vyk3bh/KxNbi/Z2QgqfDYG/VhbtmtTv5jRlz3aFiqqBit77I4/8AsTdOF+O+y8p+VW9sl8L9pY2bEXf8yy+SsV3769iWP8ZC2nd3LowVhwRwbyhS3hgr/qGnzNDY/Ib4/Ax8W4/NYdkhOA3PuG/koLVe3YmnpV66wY6dO+1X82SJGZ0zPM+x9lcV8AepbBb92jurg3fvFW2ds8ccoZrkODd1Ns41a1tGKjby0a46zds3vijPHCe20R56Qkxc2cq1Ps/ce0+BK/JnIVCWo+ONbcGH4/Xc26Me2PjDNCy2kmiECKWU+4ASAPF3n/eLtf5T9WXI29eaN95qdpXuW0tbjuYvBVZJJepjCx2b0ft964+hIIPj9nTxnctiMSc9lsZhspkMXgxaakc1kaVF7FLEi4sU5hNmVVhEogkK93cEfTtM8nMnCPEU3L2Cg3rtLdfDe9b2F3Vy/wAaYKLKx0rGY2nu2Shhtx0qNyOehIcvh4agguO1UT/E1i3j0l8i+hzeme4x9QO9OZ+PtmTenTHb3ym+Pyn423NctY7M7jbE7jtXM8mPu2Kxxlxb96alZZ+2sleas7H+/wDqkWbCfHZCw3lYnCxTCGxk7HesbM83awgrRF0+JtMpCdyIoeaWKN8vlbU9e5lcnfsZa5ejlaaI3bcyOBV+NaV2irxdlSrC8jmCCOONW7IV0Ul4RK5v+bLr5aZCm6iwjSLG2hEvc6oVI66KCCoIMMcgkMRAm7kWSF51BV9IJl0ITuKgsD7Cw010HyZLgPjDfsWH25hJbdD1Ibn2+08e4Nt429Xi+xdhbZyxHkPlMsvx6WRB5qUErl8gdDHi8rg9r7fpR4zA7bxGNwODxsDyPDj8Rh6aY/G0YnnZ3KxQxpGpdixA6knr4+vxDMpeY2Im7RJXUQe9GY5fLk7yS8bHQaqOoDezTX2+09fr8dPl83Qdncqkh0JDP39qsoOoJ7GPUezr7CNfm6fMDTBlQdpKgqsrB0Mkfar9dGGnv6EAEHQ9AQQO1ERY4k117Y1XQA+wak6sxAGrEnQa/cMHuzd2G3xuu5u7fG2ONNi7G422xNu3fe/N+7vlkXB7V2vhVkgiltzRwWZo0nswiTyjDEZLUteCbB+svnbcfKO1TvzifZuIwnoo37tPjo7R4lqz4aSfdmM318WmYkzORs5hkzmIzEUGAzlGBvszKRJFJZw9XZuOj412AlC1sDkq7Zors7bq07NyhuLacFG1PWFbseSFLNhIpGUsiyyBSA7A18vgdgbJwuWp+b8Jk8RtXBY3I1fiIHqz/D3qddJE74neN+1hqrFTqCR8okYEJ1Cn2GQ+ztTX/dPsH7OgPuxpqCdHYF20J+lWPYenT8H7/t8A6R6rr7IYgPeH0gDQ/t+NAT7Aumunu93dp+xr10+v5gAOnt8bFzG1N/3uPOQ+K72dzWysrHHYbHT5HKQ1bUMVq7jXivY+dL2Nx0lfK03laqomYVLEjRGKl6FdpbZ2p6fuWN37tvbI5L9U+L3JZrYzZ+0RYtSzWeINg7jNfMplszjVrrg8pLe7pBYhfHyVLdyC7iMJxNxJghh9uYYSXL165NBNnNzZ6zHHFlN27vzPZCLWRtmONZJSiRxosNWrFBUgrVovfkkftkbpEgCPGFOjLJIQwLHp1j6A66E+74jQl4z74klJ8xNT/kyI0AKgfuiCx+kD6DDk6Kuc1gHfIYlo3siK7EGU3KnlwDumjsxoUULoXOi9wVnBr34MvSqUMo7rEly7BQImrlWmp2orMuiyQGRO9WdgAyurtG6SNusZKGOFMruvMXK71rEEkbUJLENhZYIou8gSdnbEH7dP3Q0B0fvCB7kouyhSfc6uIk7G6rqHZ+pOqlCNOuv0/f18MQpIRe5iBqFUsE7mI9g1IHX6Tp4IsSqEjZO9YCs0kqnqRC6Ex6j6SzjT6iRp4X3URI17I407uxF7i5ALksdWZm95j7fq0A+e8cmphlCh9NCyFW7kmjU6DuXqOvtUsoK66+HTuVux2TvQ9yP2nTuRvpB9oPzgr93YA8knadH8qFDNKE6Ed3ap7demvt6eCzFmLEsWZizMxOrEs3Ukn9T/AOHx/wDAR+g//tv+v2f+4R/50v8A47X/AJsvgO5BXzApjVwsrKBq5HRu0ewAsPaegbRtAAqRRqT2RR9/lqW/Db3yzEn6SxJ6AewAD53X9f8Ae8br4s2hRydzfmD2y15ctkNv5mxx5h9x5PFSZPbWF3XnMYDLX+IiC2e/sWJ4w0MU5t6QeNvT8kZuryHyDirWcyq7ryGKxjS7eubofvzWH2hbFaKxXogEwKSVZ4x2KkFZYKdf9R/97Txy96eptpWsTy5xQuLs5ivvvbW2Kw3ji7lRJYM3su1Hat2b1SGs9OR3swwOsU8DKjL39npM2Tx1l7rZfeG4dwYvkriWrLYvbKucVDauNtUd0ZLYzv8AZsFiKVtxTw5KOoJ2+FYySlKsaeNzbV2BQx2D3Zzzuja/CuL+yaUeOmuR7rmmlzUEhx0YLLJjK96qe7oBOQNWYK3HvFW3YkjxOxNqYjb0LIG/zuzTqj7RyMncSTJasmazKSerux+n5M/zXjuOZ+T4ds5XAVcvt6DcUm12q4nN5FcVLmnykeNymiV5pYQyNWCkPqZF064vlSTjXi3kqpuC1Uz97d+z7Mu1d4vnbeGimmxO+dy8eWsbl2u14LEQt4vLWC0L9hkhWREI5A9PXps5LzO++D8lxTk92cmbWsZiluejxvyFjM/JiEwF3K4wJEL9B0hrayr8VHHZ+EtmWaIyeH29u/DV83iXsV7YrzvYgkgtViTDaqXabxTwSAFoy8Mis0bvGxMbup/80T/9Z95fvj451/n4cnf7PvF/y8p/zrN8f6otjeOnt/b8XOKOddpLufbUtkZTEW6t21idw7V3DDVlq0dy7YzVJlkr24BK+iuHgmUmKzDPA7xNieU6kHJ/Le4duTV8htahzJuXbOd21tzO1LC2Km4quB2jhMHDbtQ6EQrlPioI2IlSBbEcUsfIfDG7MnuDD7Z5L2tk9o53JbUuUaG4quLy0XkXHxVvJ1rldJShK6zVZUIJDIQdPHHfDmzJcpY2txntDBbMwVrNzU7Oau0MDQSjFezFnHQVa8lufsM1l4K0UbSMxSNFIUfJf5Hze3t78Ub5z2VuZrd+e4X3Hi9uRbxyV2CGKW5mtuboxuaxEMzPE1iezjMfUms2JZrFuSxNIX8DkTYGA3fv3kypLf8AsHkHlvcGP3JnNqU8lSjo26W2sZt+hiMPWYosgW+cW19VnnhW2K8rReP1/T+p9dOg8Xc9kUty1KK1+6GhWFm5ZsXLcePo1K8bskYeaeWKJXmkjiQsGlkjjDyLdzGUMMV3MVoolrRvM1DFVoFNevjcfNb7jIiL5oewUhWSeaxOIq4laJTH/mYMtaIK5ZUjQpCk3SRtAsrdvY5P7osOmvgMx/FOsw7ezzni7w0agq3lguvRgQQB0PtHb4kkj7yH7WZnUIzylB50hRSwHc/c2gOg10HTx1/73jGceenqhg90cqNk8Zf3S2TnxdnbHHO1vNieC9yKxvV7NKPJyTQivWrwzZC5QiycuNgeaoZYTt/bWNjgq2L9nJZO55eLx2R3LufKBftPcWYbGV61QSsqRqIqtaGrVhStTqV61CCvWi7n7wokjVmWPvCq+pOpLDr091fp69Rp10YFTop0YEHtZQyt1+gggg+Io9U7V8x9FD6+ZI2jmQt9JVV/B93QD913fMVlJDKwZWBIKkdQVI6g+F17fcUIAkaR6qvsLFANT9bHUn6T8kjOQxQooi+JgqMwcMTIJLGoPb2gFQP3Wuo06zJEe6NJZER+5W7kVyEbuXodRp1HgJEjyO2vaiKzMdB3HRV69B18TzSBpBB5XdHHKkL9sjFPN1dW1Ct2qQF9rA6jTrIU82P8Hykbsm1/4fmSjs0+saIdfZ9/xJpPE3Z2dvas343u/C8vvQadv093b97XwTJcRwdABWhmkfX6yLAhAH3wxOunQjUho4VURsFUvJGjSuUYt5ncdShP/BQjpoCW6kszMzMxJLMdWZmOrMxPUk/Xr8/X9f1eN0ek70H7JynJnP1HLYLaO/eZ58Sln0/emSXcUWSkyeb5E3eVs15Mxiq+NsvBiXqSwyWlkrKuRyVKfAz7mw/8bnMHN2+uRctgN1cn8h8tb0zOfl3Bu/D7Po7Plv7c2zanmq4io0NGNIkL2sgayVad3J3oMfQFfxRz0tfuy2NxuVxFK35s6+Tjs3ap3MpX8hWETebJj6bd7oWXy9EKhnDfIB06nTqQB1+snx3aaDtVR9JCooQdfr0A19n3D1NekL00837s2L6itkYjZW385ytsTYuR3bgdg5ndW6JK269l4zeEDwUYdzV8VQu0Zo4r9e7TsWu/Gyvk8RlExWx9s7F3hu7F8m8YbUo7Z2Pyfl91Z7I7j+ysXjDi621MvnlcWVxXkFq1aKokcePjKxUK0FBBjTguC+fqt/bu+Gqt+Sufz1qm8m73hy9rbwoZiatLKouefSlr4288hXJxIkwJmsQvecMCZNEMYRkKe8AxLsCfYOnaOup6kduhfzK86I0SzRCS1FA5iA95laWLSTuP4IUA/Vr7fAgYusTRFlE1mOwkPedSkRWrIUYg9x7NPvkMNBTW9j8TfFR7MscbYitah821IJbEjpPHXYNIwDyEu5kbUtp+6hr1oIEiqkpX/wA2roiVwvZHCK4BXQD2Bi3booTQA6/X+vTwJphqp18qHUgzEHQsxHURgjQkEEn3V/dMiRs7skfd5aMxKp3HubsX2DU9Tp40+5A+Z5ukUC93b2adkCr5en/E/B1+nTX6fmlmcKilQ3saQ9x0Ijj1GpA1PUgdNCQSAfKhTyom0LAlXlk6htJZwqkjUDRAAvQHt7gSf1OT/wC+Q+j6f48PoPs/9wj/AM6X/wAdr/zZfpHT/F9fhWl17nUlIgdGCMh7JZCddNT2lV01ZdT7oKkl3OrHT6AAAB2qqqOgAAAAA0A0A6fPyG7d25H7J2/ifhPj8h8Hev8Aw/x16LGVf80xsU079800ae5GdNdTooJH/uccR8Cw4z/1Xgd98pW83h//AJpgjwccFn/1fXtA/wDld3/8G1KMDWnhp1oKkUl27cyV2SKtEIY3t5HIyS2J5SoBknnleR21Z3ZiSf1J08YnO8n4jcOF3phq8GOq792Dl6uD3RPhIHlmTAZL7Uq36FqsJJWkjaxQeeI6iGaJHlWTDtsDEZfN7nwW2ruzMfv3fF+pmd3wbTvbtyW9pMDXmxtalRrxfaGWuu8lWhFNMjRx2JZlhiCcSX995HdVVeG+SMTyht2ht7IYunj8vn8MR8LU3NBkqVxp6ZAZXSu8EujMFmXXx/g+TKbd3JiMZn8BnKFrF5nCZqjWyeJy2Muwmvdx+Sx11XhngljZkkilRlZSQQQfFzNYizzHx/QtJXEW1tn75xFrAUHhgWKWWnLvrEZvJazMDLIJsjIoZiI1jTtRbe2eGdpviZcuMe+590Ze/Yze7d2W8dVFWC5m8vaOir+HKtKlFXpxySSvDWiMr936+nyc6/z8OTv9n3i/5eU/51m+P9UWxvuP+D9Ufr1/veEydSa7DtupQis4DX4is72Z5paZzdqqUV4jYjfsjilVpo4UJHkyWLEAhjE4mh1ZYmDSpAjswMiq1kIF9qsxHTqCT4njmtO4HxL1ZGKRQtMz+bqySlVjWTQ9BpoxHghPL6xwl/KZGj81oFafsMZK6d5bovQewdPGvjDVdo7c/Lfk/fuch2jxtspLdeucpnbML2LGYyqmRZ1xGKgRruXswIwggXulaGItPHNSyNuDc/JW8MlPunk/esEV57e7N1Wtfe83ISTWGrUYOypVDspcI9qVPirNmSQ1vKYS15ZpjqwBVCiJKhhI11XsBOh6ANqNASMgO7zERfNjZVMKM4tpEkvkroB7rtopHTU+E7mWGdEWMtI2kU4T3IlBA0jZV7V1Y9pA1ZlIPdJDIxMZZmIiMb6zxRukJEnUFQzddD1BOn0eNGBUkKdCCD2soZSNfoIII+98/wDa8NWeSSNpiggYHWE2ASsazoATodSoYfg6+wgnQDUIPLWMiNEjDIpDKsgQDuOoBJbU+z6h4/x/L7sbvq6xjtUnV317EGn0nQ6D6dPn5TP5/KY7B4LB467mM1msxerYzEYjEY2s13JZTKZG66Q161eFHlnnldUjRWZmCgnxsTcnob9WHHvFXC2fzPI+2uYOVKO1s5uLmPFzYzBLjcHtjaGy8xFjZMTPLYtPZuz3ruIyteA47J4udoJFW7Lg9p4fD0Z8rkJNx7zz2O2ts3amV5D33fpQVNxcj70qbCxuIxtjOZdq8c+St18fAsjgKkUcSRxJ81fwPw1/D/A9v7r731+On7fz9x+hT0KbiGI3tiO2h6qPVRRWW1t/01YC1K1a5srZVuu0a3t83ljs1AKllJMdIksEMtfIQZDIbar4fDbZxlufcWYye/uRd5DaG08BkN7cjZSFIspyJuAbMpYvGzbiytqIT5OxXx0RYsvlRxxKEjCopadjCYGjkJZGYhx5Yi9rk6AdenUEd2hWr+Vu0cPnsrVSFYM2O+lmKdeFZpYadTcOLkhtJDE08sxUWAiynvAVl7zgafHPJ9TfNDZ8+G8vjmvxtx/spdz49c7CcvjYd335Zmol6rT2JL7q1qWZpJXdppE7H2LyXsfJ8QZZu3yrO5s1Uix1HTEzZiT8pZdwQYmWh5sS11paQzee0yD8WO1nkyO1tw4LcmPgtPSmvbfy2PzNOK7HEk8lSW1jpJEWVUkjcxlu4KynTRgT8iqCAWYKCzBVBPTVmYgAffPTwwVg0aFo4SqtGgiVj2dkbakA+06kkkkkkkk/c5I+5nMXZC7OddXhQROFP/BBBCf8XTX5iqCNWIUFiqqCTp7zMQAPvk9PHYrBo4AYYWVSoaMOW7+19TqxJc6noTp7AAP1NkczmcjRxGIxNG3k8rlcnbgoY3GY2hA1u9kMjetMkUMEMSNLLNKyoiqWYgAnx5O4Nt5zaPE6+/Y27ueCrQ3Jy3FL+NpxbgwkE00+K2q8DRy28LlFr5XJys+Py9HHY+tcoZ39Z8CRlDuQGiU9jxg9xUvMup6jTojDQ6gn3ejFmYszEsxYkliTqSSfaT84ff8AZ4q4viHZv8a26chk9yYCeXG5Wim1dlZjbuOWxbg3tmEkEVayks0ATG2J6zzgSoJ4pRGsm4t938/u/K7m3jWrJlcbmN4Xdw7a25Et+xmDgNqQNVoBqNWxbnjovarGSKLuEQgE9hZdfH+P9UdPuHOv8/Dk7/Z94v8Al5T/AJ1m+P8AVFsb+4Gvt+94l2fjhcSGpDSyG5rMVmKrUt1b1a0Km3HnHv6gpBevxeZHrXatE6z1rsqiWJ+wLr78oTzRCVbsWQSRHopY9rEagg6gMwXwJhF5jV5a9lm8zs7Y45exk0P/AAmZOvUjT6tfEkeveEchX0IEie2OVR16MNGBBOoP1fJd3BujN4jbmBxkSzZLN57JUsPiMfC8qwJLeyeQeOGFC7KgaRwCxA11I8Z71Acg7Zk2xuncOIfYvHOBtpdx2Y25wrXzb7lw53jt6xNYWluPLXJjYy0Szt5detjYXgp24rsJf/zFvf3vgpB4rwSMzQs7MY0fses7BFnsSyPF2lO1O7QE6AdSNDrJHrq0tiF9AD7qQxuCWJ6dTINNNfYddOmuvT2/f6+DIBr2dqyAIirGmgSN9FOp1PRm7fbpqSW8VJHUgmSzFGxBAaFOyRe36wHeTr9fTXoAPmKqgszEKqqO5mZjoAoHtJ8PJakSMJ2gQRyRSWZHJ6xFFJ8rQA9zOPdPTtJ6eIwH8o+8JHlDNGAOsbDygW6/gle06Ea66HRVm6M6IzxKoOiT6lYi5b/gnSToGB0Cn2nT5Z5ddLC+WICWVfLDMRLMgYdWX3QoB1HcXHVdRrLLJIdS2sjs57iApOrE9dFUa/UB9XgiYGZGkaR1ZiGLupV5Fl6kMeh16gkDuDAAeGeu7NoCzQOCJlUDudlK+66qP3Q0bQFuwKCfA/YH7Py1N3cz7t+xBmmy1baW2sZRs5rdu88ph8Y2TsYzbuGpg/VDXe/dkr0K81irHbt1/iIizepD1kbog2Lxpvzam/dv7d/q/LGw9oZ/b2K4/wB9VMZSxB503DuapLYv5WWtSmt2sW9GK5VlnMRtYytbzG2Dh9tbbxGL29t3b2Lx+DwGAwePqYnC4PC4molDFYfD4ugkcFarWgjjhr14Y1jjjVURQoAHziWHuiOYkn6CIyFP/qRUD7+nz9oemTgjj3cee2dyTszkxeb/AFRbd3jLs7AcMYCGTPcQXMVxRyFhq2TifkvB7mqSWWxcldpKUlOOvNDGtq3k8FhuDPT1gZ8LtfFWJjnN5WVS3ktwZueCGPNbny2agWM5HMXSI0aVUjSKJIYKUcFKGstapiqb2JlrVxA9iSVrk614l0lSORiAQF17ipVNPcj7Yh7zD8bCkrQu1SMqsRqlBLBrMCe59COrRnr7xPdqPBjUlYjIZAp7SddO1e9lA7u0dB00Gp0A1Pj29fo18TYDeGAxm4sRP5jfCZOsk3w88tWSl8dj5+kta0kU0qxWq7pNH3Exup6+MbuvhveGc4W3HRrYjHTtgomzGCyeMxCKViyWGtTwPYlsPBSa4bFuSvZMJezWmnmlnOb3F6mNmZK1SxmSwONxOY2fU2rk8xb+2JMhNfyG5o8Lk0x9atWeOhShlEVfueaJCJpXZxRubO3Li7Vy3i2y9rb1i9Si3Ng6sM6U7hzeCSR54RDO6QtIFaJ2ZDDJKksTuyqFbvCas8Y71IHc6p1IA7v3XtIA9mpB+5wLLp5LTRCXubtHllwH1YaaDTXrr4eRz3PIzO7aAas57mOg6e36vmQMOrRv5qL9MjwjzY4V++7KEGmp1PQH2H9TXdx7u3BhNrbex3w/2hntx5ahg8LQ+Ltx0KnxuUykkUEXmzyxQx97jukdUXVmAO3M7uLCfktxvtjOQbw2tgMnLfO79+ZapUmqbbyfIW0cnUhgwlHHTv8Ab2MxM72sibqYm7a+w7+Lnxsx8K5IdhIB5JD9pRRqxdgRpr0A7Tr7eq6DV5XPc8js7nQDVnPcx0HQdfoA+dhPy23PjNuflHk1xOH+0HkHxVo9vmyyeUr+TWh70+Juz9leDvTzpU707rO3d3Uv4g+NjjIam4cZh87t7e26t9i7kVfIY2tncd2rjq3wkTQuewamUpLFfgmeKtJi9jbYxm3q0/Z8XLVSSbJZDy55rEH2pmLrS27XlNYmEHxM7+UrFI+1NFH9wudf5+HJ3+z7xf8ALyn/ADrN8f6otjfq8ff9niFqiQ2M3l55aGGgnV5q8MyVXsTZTI1oHSVqlcKok7GQPLJBAZYTOsi1k+JuZKaaKeKa7YsLdydy5NFIs9rK2JQC09h+6eeZ9C/c76666VPelMMulZqxdRLFXmsMiTiaIAOgm1b30GjBVIIKkq6hCVPQPGkq9QVOqSAqf2x4LOe5jp10AGgGiqqjQAAAAADQDoOnyZunktsXo/T1svdcJw+WsZKpZwfqMzOFnsU5SKtCcrPs7GXIfifKljnrZ2ZqTiaOpTvUr3jvPltqWQRszd/VD+M7U9gUkadxAJ9gYBgOig+YGhYF1iPZL7rBZm/AP/GPTTo2qkgqGOkqNJE8Ri7GjCEEM7aDuJJYdeo009mnydP16+C8jvI7adzuxZjoNBqzdfZ0+aruxleOTR4oiohkjKe+hn69wJPY6hCrLroxBHj6vH975uqsVOjLqpIOjjtZSR9BBIPj8W5UiMMyyMF7nU++sbjodR7wDaf8Edx0LIzKQkg7o39qOOhbtcdCRrow16HodD08KykqykMrKSrKynUFWHsI+g+E/FtG3loWBJ0cle5ZFDdQGUg+0g+0aAgDxuThb09zcb8s+saxtbJZfjz0/Zbkfam1crk7FBsXYyVnOyZu9RigahisoNyJhrF2pcymPqW3osIoLNurxt6kebuMeNH9ZO1+L5uMczv3Y+5t77t2ficdNlrlzIS8dU95QY+PHi8LdphYOIXJVa1yziXyV6qZZ7Y+97Pmfs/KD7FLBNT7NT+x16fTp7P73gog0BPvOfw3AJ7RproB7CR16j2+zwfvaf7vyDvRk19ncpXXT2+35eV/Rdxv/GNlr+J403jtrmP1DcVZ/Fbdw/p05D3PX/J/am26m77597csSNk7Hm4tLM2MyFSCF60wr56bAYDivbNKett7D38ll7QhnaSxuncd6lXo3NwbryipXkuX5Vhjdp0WJYUK1YIY6kUMK1adOJK1WIRxwwxfjXhhQMJ3Y9yjudyX0fV2OrMw17nEcYtzyzMImcJHC6QvIncsESmQs7qHT8IDRtNDqfE7O0bM00rM0RJiZmkJYxk+1T9B+rT5uv7PiLNHD2NqbrktQZg7t2LkJNtZ+vnauckyi5t1qBqk19mLf55bqSzgSMyOj9rrBf2buzJ+oXEXPtGTN43c+3rmTyOAtST0KuNtY2OHMT5u55w81fh6srV66rNNLCC/mpuNeQ8dV4fzu0M5W25uLF7y3XteKnFlshFYv4uHF5CWxBNYisUoPioLMlKGGwpc05LUcMsq/wC79yPYiSHypz2uAVCiFi7gEjqo1Zfvge32fNrMieY4nhKJ3BO9hICqdx9mp6a/R+prO4snBetxpeweGx+NxkcEuSzW4d05yttba238ebssFZJ8hk7lSlFNcswVYmlElqxXrpLMlLe3I2a+3tz1fiLeA2vR+FfYPGVvI1JMbeXZmtKpeyF5qL/A2NwZlpLMge6cdXwtLJ28Wf8AD4M0oUkg/DRuAwdw2hldD7UX3gNehbQaMA4BZiWZiWZmJLMzHUlmPt1+b+v9n6fG49kcY4/cs1Cpjdz4uTmmricdf2Jgd1VKNYY1sY1+ZYsr5ctks0SEFykTxxT0Zntw4l977iHJu8cPk9x5PHb0zu38PSyWH/KadmyGP22ldJJaNZoiImiWy/u/ikMdVIK0H9xOdf5+HJ3+z7xf8vKf86zfH+qLY36vyWZyc4q4zEY+9lclaMc0wq4/HVXu3bJhrK8j+XEjt2RoznTRVJIHi7uPNUnpXbctjH0a5iiqWKO3atuWXbFS8e6WJpIviJGvutiRRYnkEUpg8lR2tHXB/H1xGVkSWu3wyVp5DGpXq401Lg+8CQB11maNTXjiqskMPmlpGLWhMgWbodY5H8waDXRNDr1bw5MYhIIUxhFQoUXy9GRQoDdPe0UDXXoPZ4+/4l4I4MzOMw24rNbFS8xciLlzVyvDWxd0meLGWcFTr6Tz7gzEFTJfZIrt3U/ISey1RbNK14wm19v0YsXgduYjGYHCY2FpXhx+Iw9JMfjaUTzM7lYYI0jUuxYgdSTqfAjMTI7yxzr3CREs1ihDRzr3APGSB2jQjq/XqfHXoo1CKCxWNS5fy0DEkAE69T9/26+IZ45CjGawilB2SKVjj7j5ye8QQ+mn0ddPafEy9nldssi+V3d/ldrkeX3/ALrt9mv0+35yRho07zp3yuscaD2lndvoH9/6tT08NDX7jGT2vKT79gI3unQgdqHQMI/br+EW0XT7h+v/ABeG8meSHv07vLd07u3Xt7uwjXTU+EcsvmR9xEgiiWXuYaF3kVQWb6Q7akHqCD18ZTP5/KY7B4HB467mM1msxdrYzE4fE42q93I5TKZK6yQ161eGN5Z55XVI0VmZgoJ8Zzhv+ri2bjs1WwmT3vtnkD1jco4rJR+m3ZWQwG2K8go8d7gxSXVz+eW/k6XwqGhahISK2uOyWFsyZKpufe2y+NNhYrl/krI5nc3LXJ+CweZjze7927wnp5bfT4i/vPKZ/MYjA38pSjyFfa8Obmo1JArIJJ/Mnk+cAqsxOuiqCSdOp0A8DUhpBoQq9jRrp7O5hqG/YA069TqCPBJ06k+wAaa9T26ez9r5QUbt1Y66ad4ZR292oGoGjaDr9Z8adGQ9xMbsQje7pqQCOo+j6ddNPH+DxyPwT6JfUhxns/mLa3KWD4s9QG669vJ5fe/DWychhpshvOzsWvhVKruXUw4ylZknhhinizFODIUM3i5Zcdt3g7iTbsuE2hsC3Q3Hl8rYevc3LvPel2sn/h3cmRjWM2rtxQGsT+QESOKKnViqVIKsSRBlaSOvI4lmVgE1kKk1IJmBDFere6D1ZmAKjuaV2KRd3mSKkcbdvcT7sUaewDU/Seig6anQEPAprlC3Y6SSeb2lAmhk19umpJUDUk9NNAD9/wCj5x0EeihEBiDKjCNBH5gDAHVtO4kgEkk6D2eOnjdOZvbawce89ybQyO1E3XbxgykuOazTatjs4uKlkSvJept5RgugJaEcawLYSIBRs98Tnf43OH9t/C43NbG2fsbb23t4xVcj8TUlv47FUKtie98NPJBemlTJfEWZ2f4kJEZ7YxMnIG2M5xZBuS1ch2tn8uLOU2Tn1pXK2NsJW3UtWqElhsTSLbaSuKtdI+6a0jMIxUyOOt1r+Pv1a92jepWIrdO7TtRCerbqWoCySRSIyvHIjFWUggkH7hIzCToqqjKB2CVmBCyE/QUD6addR9Wvze7tVgmjlHbtDDuA7dAQx116hTrpqemmo/b+rT9SQbPwYo7o5PytGO/gePq+Xgp5JsbPYlpru3dEsaWJcTtytLDKt3NzVZEDqKlOG9lJ6WOtUt/ch2vtrfcPxEuLxdHMZqzsHj6K3VejHjtmYG2YKs96CrPaq2N128emVuC1dRDQxdiHD0/BZydCHVAhTuMgA0Lg6kKNdde3rp2j6SoLMWICrqSSe1VCqOv1AAD5n7PjCR7hTOZLM7ntPS2ttjbWGs5jO7juQ3KtOzUxca+XX81DcgYRz2I2kBKwiSTRDVs7k5Nzh4eyNnBZ2TiaHaS7XuXIqWLjkhxua3G718qIpbg+Ls07dZZImPlqIJ4YZocXtnbOMrYfBYastTHY6orCKCIMZHZ3kLPJLI7NLNNKzSSyM0kjPIzMf7i86/z8OTv9n3i/5eU/51m+P9UWxv1d9/xJtWhIwxeAvD7RV7CJTzWerpDbqRoRoJo8fIewRs7L8aCXiSajFKJluMrx+XB2V4IYYDJ50sU1gh6w7dVEYBDEEjpqjagIw7XVbBAsIHEc62IFaNYnYAt5ZjcOCB2k6e0nTUAElSPeVW6MpU9GBGvX2+0HqOvgk6AsSx7VVV1J1OiroAPvAaeKGU+ybO5Nybo3LhNibA2lTsxUJt2b63NM0GCwsmVsq0NGsBHNav35VYVqkM8yxzOiQSZCnVvWdybw3XkjuPkXfuVRxmt7bpmhEM2RsiWSdoa0SjyqVMzymNNXmms3JrVuwVYo8qEaqvvJFMknvxyrIva+mhBAJU6g6kAg/JVU+13s2Rp19xytcA/f7omP7Gn7Vv8A8yrH/rU/LEJmKRF0ErLqSsZYByAAeumunQ+FVWklZoXjseRPEVDl9O6Cz5be66DqoUEA9pY+8vjXwT5nl/ip17u3v174WXy9P+Pr2a/Rrr9Hgft/4fudjkXmTeeO2Rs+DI4/DrkrsGRyFm9lspKUpYvEYTCQ2r96wyrLO0FOrK6QRT2JFWCCaRN70fUztHgup/V752DO4vZ2wMDvXOby5H9QeAr5Lbu8OIubaPJvEedqU8Ti7U9J8rjRXyAl+GlsY6/ibnnUc1VxeyuOtn7W2Ds3CC4MNtLZe38TtbbOJGQvy5W+MZgcFDBVr+fannszeVCvfLJJI2ruxPzP2fkJY6HRSq6ak9x6E/UNOv1+zpodfDBB2q3b7uupIX2At/ukdAT9HQafMDKxVhroynRvZ9f7GvjtZjoDrpoACfpcge1vrY9fHEfD/B/DtXknZGTpbu3XzpzxnM9JieJePNt7WzWY45yGytu7pw0dyK9vShuTGy/amBkCyV463wcyQLct5XArxvw1smrxhxdIo3FR+xspftbmymfzssORu5XJ5zK2Lt2xKIlSk8l+eWRYIoK8Mnw0UUUViJBLLLdlexfvW2NjKXLIkLmCa2UCBx3gtovuAknV2kV1nnDRVwvbEqjtDqrH8RV7tegOve5101JbucgMoSJYkXXTQlpG1/dSyN1J0A1A0UHUhRqfnqD2l50DkFNXii7tYxqx6F9O78HXt7dG0Yj5uH/L7b3299gfaH2T/wCF87i/hPtTyPj/APxFtVvM8z4aH/K93b2+7pq2uTzPp+3DtCrs/OVpopuN+Qru/JttYG6auOifN45sdbtvcvWHpyFrNgRNDE/kL5qEGOrt/m7A5Phne032QlWpuLFbgqYfP18hrSbOU7F6qrY6sLcU6yDIP5MKBT8ZN2zmGvmNv5bGZzEXPO+EymHv1cnjrXw87VbHw96k7xP2So8b9rHtZWU6EEfOqoNNZfNsuR01/GGvGjD6e3sYgn/hkAe0n5f1/R4jh0XztWknJHvRsfdjrk9dCo1ZtD7W7WGqfqTIbS42gvUMfUvW8NuXmJ48Fa29t25i52p7mwGyMfflmly+4qsvbTWaXGyYSha+KF2xcvYq1t+zPSpz3slfyV6XM7k3JmJILO4d2bhs14qtvcGft1YoImnaKGCvDDXghq1KsNejRr1aNWtWh/X+34EsvcIQSPdIDyuBr5cWuv1juYghR1OpKqwJ09ijoqqNFUKNQunX6z7Sep6/MsZjP5bGYPEVPJ+LymYvVcZjqvxE61YPiL110iTvldI07nHc7Ko6kDxufA8WYjODadbB2sbX5sanTjxOF3tdxj2qMUG0dyirYvx1A0Tyle5xMY45qyVZkttQ27ld5bl37drd0tjcG6rEFnIyTzor24oJlXz/AIbz/Nlrx27FmaJX8n4h444lT+4/Ov8APw5O/wBn3i/5eU/51m+P9UWxv1c6UJFbcWWBp4OspRp4e+eKvkM8YpI5UMGNjmFmQzqsUknk1e9ZbMKtWgposVfG/ZtSoHZ5pYIadd4qcKSTFiUVIwD3Ek9q66+F7YYoVVewCIPo3vFizGQsxPXTUn2aD6Pk+vxuDkDd9izX2/tytBNb+BpzZDIW7F27Fi8Xi8bSg96WzctzwVK0eoBlkUMyrqw3Pzfzhapvy3vLG19vYnDY7Ly3dv8AGvHIaDODZ9OtGprx3nvgtlGqWLULmtWENizKLFy6PJLLOde+b8Fox7AkDKdRqOrP0J/BGg7u/wCX34e5l7e38Yyo2jlm85RqTqCFHYyaaa+3r4eRz3PI7O7aAasx7mOg6Dr9XyiWculcOFJQBpJSNC0cIYgagEEk9FGmvUqrIwbVjqHTtIKkewg9QQQfr11BBGmhPt9o+j6f2PBaVhHPr2Cs8ZaQRujBpZA40U+ztB97qGGg0J+5QU7nmcgcz7pmw2H4o9P2zrUeQ5R5N3Vuu9PhtoY/GbeopZu16Fu9XmryZZqckatG8FeO3fetRsW91evrbPpy3LvqxvrZHKHFGwdnbJO4v4gcpgto1Yoo13duezkIHztPJPcmjtYrz3p2XtvWzt+jZpVcX9/52g9pIAAGpJP1Dx2KFLnXvkBJ6EaeWh9mn1sPb7BqPb8/c3oc9D+6oNvbuwnl0PVX6roJO/bXpnwF2c07Oytm5FHiS7vm/wBlikoq2kkx0qywQSwZCDIZDbe2eJeKdr2drcV4R1yOTlysyJu7kbcFmmk2R3fuzKQRqLdiw0UHmyjyoY4VjhqLBWrVq9RPLOsodnNkP2Ro8Kd7Q15NQGK6gswJ1OgTpoXklDtNBCyyn4juj82SUqHQrG7e83UnR9Sqk66joWOgLEk9qqq6k6nRVAA+8ANB9Xz/ADDpJIDpHGy6opHXzZQw0YfQq9dT+F0Ha5ZiWZiWZmJJYk6kkn6fnf73ibAbwwOM3DiZjI4qZKsk/wANYkqyUvjsfP0lq2kimlWK1WdJo+4mN1J18Z7KenzeXIWztw1rVHcG39iwb5lj4/uZag1Vbsd7G5eGc2ZblesygZG20DzGOOdkqAom1Ni+oHG7HWTO7Z29nbO6MHdz1efb9CZ7lPKvuShiKGSivZN5KjKIMVDDTExAWYV5PMrvldjbnxm4asHb8VFVeSDI4/zLE1eD7Uw91YrdXzWgmMHxMCeaq98fcmjH5epjJWOGI+WSyfiYViADewn3dCR0J1I1Gh+Ysil0k9sTdg7Sp7kaRHPsKkaKVHQ9QQQPGn6iyGZzGRo4nD4mjbyeVy2Tt16GMxmNx8DWr2RyF62yRQwQRI8kssjqiKpZiACfHn7oi/J3iG970PHmRwmQo703/Qi/5NY5Hs3bCfZ2DyPe0k+zmxq3J4Iq8eatxRW8ttpMfhsNjqOIxGJo1MZisTjKkFDG4zG0K61KOPx9GoqxQwQxIscUUShEUBVAAA+RWkBC6BwPeVpl8zy2ET9rAH8LqRp0PtPQgtooVexEXokaDqEQHX2e3UkknUkkkn5me432cbO9eQ8Hg9yZGTBYqGzFiY8tgK0MkO3svut4mp0pbM0wq/ESM0MEyPBZeKyYYJtqb49QuDxlvduBxoq0tk4TP5G7x7j5JckmbXKW8DYT/wAU/wAHHZKA5C7RsRwISZUMaw1Mdj6lWhj6FaClQo0q8VWnSp1YhBVqVKsAVI4o0VUjjRQqqAAAB/cnnX+fhyd/s+8X/Lyn/Os3x/qi2N+rNPFjJ5S1FToVUV57MokYIHcRxokcIZ5JHdlSOKNWd3KoiszAH7by8hgya0gYsJ3scfiKEjG21LFuzlZZFXyzatmNHtsgk7Y4UgrQGKVPLkf/ACbyloe1kYoyt3DTRiChJ00YAlgA2rxSqUkjPa6n2g/R7Oh1HUEdCPZ8mnjE8sZGtk6GwuIOSt447iTD9k74XkHMYehNtu3y1l62aqwvK1d57WOwFGOvA+PuQXpnt3GswJRaMiSNEkftidtWjY+6wcaAd3QBj2jXT2D7g7ge4nZ3EkAasdFUa+0nqQB10BPsB8KAOyONfLiXXuKp3Fz3Np1YsxYnoNSdABoA6eZp3Swt5XZr39iSDzPM+jt100+nu1+jxXLxmVRNEWjVQ7SL3gtGEPt19mn0+GdyWZiWZmJLMxOpJJ+n7lwZnvRxs3hnmLireu7Nxy8lcw7o5Yo47j3B7P2UfIvYLbeQ2cMpkbOSzV1LmIp5nG4nL1sXdqul/HyxvI9blDn7EbcyG9+aeUd8ZLeU/JvKFulvbd+w6V3Fz4KlsPi3L3KySYLBUcfasY2vBV/zqWm0dS5btVqtOKv8/Vl1L/gMTp0B94hR/eBPT2+0+zX5/MfpJ9G3OGN2BzHx3mthYf1A8xrtXeOcxPFuwt3Wcpit84DjLee2oJcf/GFj5atCsaNq1UaJLVxKN6vlsXfnwmfTJYba8Em7cvZ3VvCeptjaOKzW/N/5OVX3JyTv0bMoY3E2c3lnhisZGzWoRxyyBDHDWSMQ+ImijlLSd/lFYmcTBRpKqqQQ4A1DLoRpqD08O9iJh9mJMZEMwV5gpaYVTEF7owG11cnXqwGvTsUsEVY17I40UIsadxYINOp0JJ1Ykn6ST8/Vhqq9pcB1RmUsFITu169foB09umgPjVmLEBVBJJPaihVGp+gAAAfV9x/w9Nfky+6+PN07v4k37m7OUt5Xc+1c7mpYszLnMtDlsomZxslyN2iZ43aKClbqxrI4d1lWKOMJPyzsLbO7+NtpY3beIym/Nqblb8oLXxFijiRnp13Lea3kbJaV47EMmOq+dZbzPPjgBdln2XuKrayCVhZvbbun4DcuLVYq72fi8ROe94oXsxQPbrGWqZSUjncj5JGHl6NI5HlKyxaFiR5atoQv1AjXT5e6RZDECAxj017iCyJ3HoO7tI1IOg1Oh00ILMWOijUkk9qqFQAn6AAAPvfqKDZ+DFHdPJ+Wox38Dx9Xy9enkmxs9iWmN27olRLEuJ25WlhlW7m5qsih1FSnDeyk9LHWsfuvlPO3tw5ipeqZrFbDxmUsV+K9k5KpOtyjFj8TVgoy7jnpyw0rMOW3Ulp4sjWGTxNPBGUVIfveCPvHxG0qhwwLiEuyt29usTSaexW9ugIYr16AqxHcSSAACSSe1VCqNT9AAAHy0DkKmSzu6dyfFVNj7Pw9G9ZyO7MzBPWqLjK9qtDLFB+NuV+9pNXKk+RFYlAhavZz+QxnAGzcbk6dn7C27axG9d9537PtY7I+Xcz/AGy4+KtK8VtI3jRehavcoXa79zZD7HxOMxP2tk7eayn2bQq0ftLMX+347LX/AIVU861N2L5s8nc76DuY6DT+5DEAkKO5iASFHcE1Yj2DUgdfpPh1kmrxBO0FjJ5qsWGoCGqJCentIGg9hIJAPOv8/Dk7/Z94v+XlP+dZvj/VFsb9WW8xmLcdLHUkV7Fh1kkbWSQQwQQQQq0ks00jJFBBCjSSyMscas7KpE18yYvH130w+3ZjCWxztIaqWsjJAzLPkJVk/HsjmKtGWgr+ZpNZuCZRIdK08Uskyu8YPlmAJGyAnQI8arr0DEa9NPEwIgueaF815gzHzdA8hjmjYNqG7lLK+j+3qCPBkbt9ioFXXRUjQRxoO7U6BQACST06knr8m09gccbix+C33yXuuht+Fi0r7kpbHhYS8ibu21FE0aRvhaLpbms2ZoE0KVK1iPK3casmA2dj3uZGjgqHw0mVyclR9xZ/Jzym7md07kylWCJbmVylx58hlLskPdYtTzzsBJKW8FyqJ7saBU7uxUijESAd5J9ij2n5xH3vo8aWA6uUYrCPdlVugRpg34IPVtNO4gewBlbwW7VTX2Ig0VQOgUe0+z6SST7SSevyWYh+FLVft+r8Q6231I/4sZA+/p9GpFZO51754U70btdO6QDuRvoI9oP1/cchuzfW6Nu7L2rifhftXcu7M3jdubfxovXY8dS+0MzmJYa0PnWJoa8XmSDvkdI11ZgDfymw9pbF2r/VufbGf483ruvlHFb4r8jerHaVza+e2byNQ4sxeDuYu1iMKLditWr5aS1RtVbcEdjz7skGY2zBjuNuE+O9rca7Kxi1WTC7XxcNH7RvVMRVwQzu4sie63lcrNVpVYrmWyc892z5SvYnlcd33AdNden7ZOgAA8HtXtX6BqT/AHyfp+v/AAD59L0k+hZdq5vevHO6Nv5n1Uc87rxE+6OKeE8Disyly1xRHjqc9T7b3JmxVsYy/Sp34JaifE1ILNXIRZDJbZ3paq4Xa23V37uTcm8t2jbGEwOGt7s31nLKruTdV6tjIYkuZiewkRtXZkaXvRDM4Eeq4i5kbCxXJKNZg1Xy5rM8c/mtSkvXEk7++WGOOWUM7EFuqqR2qWmHxD9saS+ZaM7uxXVp4J4R2jtAAActoT1DaHRowI0VgIyqRj3YVYPHCjNqVUMO46dWOpcsevzwGbsQaNLL2lhFEDo0hHTXTUaD2k6AdSAVWONYlTXQKSztrp70srdWOgGoAC/SqjU6/dPq8bazeyExnFG7tm5OLMYDMbT2ltlcc+RiyVO/DY3Bg0gg+P8Ah/hD8IjWY1jaR2dZUJjbJjlHBbm5e2RPk8V8Nybiqm1NtY7D4YwU4sl3bX29RmaCz8XcevF9rZWFLbxxLW8n8bI/wG3917aymZrY6CxkMDjNzbdzWXxiVI4aVz46vgrdpQIZ2WGSRHaPvKgOe5dfv+AiDVjr9IAAUdzMzHQAAAkknQDqenhIYz3RRakNoR5ksiqJ5B3ddCVAUaD3QNR3dxP6g/Y8ZDaXG0F6hQqXreG3LzE8eCs7e27cxc7VNzYDZGPyEk0uX3FVl7aazS42TCULXxQu2Ll/FWtv2Z6VOa9kr+TvS5ncm5MxLBY3DuzcNmCKrb3Bn7dWKCJ53ihgrww14IatSrDXo0a9WjVrVofB/wAP1ePMOjyg6RxMvcikAHzZQ3Rh/wAFeup/C6DtcsxLMxLMzEksT1JJP0n5L+7933/g8ZS0igrwhJcll8jKjPUw+HqMyedZm7W7VLKiqryyvHDHJIm+YY0wfE+Ct2akfGW6HpSbg3slCncrWZMxn9mZuNKoiy1UzKla21O5jn7oZ6s0gEwo7dyu89zb8u1u6WfP7qngtZGWedFe3DBMqed8N5/my147lizNEr+T8Q8ccap/cfRVLEBmIAJPaqlmOg+gAEn73g97xwABGLTMVPbIvdGViUF2DDTqinQEE6Dr4KQQx6aFPOlTzJnUjRiVcsia+0di9y+zuPUsV10B7NVUBVJjXsRmVdASAT1016nXqT4+r+9451/n4cnf7PvF/wAvKf8AOs3x/qi2N+q7WWy1palGmqNLMUlldnlkWvXrVq9dXkmnmldIa9eFGklkZI40Z2VTHksoZK+Oxnc+KwEwjevilsxrUnyN56TypYyTJJLC08TmOuriCqWja3athJG0lgsWVVmjlUoVRfg7DDUgp3+/oAToDr3AgeIJI2SWKOaSWv5caeaEWSOmlsVgVJLME7VY9WU9wI1J83SRZRMkepdTHKpVnkMcfaCCmid3vH8Ia6ajx+x9H1eMnufc2UrYfBYas1vI5G2WEUEQYRoiRoGeWWR2WKGCJWklkZY41aRlU7l9Vu/aPwW4eUcJhcRxbhIM9byuP2fwpZgqZzBRpUk/FQXM3PE+UyHY2jp8CzVaNs3ay6/3/n1pHbtSOeF2bQtoqyBmOi9fYPYPBRlKMpKspBDKwOhBB9hHs0+UOvaToylWGodHQxyIdNDoVJB0IPXoQevisncr9l2FO+M9yN2zhe5G0GoPtB+4Zz4DF5jd+5sTsXevIVDjrZtermORd34HYNSCxn49l7VkmhlyFgTXMdQiRGVDcu0qzSJJahD+n3mH128RZzjzcGwt9bx5K296YF32+Z47zuIy9js4sveoHY9/E15Js3icf2d+He6YiZbS5KvBHk8htyjh9tbbw+L29t3b2Lx+DwGAwePqYnC4PCYmolDFYfD4qgkcFarWgjjgr14Y1jjjVURVUAD7hr9IjmYH6mWJmUj74I1HjX5vTx6qvSP6Zucdy7A9QfGe1dsV918u7N2Xe3Ptrjm3mtxSR7z2jj95xPBRh3NXxVC5j5Y4b9e5Ss3PMx8zZDD5ZcTgeKONdtZDF7GKUcvk7uUva7i3RnMnSgsWd1brt00LT5G2taEyNCUgRY44K8depHDBHjqdTFVDBjZPiqEM1WGy9Ky04s2fIv5Np5UTUGQuzkagEoAOjeUCZO2VTIHcw/5wvbYkjilBcs+pXvldiR+5X3Qn3CUEyAtGFUIQFZvNVu2UH2roCdB+6A8FXBVlLBlYFWUqdCGU+wj2H7vcx+So1snjLlO1WyOPvRRT0LtGxCYLFS9BOCkkMqt5ckTDRw3Z7WHjce7dmJlNn74t0bt/bcuKztzF4HEb5GTOexu5oYoIp56h+ICVpIqhEEVYsataKwscyZHLeoveeMubAo5PJYPBRWI8hvXfe5cxFVt5bGJt3NUTH5VXI/jnSfcM7PEK0dYwUo5BKtzIYXH7pw9rH3rWLzOI3NgbeFvYm9TvzUp8Vec+ZVktJJW8yatBakeurQmdY3lRR9yi8tgJNfOZ1VlljkVyqIJNfYAA4KadW66lRov4yWaRuxArlpzIFcOsRR9e4d2h7SCPveCy66MFZtVRB5hUGUKsegC92vaAPZp8zG0a+Fzm8N05z4x9v7I2oMM+5MxUxXlPnMpG+4ruOx1SjQSaH4q/kshWrLLNVqLK967Rq2f/AD7maweN2tN7l3iDYJlyu287UPuWMXyJv/clKrkM9RmeKGyKGNxeCrtFLZxeVizdGRvMx+Gw2Po4jEYmjUxmKxWMqV6GNxmNoV1q0cfj6NVUihggiRYoYo0VURQqgAAfIf1n9rxHM2hLlvKUkHTy2X8Y8bqQyH3lH1kEH8EglmJZmYsxYkksx1JZj7SfrPjF4e7lsZTy+c+O+xcXav1a+RzH2ZALWS+y6MriWx8PERJP5Kt5akM2gOvjI1OIL27+MsFibVa7Q5bzWxsLmcFvOKC5kMNkcJg8NuGaKRomeOvbjuIpkQxywWoqcnlrYp8g71zm5eUuQKfwdmpn95Xllx2EyUDz2p5drbbpLHWpVvibMlipTl+IWm6xtVaORDI39xwqDVjqfaAAANWZmPQADUknoB1PTwPJHnS+wzSxoYV6+95cEgbu+876dD+AGAPgK0kjARrFozsR5SsGWPQn8EEahfZ83nX+fhyd/s+8X/Lyn/Os3x/qi2N+qopc1kIYrNtZvsvExyRSZjNTQsiSwYnHMyvMUMsZmkGkcCN5s7xQhpFhtZOFKEcCCLH7doXZcjj6liWGStZyDZBoKctizKJOxWeBUjjPkxoO6xJaeONWRklljiJXtVEgkjijswFdNJWaFhK46H6PvL500svZr2eZI79pbQt29x6ezr48nzpfJ/8ALPmP5X4Xf/k9dPb19nt8RQ+WjSL36yssivGGk7gqSeYQQevQxgDUkdSW8W8jkbdWhj6Fae7fv3Z46tOlSqRGe1ct2pyqRxRorPJI7BVUEkgDxn8rX3j+Vvpr2xjMLgn2jBt+fFYLfPIsGZXcGe2/vFNwdtu9WwjUcNbmMNSKrbNwYwyGGtnamTiSNAH+MmWQPJFCTJ2rHBE3mFdXBEuifhAHXQBgTqfnyO/XTREVZRG/e4JWTtKt3IO0hgNPaOvXwWYszMSzMxLFmJ1Ykn6fr+X6x41DDu8lq/cyRs3lMvYV7mBOvae0NrqF90EAafNn37v2b7X3Fl/jcdxzxzj7kVXcO/8AcVaBZHq1ZWSX4PHVPMhky+XkheKpG8aqli5Yp07WYv5L04bMtccz46KLb+1aW/s5j97YzLCOqJruY3/Pj7NC9XZ0ustWHbVR1EsCmwxryNZ2FtD03cP+oLnPkzd2Vo/lFxttTYlCpm+LtoDfuM2hmN5b/wA/lL6YCrVFXIfHUbMeXfH+Z5FbL5HCCwbEO+vU7QxG6d/8+74z+6csnJ3KW57G7M1szEbqqVsa+zdgY6NK2NxmPoUq5xmMsLSfJQY+WfHfHvQkNYe3/e6an5nT2n/F84+0P76aHVWGvuN3ggjqCRoOo9vzMVm1wf5Z80cn/lDiuF9l3IMlFtq3kNux0/yj3ZvTM0woixeGGSoyS0IbCXMhLNDVrGCJrWQoYLkuz6r9+x7j27i5sPj8bj8VsjEcf2Kk8VyF5s7xNisVDtXKWgt6YpeyeGsWUZa7JKrVKph2dwFt/aPD2E5UweW23uzkH1HZalbtYduH9kvjo91Q5fhis9aK5ndxX+ylasYXK4+uY8i8FKpguxc3j91S4ba+2dnYbkjceV3vu5dt4Wvsrdud3luPyr26N17mr06i1rF29JF2XbthS80RVjLIidcfjomlsVcbBFVglsAsbRrQQ1ijunlkKI40HugH6dFDAIvnTRxIFeWON2Ldgcec5SpWDuilR36+WF0GuvUassU9ey6vEhFfz3XunYJGPP8ALEY1J+lx9I9vT7j/AL3gkozMjovndzEBfL7UhfXUdAvuaEdAR1GnaPuynuBdySqq+pRF1U+YuntY+z3gdAdRoVPyd0hKwRFTM4IDAMdRHHrrq7aHtH7Z0UEjK5jb+689sfJ7izcOe3NVBs7k21nMnG16X7Vlwdy1A8VxTekirvFaFeCDvihrJ5rt4xTckbb2PuzZmJyWM2zHm6+6t2X907zyOXwl7NPkYtwZ+zenj+HmrMLnxuMiTVlhpQiv2vBNhMXk7WB3hUs2qV7Ym76o2/u+ncpS2UtVBjJ3ZLEsSVJZrEdKaZq6afECFyUGn+//AIPuDeTNLF3ad3lSPH3dv4Pd2ka6anTwVa3ZZWBVlaeVlZSNCrAnqCOh8fr9p8DzoZYe7Xt82N07tPwu3uA101GvjIZrM5CjiMPiaNzJ5XLZO3Xo43GY2hXa1fyGQvW2SKGCGJGkmmkcKiAsxABPjy+MtonaODf/AN+JzLgM9ivN7T3f+M3wz5uL3Fc7ZobFG5+UFrbnld8F6j9r1j2NkruOq/Hbn3F8JLvLfOUhoS7z3zfo+aat/dWapwQef5HnzR0akUcVOhAwp46tUpRQ1o/kPhJLCOxlQSQQdzIDGT7s0raa9rEaBVIZhqe5R2lrW5N6Z/GYDFo8xe5krEdf4q0teW81KhWX8ZZsvFFK8VWsjzSdpEcbHp4r/wAU+1P4pti2vg5/4y+R6VezuPIUZhjsh8RtTZv46B++Caz5E03xFO3F+BbpzroMJvzdOAwef37hcHjcPBn5aFkUqrY+/wDbCXMJgcjZuQ0pUutJPWnDSWoVbyxZZde7+5H1AaF3KuUjUsE737ASBqR9H1AdTp4CxBtFL6yN0eQFvc1QEhQBp7oJ66+8RoB+v9r53Ov8/Dk7/Z94v+XlP+dZvj/VFsb9Uz7fwNb7V3CkcCWrUio+B2xNeKGi24XSaKaSV4n8+GhUBlceV58lOCxFa8XbNu5Zy2TtCEWLWYyFjKW8gO+S1GtaQBIIYVM8zV6lWKCCHzn+Hhjdz40nrtBZmlvWoAGeOOKOCNJJY/hm1ChgGCnQHVV193r4DTSSSsB2hpHZ2C6lgoLanTqTp8tvJZG3VoY+hWnu3r12eGrTpU6sLT2rdu1OVSKKNFLySOQqqCSQAfG4+Odp15LfpqxNDCrv7kH7JzuDym6N6YrcFfOPsHZ+Zlt1ZqtVESuubyK44z1VSetXkgs2q16njcNgcZRwuLw1Sjj8Rj8XBHQpYrH46slSljcbSpiOCCvAiKsEUUQEaqqL0GngOsrEiUzjv/GL5xGhmKSaqW/4xGv3/mqqAszEKqqNSxY6AKB7Sfo8L5sTQ97BF8/SHuLfSPN06D903sHTUjUeCzRyKqyGFmZGCrKBqYiSOjAde32+FtL3CKo0cs7qSNI2ft8vp7TJ1QA+3rrooYj9f+L5FWd2jiPcGdF7ihKkI5X6QG0LAdSNdOviRkkrtK0sPYlcXAscQRxL1tAe09h9pPt00Hzs3i9y4H7HwuzuN+P9u8e5H7NyVD8qto26Eu7L2e+KvO8V3y89lM3i/iaSpCvwfw7KbEE7v08cu8W+mz1K/wDkNX5TcdY7f+9M7/E5x5zH+Uv8Xm5odu7cxP2Zv1B8H5X5U35vPqWE7vwJY5PxbRbQz28v6yiPf+0MLufA5bdWxJvRvwZtmLem3MdlIrmb2nLuTCTi7j1yNZJabXan46ASebF76r45xz2V9ZtPNbQ3/tjknE8N7Eb038ZY+LgHce6cqtzj7dlTclSx8buZtrVg1SOlmyYciG825q4Hj8hP/I+q/wDG7/Gcd1/x7f8AkKXD/wAX/F1+S32R/FP/ABb/ABH2N5f2l/4X+29PjO7/ADbXyPH9qr/Qb9PHT/8AH+ODs7ivWbTwm0dgbY42xPMmxV9N3GWQi5+3HtbKtc5B3Zb3JbsfGbZbdNYrTkpYTSHHBfNpgOT4qcjbX9Z9PZnB8O59k5a16covTbxln6VzbmBq0Id4bTPK2WsHPRrnpK16Z7qHzqfxZWt7sEXjd+d2b/WUR7A2hmtz57LbW2JD6N+C9zRbL25kcrLcwm04tyZuc3MguOrPFTW7bPnTiPzZffZvG291ct+vyvznx7i/tj8oOLbXpR4e45g3R8bgLWNxXmby2dYGSp/BXpq2RHw5/HGAQSfipX8chfxjevqvy1+UvGO69p7E+I9KXD+yP4teRcx5H5M8sQfkzYH2vJh/Lm7cJkNadrzj549xfA2Pk/Xq83LKcoybpk5pqeljhujlH46G1DhhxQdh2GnwkUYypGY+2vh3ukq1Q9kJDeJHg/rSq2Ogfs0pUvQ5wG1ePtQKdHvXJpm1IL/jJW0JPb2roBwdncV6zKeF2jsDbHG2J5l2Ivpv4yyEXP8AuPa2Ua3yDuy3uS3Y+N2w26axWnJSwhEOPC+bT0cnxyHvrkX1RY/lfiPcv5V/kJwXY4J2Lsqpxr9sbqr5fbXkcj7asjM5f7Hxkc+IX7QJ+KE3xU/4+NfH9qr/AEG/Tx/6/wDHIR5H9fVfln8peMd17T2J8R6U+H9kfxa8jZjyPyZ5Xg/JmwPteTD+XN24TIf5la878ePcXxwxvr1Ieo7Kep7aEuM3DtPau5o+MMRxThOPtxm2mYymCt7S2Sr4KG1mqwhsV8j8R8fkI8fPDNGK+JrsfHF2dw+NF7Fce7d5L3ZvC01ihEMPt6/x/kdh1cl8Lcmie1rls1jKwgrrI/47zHTyI5nR2nSReySftSXvNyy7fjIjcUsO1eq9zKFJ193U6ssryd+rxPHEsbBFhVm1EcfeGKxgEr2KRqCV1AJ1jq4m3WitZrK0sDWsRSpB8Gcg8yyzCOvGVYEQ9pmVBIusUqFWCqKFkT38ltKLHQY3I1slbfIw4ueGdK2PykVe3IzaMJPKaGlGiqo7gpAVPAhng0iCSt5EDwVoNfKY6RjsEi92ujaTanUjQg9hDQArC66orSCSVQjGLWbToGbt7yo6AEadPnhI0eRzroiKWY6DU6KvX2dfHwy9rsZVmnlUkgsiFI4Y2B7SE7m1cDqT01UAt7f2v2Pp+6hFIB0dmY66KkaGSR27dToqgk6Anp0BPj3AVhQCOFW01WJOilgvTub8J9OhYk/T4btGvapdjqAFVempJ++QB9ZIA6kePLRRHCp1WMBdSQCA00oALt1PU+zU9oUHTx0/X/f+TH8rHG5Klvqjk6uTmzWN3DnaX2n8Fgm2/WoX6UdjyPhvI8rzYoI4vO8sRzmSCSxDNk8H6iJ93752m9XGRbR3LgMRDuenPlL8trI24ZN+Z61jbBlULNGaGQimnKxq8Br1Yk+Kxe5cDNZsYXM1hdxlq3jMniJbdORiIba0cxDXsLFKB5kEjxBZY2WWMtG6sfuFiFAhncwuncI+90RmDwwM/XvYshCr1YAj6gcntvifbMfI2fwV5qG58n+U9LbnHew87VkJ+wN87vrxZK5DlWjSbsxmIwuSt1naqcnDjqt6rbkobj5Uz9Tk7NYe3j8tt3Fy7VxeC452TuTHPG6bo2Js6dr1uHIloY5IclmMvkrlNjYXGT46tctVZPlCqpZmYKqqCWLE6BQB7ST9Hjz947kq1so1aeertumkOS3BklaKx8K2Pxld3YRztXmgju2BDVWYBGsISD4xe4cbh9kUOK8qaM8+G3lU33tbl/GxSUlgzMeSpWa81FbVa957xR9hhswogSwqzLaFzAbqze5uXMTZyVfMVanMM+D339kZGCq9JrGKnvUElTvicqUkd1T3jEsZlnMv9ydbZ8rTr5Gull/p7ezQ+Xr06yadD3KH008N2qsSMVbyozIY+5R2hvxjMdfb1JPtOnTwB+z8/nX+fhyd/s+8X/Lyn/Os3x/qi2N+qG29t6VPt2aNTfyPbFNHt2rKEZTHFKskcmRmjcPUgmjaKNf85sh08itcSDzJmj1uEvYtWppGsZBnkt3bViUvLLLLK7TWJHLPM5ZpCzMxMSSN3LCpSLUKWVNdQhkHvED9yCen0aeHiR9I5Ne5Csb9WjMTsveD2kqxUldDp4/x/X49v+54t5DI262Px9CrPdv3rtiKpTpUqsRsWbdu1MVSOKNFZ5JHYKqgkkAa+NobiWPNVvTRsq5vhb3xOS3RtfOcxbmC1sNt7O7apYWSk8O3KLPYlq5oZSO7YsCeoaUNMzS28dgsDjKWEwWIpVMdisPja9enQx+PoVlqUKNOrTSOKKGvEqwwQxRqkaAKqjrr854oPL7e6RPiFRhLNGSQp1kJKarqCE7dQdG18aew/wCH9oeA8btG666OjFWGo7Tow69QdPCxu7lE17FLEqnce5+xT0Gv06e3x+x8sk00ixQwxvLLI57USONe93ZvoAAJJ8cn8lerb1jYbh7g7bu88jtzhHgeHlfYmwMutHEIUx2/beJ3xJNXRpqth0muSYmW1ZmlmhSzXrVIoJOLPTzxB6oMJ6i/Srz5BkMJgcBBv7ae+stw1vtZ5bFCOVtnyy1oPtK/PH3TQV6MNpbUxlrPNQSxIdf+58u1M9gd1Y7j3lnj3H7ho4PO3tvVsliN4YjJVjdx+z935CkI8lXrwZKOOWjeie0lBLORZMbaltAx4nGX+GMbtujkMlRo3NxZjlHiixiMDVt2lgsZnKV9v5q9fetVRjPOlGlYsFFYQwSydsbZHEtmPyp5V5B+xMlytuqrNfjwE93Bx2vsLbW08Xa7BHjsWL1xI7k0KW7sksticQxNWo0vnqqgszEKqqCzMSdAFA9pP0DwFQqZY5Ffz45GIUqNQkZXQahtdWBOug7Tp1b5v3/FvhrkfYGI39sitn9u5XNHI5G3RsY3JY2y1qKXbuRwE9fI07hQTUXs0rMchjls1JdIJpe7N28B6sruF2+b96xhsXmeF4twZbGYia0Dh8flc3S3Pjku2I43WGzcr42vHJIhkWvCsixrk9g8PUcgs2fyyZTd27t1zVcnvnds6SS/YdfP5inUomSDHxSmCjQpY+GtEGkn8o2rNqeZdSh7kVx2uj9G9gbsJ0P1qdCPpHhSVDgEEq3cFcA6lT2kHQ+zoQfFc0LNSjZxuZrZrHmSjNahlnqGc0qF5aTeZEskk4R37dQqKI1l11U387l5cnDJjqaPt+KjCm3JJ44l+J9zIMZZ0+LHfHMIo5lVSpYqOkSySze7Ce2OKMSxpPIdXkZmMB7h/wAH3vYusjKO3wixPLLJ5s8ss00Sxu/mBO1SQ7k6FWPU/T+z8z9f7HjTr+17fA8+UI+oHkoPNmUdwDGQAhVIGoKswfUAFQD3AIB2r0LAM+jupbtd1J01AYgaAdPvkk/ddVHu9yoWJCorPr2BnbQDXQnqfoP1eHijbVW0WR117ZeyQspUsqsEPuntPtIBI1AAC9yIOpLOe1VAGpJPtPT6ACT7ACdB4RNdEj7u1QAAC51ZtAOpPQEnroANdAAPmWcRn8TjM5ibnlfF4rMUKuTx1r4edbUHxFG6jxP2SokidyntZVYaEA+E3d6aL+5sTyBV3M1yalLuyCtBf2rfnhsHbEKZJI6tmtRtV608cGTnYTw/ELbkuSCtGqcUcnbE/JDkQY2DLFqN+jVx0tW3iW3JDFawebti9WspRmpa0q8l2x3GeSeKpHXmEXs+dd2lgaOc5H37j/hvtDYvH1ahlszhPi6iZKp+WGWydmlhdu/E0me5j/yky2P+PjikTH/FzgQt8ZzJk/Kxkn4o8PbI3LkJ+NzDD+J793bjOOw2Y3T8bG9qO/i8lHBgpas8dOxhbc1T7StY/DYbH0cRiMTRqYzFYrGVK9DG4zG0IFq0cfjqNVUigghiRY4YolVUQBVAAA+W3kcjbrUMfQrT3b967PDVp0qdWIz2bdu1OVSKKJFZ5JHYKqgkkAeP4u/yB5L0/wD06O1f/Pdf+If25/5s/n//ADH/AJD/AJV+K/43jcO2+VMztDbcWYoVPszcnCGb3XhN04Vo7kVqWFZtzVbEZF2HujeaN0MMYZOyV7HfUr3tqbUrDOw1qsB3Ll5Zsxnmlr0pKM92tavM6UpbSTTfFjHRV45A/aY/LVEX9fT+4X3vuHuNrIP3anTypEl1DwyRMQ3QfhezqdB0Dfcudf5+HJ3+z7xf8vKf86zfH+qLY36mPibbeAljn3KVhF2ZI/iI9vxW4hNWMqMrRyXpY2WSvVbXsjaOxOnlSV47T+ZYrRNLNPYkkew9uWzZszNZuWrE1fzmaWWR2klllPdI7MxLMWPgiDV1aMozzxRat3H3mWP3uzpoAQxP0gjXQfJ/f8Z/kPe96Sht3b1R7Nlq8D271ycRtLXxuMpx9ZrM3YwjTUKAGkkZIkkkXaO4+XNrwcNcR4nGZZ8pwt+Vmazm5+TZM7QgloV+T1xgx+PTEKkiC1t+1WmcywWalw2aN6WFamMoVauPqUqkFGrjadWCtUxtKpGkVSlVghCpCsaKqLFGoCKAn/CVfnSyDzAfLMSsqqUDTDsZJCwPRo/M00669R7PHT+/p9/x8Kz2BaZxAoKRCKKz3hDG5VmLqTqO8aEaa9ra6DrqSSfb825TdmVLdWxVZl0DKtiIxFlJBGoBOnQ+OZfT768dq4XaPOvHW/sumL3JyDyPyDxhtrcWzlrww1IqOTx+axeIV1dDeqtOUe5VuQS1WsIkhj4v419PPEub5O5ipZOru3Eb34o5D39vrjzj6zhUXMRZvc25czvEY2xDXjCyyrTgyCK2leVPiGWBiB9f1/dVl9s1hZVTU9ErnWGSTT6S570Gv4IBOhLKV0+cbUOMyGVmZ/Kiq46Bp5PMMTyI8/bqUi1UK0gViCR7p9nhZbIJvZDJtnsuiKor0rVx43tQxdrPpFDoF72kbUgt3AEAeJTH5Pw8JmSKaVQVmE69HklJHvpGQwjUdwYDSPXvIEaxLFGva8Z7VErxSQp5JlKEjUqAx0/dMx+nQeB+39H+Dx9I/wC/87RQW0DMQoJICqWZtB9AAJP3vDeSVdvdAmaP3lKjVjD369vXQq+gfoCO3Uj7sEUFmYgKqjVmYntCqB1J6+NXb4mQf+U4iVgU/VJN7W0I0KxjQg6rJ40J93udwgAWNWfQMUjX3RqAB0H0D6h4xG9OL/T7vP1JbgyO9Mdtm3sXY0+agy2Mw93CZDKWN1WHwWFzs3w8E1KCo4amid9mPWVW7UkMf/xLHnnuZw7SHPb+LBVUhUT/AM930BJJbqddF9mnX+yz56/6939/J54/ss+ev+vd/fyeeP7LPnr/AK+39/J54/ss+ev+vd/fyeeP7LTnr/r3f38nnj+yz56/6939/J54/stOe/8Ar3f38nnjcMGR/qoucYchuXaGW2Le3HSyW749yQ7azEUiWsdUy8/G0kixK8jTxwuHiEoDmNjrrU2ni/6vLkzMbcjzkuXuJb2ZyPQz1qK20Qv1lzWM25GjSskZWC3dq2pIwVQ98EUUCdP6rPnr/r7f38nnj+yz56/6+39/J54/ss+ev+vd/fyeeP7LPnr/AK939/J54gqRf1eXqI2psY0YlyuI2hY33jN7Zy8Z5Yr9KfkS3sSy1DFWacnlMmFxtLLwWESzTzdYgxGnt/b/APVUc90cXR+IeNH3LyRet2bd62+RyeUymTyHH8tq7eu2pZrd+/cmls2rEstixLLPLJI39lnz1/17v7+Tzx/ZZ89f9e7+/k88f2WfPX/X2/v5PPFtMf8A1XfONW+9adaNm7kuQ79OtcaIirYt0YNhVnmjR+1niSxEzqCokQnuEuV5s/q/fUvyNhobIs4XYuIv8h7B2Tjm7bqL8TjMXsmzYsywC4Fq3Pi47QRPLsT2Y27BWx2P/qp+cqFChVr0sfSo5ffFSlRqVI1gq1a1SDjoIkUcaiOONAqqAANANPDM39Vrz4zMSzM2f3+xZidSxJ486k/SfH9lnz1p/wBO7+/k88f2WfPX/Xu/v5PPH9lpz1/17v7+Tzx/ZZ89/wDXu/v5PPH9lnz1/wBe7+/k88f2WfPX/Xu/v5PPH9lnz1/17v7+Tzx/ZZ89f9e7+/k88f2WfPX/AF7v7+Tzx/ZZ89f9e7+/k88f2WfPX/X2/v5PPH9lnz1/17v7+Tzx/ZZ89/8AXu/v5PPH9lnz1/17v7+Tzx/ZZ89f9fb+/k88f2WfPX/Xu/v5PPH9lnz1/wBe7+/k88f2WfPX/X2/v5PPH9lnz1/17v7+Tzx/ZZ89f9fb+/k88f2WfPX/AF7v7+Tzx/ZZ89f9e7+/k88f2WfPX/X2/v5PPH9lnz1/17v7+Tzx/ZZ89f8AXu/v5PPH9lnz1/17v7+Tzx/ZZ89f9e7+/k88f2WfPX/Xu/v5PPH9lnz1/wBe7+/k88f2WfPX/Xu/v5PPH9lnz1/17v7+Tzx/ZZ89f9e7+/k88f2WfPX/AF7v7+Tzx/ZZ89f9e7+/k88f2WfPX/Xu/v5PPH9lnz1/19v7+TzxsDe2c2vf2Pmt47J2runMbKyr2JMptDKbhwUGXyG18lJbr05WsY+WZ6kxlqQOXjJaGM6ovzFVQWZiAqqCzMxOgCqPadfBjjYNKwKyyqQVVSNGhhYe0H2O4/C/BX3dS+n3LnX+fhyd/s+8X/Lyn/Os3x/qi2N+pev0+JNt7clj+3ZQsGSy5MDVdqpariWu7JOkkc2QdHjmhqvGyQxMlm0PLetBdhSGawTLYsSTWpGmu2pb7Sm5kLcthXmmszSSOZpLMjF5ZGaR2LFm8AqgQCOJNB7CY4lRnOgHViCx++fp9vy/V4wGKG2d08hb63i+aXY2ydjYK9ms5uOzgcUmQyEkiorxVsbXearHavyxsI1nSUo0Qftk5p59hqZC/tu2LXC3FK169jBcSYtTFcqbk3FVqmenZ3eSsRuXKs1irTmj/wAwtToteeOPza0ZfsVoZp4mZzCR2x6K/uOug0UujdOgOgXQsxLMxLMzHVmYnVixPtJ9p+YFLdiDRpZdNRFFro0hHTXTXQD2kkKOpA8RypVEHmS9sLmSaR5Egj0sNKzkIdXZe0og9jA6adfFj71qn+3+Kn+nx06fr+vx5eidvf36+Wnfrp26eZp3af8AF10+nTXxr+v+/wDN+rxjbnN3Em3t6ZbECKOjuBLWc2vuhKlcTCDFz7q2dbx+RnpIbE0iUZ7T1xIxlEQk0YX8ZwhxhgNirlJHbJZKCTKZzcmRjkkWUUr+7dzWLuUmqo6h4aklwwxMWaONSzE9funce09na3Y/fpJow1j9z6xrr1HTXQ66eC7nVm+oBQABoqqq9AAOgAGgHQdPnFWtx3rnxSUkxmMkgu5OS28nleQtRHBVlIIbvK9R2/hFVNnPX7N172ZgrOKE5khhxFPs8+DFCsNFZ4Gd1aV0Vie4hUZ5O+bfPMG+sLsDa8E8iDIZqdlfKWhA0kWPwOKppLeyVwpFYdKVGCaYqrlIyBIfHMh4O5SxG+Lu3918Zfa+HGM3FtvPU6h3zjgMo2A3fTx916ZeWOFbkNZ4PM1jMgkHaeFJJS3k1+H+NF9whDodn01SGL6AzHVidD+6fRiCC0jaAsfwVBCIB0WNAfYqjQKPoAA+4fr+r6fBKlvNfVCdF7ViI94AnU6t7DppoAQe4MQPuqr01YgDVlUak6DVm6D75J8KI+5HCusjhzq/mDsKjToF7emn06nUkEAfJ3dnmLHo7qQ3b29wX3yhBAJIGuo9vt18dfF3KZS7UxuMxtSxfyORv2YadGhRqRGxbuXbdgrHFFFGrPJI7BVUEkgAnxkNv5XnnDWL+MmFe1Pt7avIG7sNJIY1lBobj2niLuOtpowBkq2pEB1Ut3KQK+7+Mt57e3vt2wYY2yW38jBeWlbmpRZEYzL1kPnUrqQzwvNRuRxWIu9RLGhOnjp0+Tr4/wB7xV4C3ByJ9n8tXcvt7A1tp/klvq35uV3VUrXsDV+3aWMkxi+fFbrt3tcCJ36SMhVgPkw/FfJHIf5Ob8z1bE3MTgvyS3zl/i62dvSY3FSfamBxlqlH5s8UiaS2FK6auFUgn5mQzOZyNHEYfE0bWTyuVyduvQxuMxtGBrV3IZC9aZIoYIYkaSWWRgqKCzEAE+LfNmV3dUXi2lQiysu8MfSy2aoS4yxkVxde/SrYWvYs2YZJnQRSV4HV1IkUmM9/i/vLh7df5X7bxmcsbcvZL7C3Lt/yMzVo18jPT+D3RTpTt2w2oH8xIih7tAxZWA2vt/cW58Lh89vbIS4raGCu34I8zua9WVJLkOExepnsiukiPakijKQoyvKyKQfl0/X9fybbk5o3v+RibvbLLt1vya3fuL7QbBCscqNNqY+8YfK+Mrf5fs7u/wBzu7W7cDu3bl37R29ufDY3cGDyHw9un8diMxTTIY638Jfjini8yGRH8uaNHXXRlVgQPEeB5V5e27t3cDuEm29RrZvdu4caXqRX4HzmB2ZVyFvHpNDPFLXkvQxLMraxFwDpJt3izl/b24NxI6pX2/kKmd2hnsoxqz3pPsHC70qY6zkRDDXmlsGhFMIUXul7AVJ+bl+F9kch/bfJeCtbgpZXbX5Jb5xvwtna1h6uej+2MvjK9B/IkjddY7TB9NYy4IJ+X2eP2Pk6/wB/6/k6H9jxgL/M+9PyNqbosX6mCm/Jzdu4vjrGMjilvR+XtSheaLsWaI6zKgbX3SSDpt3em1r/ANqba3Zg8XuPb+S+FuUftDC5qkmQxtz4PIxw2IvNhkR/LniSRddHVWBA3Pidq7mw24r+y8r9hbrgw16HIrgM6oYzYTJz1S0cVyHsYWKpfzYToJUQkA/L7PF/gPb3In2hyzjMxuLA3tqfklvqp5GW2pHPLn6n27exkWMb4das58xLhR+38Wz9y6/ImC5T5g23t/PmUw2NvY+DNbv3Di3+Fiux/buB2XVyNvHrLDNFJA96GJZVbWMvodDg+L+YtsZzPNYSrU2/k4sxs/cOVmatLcZcDgd61cdbyIjiglkmajDKIgushXUa/sfJ9XjGf+YFP/m6/MUFggJA727iqjXqzBQToPp0B/Y8BYj2qvmqHVeySVZPdJlIJ9q+72hu0DX2kkn7nzr/AD8OTv8AZ94v+XlP+dZvj/VFsb9SwJjHWPM5a2lSnIYobHwNOE+flspJXkbUCOEfDwSmKaNLc9UTRNE7jwjzOJE/Hs73p57lixPKNZbFqxOtiWWV3cyvNOGMj9zMzOSfHc80svuvGVllkdWilGksbAnXRumuhB6AgggEF2AHRFAXXRUjURxoNdToqgAEkk/SSevy5DhjhHacXIO59ux0ouTN6y5OlDsfhqXNXRSxs+4azz15s1chRLVuXA4+3BYlFc1/iK7Geapns3Szu9977w3MqV8zvzkncsu7N4WMZHFEq4Kvk3jhjrUDJCs5p1YY4i/bqvZFAkQaed0La9qQxpO4AOhMnc6Bdf3I1J+kgAqWRYYpFKlu+SSQM0uoAXSNRogGhOmre3TuOg+bIGTvLJoh7ivY3eGLaD29AV0P16/R4JChASSFXuKqCde1e4k6D2dST9Z8a/UR9XjsHb+Nsdz+9q48iPSM+Xp7oPmN11OunTTtOv06/ST+pUjjHc8jqiLqBqzntUatoPb9Z8LGGDJGX0KGQo5ZusoV/ZqAo6KOgGo1+b7fGKwlzM/DRP596zg4mEc2ahrlfJSSwrBkRGDMUAJcBmXQxd6RtjMPSger39txoo2nh8/uB8zJWyXHcGZR3yez3B00HjvlikEAK988SieIKToSkiHsY/Rp3+3pqD4zvF/LVKxnuJ/TNxRg9yYXYFi1J9h5fN7jpYbPx/aNeCQNPHYmzNd7aEAWI6UNecND3Rvn+aeMePdlcV7x43v7aW0vHW3Mds3G7o25uLdlPbtzC7iw234K1Oy6WLda9WtSRtLGYPL8wI5XxwmT2j/z0XGoAVQo0GzKSjov3vaT1PtJJ+4ezwk84Hk69wj7+2SwFbtKIoPcFJBUyaaDQ6EsApLudWbT6AAABoqhR0AA0AAAAHQDp91Ek+teJgGR5I37ph+FpXTT3zp111Cjpqw1GpEYkSIlWEbyBzqqkAsVVQT1bT3RoCR9fzJJO2Mq5WEd49/u181ng++vaFc/QHA/deCOg1Pt166HqdPG0vRjx5flgwqZHZtLcONgmmrQ7p3/ALvlrXsBUzUsSkyUsdBYpzxxr3IJ5JJHVpIIfLoYDd+0c3v/AHWtFo8tvq/vLeWBvWslPDpNaxuD25kK2PrwRSEtUglrzsqdqzy2WDO2V3BxjmMY3p5imSC9l937low3N+7GyaKZNuWcJt+GxYbNYiSUzwWZ6NKrNLW70lijnaDxFtrL1Mpvvk2/inymP2Lt2WrVjpQyA/Z0+7twWu9MdBZKny/Kr2rHbpJ8MY2VzBi+UuG9w8bbftGvAm6MBu6LkRaFmxeigezmcL9k4edKUELSzzTUzase4EiqSs/R+SJ9y4aPYUe3PyuO7vj4WwX5Mmj9qLm0yCkxtXauRKrqSCpHbqSPE2J2hwnuPdew4L9et+WWQ3lV2xmrlMSBMhkaGzWxVxSoHe9SKxlIXlXt84VWZlTi7lbj6zkLG192co8CWKSZbHTYzKUrNLBYHF5TGZGpIWUT1LcE9aVoZZYXZC8MssTJI3ycQf8Ajs8Tf+d1kPkuZLI2YKWPx9WxevXLMiw1qlOpEZ7NmxK5AVI0VmdidAASfF7EcZcLZvkbbFIyV492Zze0fH75S1DakhexjMCMNl5fgpI1imrzWpYJ2DlZasLJ713ZY2tleN+TKOOt5v8AJfIZSvuHDZfE1bfkSy7f3PDBSaexCjRTWas9CBlVi0JnSKZ48R6YKmCu4+lQfbXI2V3PW3ROtXcNe1Tu1a23MhtaKoiMlefy7aTyXZB3opEKsAw37wRyB6fPyq2fwnwfhL+ch/jXyuD/AIwIMbvnD7fhpeZhcRDaxWst2O35kNyc/ifKIIkLLyVvLh7g/wDiX23t3fW6572y/wCMvcnI32zmcVsrF5OfLflHuiBJ63nwmCr5CRMieV5g7mdh4xvq+yGybtuHEZijfxnG1zfM1uPH42ltc7eTB0d2TY0iGAyvNcAjxYUPI47NWaQ8M7t/8h7+1f43Nn5rdnwH8bJo/k99kb2yOzvs/wCK/Jqb4vzPs/4nzfLh7fM8vsPb3tvLmr8l/wArvySr7cn/ACa+2/sD7Q/KDctHbvZ9s/CXfK8n43ztfhH7+zs93u7lyXJg2J/F99n7xym0vsT8pxuvzfs3GU8kch9pHH4zt7/i+zyvhzp2a957tBf452Lsa7zJn9uXbGO3hfr7qr7R2xh8lX0SXE43MLQysl+1BIHjuKtWKKJx2LNLIJEj4IyW2MRmdqbs2fZ5Di3ptDLg3o8XLnK235cdbw+4q0ccF+nM1a3FHI0UFgNC5lqxI8LS8C/+gd42/wDOPp+N45XbNP7R3JjNq7hv7foEKRezdPEzWcVUKsQD5k6xpoT1108cnZb1o72qplZ68O4MHFvbfNvYeB3dmcvettu7IZ3dkE9CQ3oZHpzVqwyULTGSZvLmWNwmwd9+hnZ+Xp5CrcZs7tmtyHVptgbuOMV/b28Ntbk5By0NuOXzVkEypkJGVxDJAkQVydhWOUcXHhuR32pgxvnGw2Mbahrbqjx6R5vyLGImsVWR7Ad08id0AYAN0+byz/48/qA/9v8Ac+TO703lmaW3trbaxtnLZzM5B2SrQoVU75ZXEYZ3Y9FjijVpJHKpGrOyqbFHjngncO9ttwoFi3BubfNPYd63ZWRkmaDAU8Tm9K5AR4ZJbaSsGIkgiYaHIU9oDKbX39gMfTv7i2BuT4YZCKrLFClvL7eyNR2iyONitSGp8SFhnVgjWKlZZ4PMpcGb24/7Nq/ZmHy+d5QG7rIfDUMnipMlK8OyqeFsy2pIygijijvq0rMNAp6eFx8HAm7ZOPDkoIm3XNvXEwbwXEMimzeGxI6ElM2EJcJV/KHscAE2E7iF25yBtHKQ5Tae68LUz+GygDwLNjbsAnRrENgK8MialJ4ZVV4nVkcKysBkdq8YcV5HlzD4aaxQvbxsb1h2Pib2RrTmKU7brricvLcpaAdlyb4fvbXy4ni7JX45tcc8XXt9rvKraXcmPzO9Y9l53YeaqZNaBxV/HQYjLR245o2W1Wtw2VjkjPaQsqSxxcO2uZ/T/wDx8VMplt1jBUP41t28X/k3Yio4+S9Y+K2pBK1z4hXiTsmACeXqv4R8cRWeP9gXcBjObuKcJsjaWPxu/wDJw3uKMdmuNkuYmSruCxSmuZV8fCUgDyPWkm7fMeVWYjxieAP4tvym/jn5X21W/Kz8sPsb8m/thYNv+Z9hfZVv4zy/8tp8ZB3fg6j8LxvHh/8Aif8AyF/JPbOf3D+UX5fjc3x4wW4qOAFP7I+xMf5Xm/Ged5nxT9vZ29rd3cuzuL/4oPy//KzaWM3R9ufxgfkr8B9pbivYD4H7M+xMl5vZ8H5vm/EJr39vYO3ubPcmciZqvt7ae3KC3sjcmDSyu0rLFUx9CvGO+e1YlZIK8EYLSSMqgdenwFrgTdsHHv2lYjG6od64mxu84hUY1rx2I1COmLDsEElUbhKICSJ37QGy++Np3zlNsbv5D503Jt/ItUuUWvYbM4PN38dbNPIRxTxGSJ1YxzRq666MoI0+TObg2lZ+C3zvPKU9hbQyClhNh7mYrTWsnnaxX2T1KNey9VydEsGF2DBSjJ6gvUQuZ3nDvTK50bX2hHn8xhqtqnQyE+KyW5t05jDzV8lPasXopmrRw24kCR+bMbHnhIZef/TjXzGyJNgXMHJubaX5RZ3M1TQt5aPH1d1bcyucntZGvfq27Fdp43uNCYQZYhBJAwsY7Mb1t/H792Nmbex91ZRgFmzrUa8V3C5+wq9POsU5oksuP8pPHLIAocKvyYz/AKPp/wDN1+T9nx5spKxKdPdI75XA18qLXUa+zuYghR1IJKqzRrqIjIZFQkFtdNE8x1A7tB0Go6anQDU/dedf5+HJ3+z7xf8ALyn/ADrN8f6otjfJr8nXx1+n731fM6fdN2ZiZ9ai5ebAY+GwIq9mLE7ElsYeWnrA3awmzDZiaFyXmMUsZcqFWGNm8qOMtNPMSvcZGM79/a7t7QvsXQAe06ak/KFUFmYhVUKWLM3RVAHt1P0eIuPOHlwmf5Ru5HDVty2LE1bJ4zh3ZuZC/E8hbuxcdmss1hYpA+GwM12tZyTrJJAk9WnkHr4/ZG0MXVhxdSSxdvWp6eOhye4M5fk+Iy24s5axEFVXuW5tZZTBHFEg7YYIoa0ccKLK0skaLN0jiJa3GijvR1chU9ug17gdevbp4/bPT7h/3v7/AISMSCVYY1RSAO1SSZZIwy69wV2Yd2p19o6afqYza6CqpsfWPMj6VwwHUgylFOn0E9R7R9Xzf1/4PG4Z6tSstmP4GpbzK2J5kmljgIsUSZECRvXEcfmx12fu1j7/AMYOwRyxkxIslyWGP3XaKWjTWdJPMcHUuSvmAKAdPYAFCx+YyJJG2quYFk855JvMkluSNqzaa9B2tqBpp1JON/rAON9hZPlXjTeWxfyG9RGMwFS1Lk9t1cRWg03U8kSySVa3wGPovDflripBNSaGzJB8TVlbkvAenribkLD8SbXfaWZ5n5P5JoYrD16wh3rjam3NjbarbfuZSrNet5G1QuSGa9HIteCbtrshMycJ/wDoI+N/p/8AdNpfcPMk/wCI0cbK+k47yraspXRB2sCQ2uvQfSVLuSXIGp0AA0GihVHQAAAKB0A6AafPPiGWNQxIkWdyO8rK5ZVjKnoB2AMjaa692jEr7rCSJH18pe5dY3RU6ER9nu6sBoWZW+v26nx3w+Ya7lvKaQIH0U6MjiMkBhqNR06EHQBh8gRBqx106hQABqzMzdAAOpJOgHUkDw6J2yA9gMrIQ3u9WEQb2AnT3iAxA/c6spLszM7EszE6kljqWJOpJ/Z+YqqCzMwVVUFmZj0UKv0n73hIQAHgj8qVgAC03e0koOntKFvL11OvbqOhGnjFZ/dMj0cRPzJxHm48hYQJD9k5HAYmvDaWQKimGJ+6N3Gvb5bBmZlY+Oni3whmuUtrYLlCnWxNmTa+esz4QzPnvIOGx1HMZWOHH2b9lbUDw46tbe0yuHEPbqRy5lOZMbS3XPgs7ynuaDDZ2utvGWcpt3PLtfBULeLvF1lhx9WRTBXlVwnw8eoIQ+N97r3Bise25+N3wec2buOSGJMniLWQ3NRw2Sx0F3VZDXyEExgmqlzG8gglKNLBCV5AxkuUtRwYLmGlx9jpllcTfknfz2J3PaxXmJISYmsW7ERRlCmImPtK6E0t9YzH0juzkHdW6Jd0ZnyYWyUtfb2ZmwWGwr2hrIK1eKE2I4C3aJLEsgGshJ2xtnY+LxuC25Bznw3k6eEw9aGni8XYz9DC53JVaFOtpHBELNmYrBGqpGD2oqqAo+TiD/x2eJv/ADucj8m7styW+FTj7H7eytnef5R04sjgn24lRvtWHKY6eOVbMMkXdG1bynMuvlhHLBTvDG/1fHoC37vXF733BX/K7ekNq/tXBQb0u3LFfDVbqQVc7SxmChjkFqrXsZXFVqyS2NKtNA8ziPe23sVsveMm7eZ13ftPbkkP2Bt/PPt3My5jAYk1LV2Nqlaz3RwBbk69qrpLJoGPFv3uYa+o/wDeMyp8U/8A0Cexf/OooeN+f+huz/8A5xOA8Rf+hLw/+p2DxxF/6CyT/wA66745h73VO+jxyidzBe9/4ycG3YgPtOgJ0Hjk/KU38u5jd/8AIl+pIddEs09j4uxA/Qg9GUHofHL3JO64Ic9u/Z23sLLt25lVju2qeR3jkri53cVd7Hc4uGOt5HxS++EsTL3fjDrwnv7F4rG4/dm8aG+Mbuq/SqwV7uer7XGFiwNvLPD2meWCK1LWjmkBcRKkXcUijVOBRp/75zjX/wA46n43Dv8A3tk2w20tq4+TK5/Kpj8plWoY+Fgktr7PwsFm1IF7gWEMDkDUkaAnxvHl70zcn5rZmdm3ClPc97D7VzcuyTuKd/tjK3bGwd518NeWzbhnXSTH5CCmrDuEDyed33uYOK+cBNsJtzbbx97K7PuZTbuRvzxq74KxyDxxlRZxduqluaxWhrvbyMf4zWREWZ1HH3LOQo1cbnc1Tv43c1CkzGnDuLb2UmwmVnpo5Zo4bLwfFwwuzNHHKsbO5Uu3zOWf/Hn9QH/t/ueP1/T42Lt7HWJa+F3ZybTr7iSMSKLsOHwlrL4yjYkUhfL+IRbHlsDq8KMNOw+OKLW1MJjK2Q35s3Dbr3lmYq0D5PcWYzEcmQkTL3urzpT+Ikq1onYrDGCqqpL67VxPEVWrtvC5bknj6tPt3EolbF4ylyfhKVfdmGrUYpEjhquMhYsV6qBY4FeNIYwkca+OPdmZ6H4jCbry/Bm28tX7pE8/GZrJVsdehLxMrDujkYaqwP1EeNgXcVgMLjX2JyTtzCbc+CowUhgttZHbd+hbwOFiqoqQ1Xarjy1dAseleLQaxoPGQzWKvTVsnU4d5YrU7qsxmqra3Vl8az13PVGSKVvKYfgHQj2Dxyxyi2Op2N7y7rqbKhyU0cUt3Fbdp4iHMPWx8ravClyez/nPZoJfh4gdfLGm3cltXHU8VNyDtTbO9t01aEUNatNuizue/hr+VavDoqzXI6UNi0/aDLM0k790kru3p5/6b3x/7bMV4/8AhMcR/qug8cu/+hLrfRr/AO4xB45h/wDQab+/1i4TxxCiupePifbCyKGBZC3IWbYBwPZqDqNfo8cWYStamgx2c5LgkyleKSREujFbYtT0orAQgOiSSeaFYH31RhoV8cWYPHbewt3Gch7Fi3FvmK5Qp3od15HeVNps5BuGOZXW3GIpfs/yrAYCvGsJHaunjL7O23FHX29tfkbnfA4OtCS0NbE4vDZynj6sTFmJWOJFRSWJ0HUk/JxhmIIHkoYjlQQZCZVZhWbKbYurTeTQaBWaFk1J/CKjrr44UmxDwaYnEZrb+RgheJnrZbEbnu1riWY49Ckkvu2e1wGKyq/UMGbnWzmJIFjye1YdvUIpniDWMtn8vWxeOSvHJ1d0kkE3aoJCozdApYcuZmWFkoZPkXH0aUxBAnsYnb6S3lQkaEILUPUH2kj6Plxn/R9P/m6+Cfq8ayLIAyFotB2hzqUBLN+5BB10B1I7eh6gE6KFXtREGiRoCSERTr+zqSSSSSSST83XT5P1/se35n6/p+XnX+fhyd/s+8X/AC8p/wA6vfH+qLY3ycbcU+jDh7Ib45d5pymcw0nJ+Z21lMlxXwdgcdQjSzu7d+eMf2VVvd9kT4qLKySQymrMppXnaKpPw9lPXpvvhn1F+njmjkTBcYZveHHmLxGEynE+ZyiznH3a8mI21tCSRp0827NHaxuQhlgoywxzUZ5EeXiHjD03bQxm8PUp6m95XOPuJ4M8Kv2LhZaYp1srnHXJzVaUl2ObJUIaEeQsx1FeQ2LQlgryV5tjcv8ArX5B4W9TPpv3NunF7K3+uwMPt/EZ/jgZSxHJXzOPkwu19n2nvzRiwKqmDJ0nEE0M61JZqtjx6c/TtwFyXsvg3d/qSyu+XHOe8tt47esuz8NxtiKO4Z8FsfYm4Gix2Vz+bNyOGtWyD9i1IrrIgnEU0PqR9M/PvJO2ed94enDJcc2YOdtrbOxewDu/E8rYO7uWvtreuy9uyzYzGZ7CtWaGSvQYK9GWlNKDO8sknJua9BO5eHfTZ6dOKd/7j482/wAhcl4/HZbP8u5fDfCx5Ge1Uz23N1zwLXXsuV46+Ex8cSXDXmt3rELLX4W9O/8AWLLxhy1sf1E7isbV479SHGFeHFvj9+5A14MTtDL4/E4rB15YFsS1qvlTbbpTd1w2o79yKrLDH/vafcrV69Zr0qdKvNbt3Lc0darUq14jNZs2bExCRxxopZ3cgKASToPGJa+LIyLY3HSZNcmZhk2zN+AXs1ZtrKe9ppLbTvYeXVzJIzSayMT46ez5GaYTNGkbMRAF7u7UIne7ahF7iAW7T9WnXxPmDLYlgr15biQ0qFvKZQV4anxcqw47GxzTS2FUoIoa0byyMR5Sl9B4z3Im2cVZq3OUOU+Xc/l8rl7Nq/uXLU8NylmdqbQiz2Ru2LUjy08PSp12UWHUyiawzSWLFieYd4OqfESTBpo4A0aRgwpEzhiXLajTtOvTT6SP8fz1RSgLa6F5I4l6DU6vIQo/bPhS80MSuGKs7M51RgpVo4A7qT7R3KAR7PDRQqW72UvPMkfmEKSVWJAG8sdfe0du7Qewar49uv6mnPl9/bEG7u/t8n8ei+Zp+6117NP+Nr9HzpKJd7uZ7IjWxNSOWSxYmsHtrwNJGjIjMSG7WPf2kFUYsoYjKs6ZbM3ruXy0LGq3ZNYsdsWj1PdCyJGk3lgkdVbX2Kj1wFeaFrEBB7+wNMhhtzggjrp2JGNSNFLMqkjx7fGMxKrEa13DZ3IyuVfz1nxd7HVq6xsG7QhW5KXBUkkLoRoQ2vs00+jXXx+v9r55eQd0UC+dKuuneqsFWPUdR3sVTUa6a6+weNWJJ0UDUk6KqhVUa/QAAB977jNH3IF1imPcdHdoyYVWL6z+MLEfUNfo66jr/wB7wCI43jUgStOzx14w+oVppUK9o+ke9qT0GvsPt+j+906dfHcwHmTyKIierLDFr5rgN7O5+0Ky9T2uNR1B+bMQY1PkldWJDlXlVXWEj90QdGH/AAO7x09nyY3kTjSfHY/mTZuHs46ChkZFp0d/4GGVr9Xbs2TdhHUvQytOcdZnAhZpjDZkhiKzwPxdl/TluPfWY23BPg03/leIN873zbLHB5FKxDuvYtv7CyzVk7PLvGK157L3WZLLlyzerH1e/ER7tTJndu29r5q5jchuXMbsv1lnp7q3VXxplrY+vRSUfA4oeXYhsRIskNSKqkVjJerr0iVLG4pbuSyG8srgMJDjbu6tuZ/JVpYN0w1tq5BSuZx+SEsjpXpxz2u+aWL4YLHHO+I4e3Pwla4i2Sl6pltxtb2Puvi3Z974e9DFRym583yDYt3LqY93+ITGYlpJH0M/wdiSvE8Nv0iwZQiG/gHktbxel3yS8hNk03MN2fAeZ3CFMlHH2VRN3ioq1zKx1kO6+HdncAZLkjbuQzi5SjI+xN28gbGhvWP8zkz+2d17Gs01iS/FHXeevfshoQiGWtVmMwbhfkfmbYO/N2bh3ByXx/yDyFvPCbayO4trbcexuZVsY/Lbr21XkwsPwFWCIyRU5/hqsJjiQiOMafJtDkLi3hrknkHHbd2DsaeDK7Z2Bu3c+32zOF3JksicbbvYGu6dy6xGaFZlkCuOq9ynx+hR/R/9QH77+PU3xNz3xDDwZl7O29nR8aXbWwuSOPqefzTZO3m7dW9Y3lcttPAk2Mx8M5qL+KjsMZUlDonjc3BHHPppzmRTcm7J5Yslu3j7O5LBbe3LbpJhrOWwfIWPu09vfDOsNaQ2r12xQBiWQMEeXzNp7r5h2Hv7esWWy+Yvbx5Z2ts7c+f2TJneStmWpLOSs7lx9BagSDJ5AVshITHHAVkkPbEoJxVbjDA2917j2JvipvKxtvHNE2WymCgwGQxmT+xqchDW7URnikjpw6yzKGWFJJeyN+V/TPvn0073xO0dn8O0q2xsseK+RsZvfP5mlyNiJKOD7Mo7Q5BlpS3G8nHY4SJHArtoiyMd64PkXY+7tg5q3zBnMpWxG89tZjbOTs42bZ+ErxZCvQzUMErwNLFLGsqqVLI6g6qQH9TvDXEe6OS6ORzWB3ftW1tzbGd3vjUv4badHb2Zwm7MZtLS5UR3WVV81oRPC+sEzOkoi4L9ReS4eu4vl3b2L3nt/knirA4HKYzclXBNuueTauaw21M5asZOQeVEWnoAy2+6yskcJhDsmS413pw3ltl7C4729j7+4rMvH25tsb85Uu7ZorLgMSNvZeWW5lbVi1WSdkweLgrLOQ8/YohiO5Ns8l7G3TsnLXOUtzXPsHe22srtzIWsVb27iqyWhjM5DDI9eVo5YxJ2FGKsupII8ZjkT0y7DzPK3Hm5TlKGHgwe2Mrvild23kZTej2hvzbW3H+1a0uOlSB4shE8MUxjjaOxrJYqptnnPlrh3dUYksJtTZXFOxtl7kuX9s4n4WSzmM7Y2XUORyeMjs2a6efPm5RZnkeNYwKkVZV4Vw2Zx93E5fE8U8f47KYrJ1J6GRxuQpbUqV7lG/StKskM0UitHJFIoZWBVgCNPG6tibnqm7t3eW38ttrOVVcxvNjM1RfH3FhlHVJBHIxjkXqjaMOoHjP5bgnaGQ5i433Lfel5e39tW99YXeGPrV7T4F94bP26y5zFXKSzea9ms8EIn1gS5Zgd45MHxlurhG/xbsvG38flcrWu7P3FxVst7BuihBuPcGV5Fsz3sgaK2HkNDFyTyeWpmjoyyoG8bC4gxV1soNqYyb7UyzKUGV3Bl70ub3DkIY295IHuWJvhonJaOERozMVLH5nLfNPFnpk5J3bZtb+5VgxE2d4g5NzO18lhtybltmPJVZNvrTeZZImWSvNHa7GBDaMCPH6FH7f/AJD/AOoHp/8A3fxisVzXtqtw/wA2ZHIZnceKxV3bO5dsUNtbo2xuPI4jba5PBbjkt5SvUyONCpZkLSOEsGxDG6hImtcHYX0+5TkPbeMee1tm4ePNz8nYjA1chcs2LDba3PxpajhKWZnay1PJySywnt1hgDtG9j1g+rlrEG9bFibce2tt5iWgd0ZHceYxYrwbl3LjcRpVxdalUmMFHD9kU8EyKj16cdWOKfiTf+3eK+Rs7sXF7u4FtZLemH2TuXJ7UoVsPnKkuWsXNxU6z040qorNZZ5gIgCX7QD4rbe4+2burfWfHJe1L5wmz9v5bcuWFGtRvrYutjsNFNMIoy6B5CnaCygkEjxs3hvlTa+e2zNuDZ/Ie1d1bb3FibuBz+Po7k3LloH87G5aKOeCU17CzwM8YPVJF6aHxvfBcV8R5bl3aW6o4ljtYrY25+Qdi7lqY2zIuE3I8WyJo72LyMKSTxvUtWYW7XbviniFeYbF3J6lruKj5P5Uw+D3YNs4s1vs3Ym323Pc23gNpxjHvPAiwJRMvZDPO2kgexPNbewx4Mpcb8d745Cs4bNbyfKw7H2nn91SY2Ozj8bHWlvpg685hSVo5BG0oUMVYDUg+MHw9Jj7eB3pnPS3h9kric7BPh7mM3RLxvFjYsZma91BJVeO2FhsLLGGj97uUFdPFfh1PTNuyXYe+uUtt0+Qc9uTj3elqht6lVvjB5/N7c3rirNfCCEVS8ouyyWa0gijeNzGfe3fyVwbw9uHkrAZnIbul23cwOyM7vzaWd2ZueybcWG3DU2e5u0J6UrQ/ipLFaRpqweMy1W/GbG5q5g4i3fmNwb1hgaptPjzZuc3FS442phrUEuJxWTg2+MiMaZzasWFp3rb3FYSta7ZSyre48oXaeJ3lh72P3bsbJZJJBRi3Hi6ktT7OyUsIMkde7WnnqySKreUzpMY5PKCMfTPtH09Z3JpUyGUwe1tz7l4/wArmamy582Wfu2/yNTuw7VkpV7U0lyC1k5rdSN2ZZHasohXbmW5Q2Jv7IU6D7xt7m5Rl2zue3szI5vcPH123dsHfNqsKlpmvWjWaz55E04PazFhr43dxLvEzQYrdFKJIMnVSN7+Dy9GymQw2boCXoZK1iONymoEid8THskbxncPxjsC3zHxzuXJTSxUtu7ezHJGx89fr46NY9ySbb2vNFncHcWKSOvNJKKiWXgEZe7DWhdcDtzkzjy/w5xrt3I1bFynnNs5njbY+GvWak6HdBwW7p5M5nbnlxyV4vh2tJVMvaBTjtTSSbS4l2cGnx226kjX8rPEIbm4c9flNzOZ+6nfIVezYZ2SIyOIYhHAjFI1+XG/9H0/Z7f+TL4WR+srdjxREKwVNQwlmVwQQw/BTT3ge46L297MxLMxLMzElmYnUkk+0n5n6z4z/CvpDweI4Q2Px9QwuUz3qE5X2pMMNvfN5DHtZk2zsefcOJzFW5Sj89Y7EtDDWJFs1m8y5VhdI7MHo29XWf2Xv3lW3xhZ5MwPI2yMSuFqZGRN15SvPti/DTrUKlvTEV6t+tbgxOOaJRJXsQTyj4p8j6PPRLb2dsHN8ebZxe8eWOXd70sVfr4f7WxceUxeGq0c5SykXwckd2jFJJVw1yzJZmQKatavYlkwvo89bU+zN+Z3kXbmY3bxVzBsWpj6MGdOJxcuZyWJuUcLSxUAqQxU7tdHsYalZSxEe42q9iCZOZOLOEvUdsn0x4D084jaEmT+M442ryju7kfI742xDu057M1N5vHDiMBRjK0a1ukju9hbhm8wJCkTervkTb1QXcLtLcF7LYPa81tcJuXceA3RZ2TQbal60tiWPF5q/BDLRtTCTyq1hJHLhSTieYNs8x8Cen7bW+8dQz23OL8jt/B5Gxhtv3KEUmHvPYu7T3ZaByEBS88dvMvMjysjQVABWi5N9L/qn2Rgtm+oHiTDYjcIym1ZXk27yDs60IKQ3PWhR5oI5WeepYd68yRS/Fdi1Kb1pYR7f8P7Hyc6/wA/Dk7/AGfeL/l5Cp8B8W7E3vs6T1E7ts5LK7nyFKpfr7lfjXaUVzHwx2dx4hjClVKcisKzDukcea2hRMfjOa+FNibc2Hdp5JLm49r7ixKZDB5CCm1zG2ZqK7hzEluGaSP4NoIa6MrTJOZRHC6SadOmn976vHGnPfrw27w9yJ6HuEOaNubuucc+ljc25cRubA323K2I4/5Q5ZpcpYSSxn4qEd4Y61hcFl6UNieyjt5MCyufSbwvxBs/evJfqq5ZzE3KPpS3pxrv6txpLxrXo4ZMvHyZd3XkattJqMqx17MmPMEJkrVbM4yGOnr13m435f8A6zzdmM9aHpL4w31hc/vLj/06bowPHz7ZvSZWpQx29OQcHFsPbLbio11klirUFsxnz5AsmRx1ead58HguTtnYHljiXeVDbW+dtfFPk8bMsFunHlsBuDbefwc1PJ42eStMEM1G1BK9eWWtITDNNE6cZ8Ccd4bjrZv2hdy9nH4+fKZS/lcrkJTJZyWe3HuGxcyeRnC9sEUt+5M0UCRV4ikEUUacq7w/qzfUjt3HcUcg5/K8lZP048j08Has0dyg/FDbHH17fGLzOIb49nlrm/PdwUvkJTr3bdo1o7abJ4Z/rMPShheE8VyxncNt3YXLnGJyE2w8bmcsWr1cXmbwzO6cXki871/i3oZ6GxjoyJLFKVJA8f3Ldu3aUleG7n9s57C05bbSJVjt5TFS0a8ll4UkdY1dwXKRswGuik9PFm+sc9X4+WFpKduOKO9Td5ZjaxmRh95oLVWxC1ezB3gxyxujalfB/Z+kjX6/kdGlMTOUXvJbyfKALuJREGYnuCdugI+k/QfE80dSSeGey8zRiOaWPzB3dqtJD2tqok+hh7eo8eoDhq/jaGAucb8w5XcG1tr42skNXCcX8rxNvfa9yOan5lcjI5OTPWBV87zqiqIGgrQivH4/Xp46fOSJB3PIyoq6gasx0UanQdT9Z8GBH7q9Z5Yq4Ddy9nmHWTX2EufeYj2/RooAH6ojiKqxlJiUMzIqySgxxyFlBOisQxGnXTT5vlNMkFnJOcXjTKbixyZO5E604pJqA82NSw6yKylQNQwOh8Qp+LnvPWo17uSdEis5GWpAK6WLk7ksx6E6ySN2gnrpr4DRIJ0a4BDEfdSSJZdIYvfGiqVAUAjQDp7B4de46Qt5yp5ZK/jGWKRi6+w9E0DdD16g6BkXE43DXaxiBebI529jJ1m72DRpXrY64pQL2kOZQdSR2gAFsIxwm3BZG3N0iKJd05NoWhOTw5nkksHDhldWEQRBGwYMxLJ2APEmRxGAq1D3+fPS3Hkb9lNIyY/LqT4usjat2g6zroCT1I7T8+aE6gvJBKrAAjWIOhRhqNAQ5OvXqANOuo/w/cQ8bvG4/BdGKMNRodHXQjp08R6CI+V39vdBA+vf7fM7lPf97v10+jTwEmnmlQHuCySu6hgCAe1ifoJ8fr/3R4C9rRiKKKLy2Hb5bxxhZwE+jWTuY/fJJ6k+P+4SCP73hDBYNVmYRzBJbKs/vsy2HEa9vaoIXQEnpqF6+JZI271bsBk8sQ+a6xhZZvLX2d7Atp9/r1+WfrF/kh/lPw/8sn+Q/wCN9f8Axe75fYPaOvj730eP2fmfR49v6/vfJ/hP1fteP1/X8n7Omp/3vH1fs9fvfR4H+79Y8fs66n/cA8fVp/j+jx+v/H46fsfsff8AGv6/73ydfb+v6vH7Hj2f937p+z46e36/v+B/f8f9z/Fr46fr+/43PszNrK2G3dt7NbZyy12jSdsbnsbJi74heVXUOYpW7SyMoPtUjp4m2v6c+RcjyFx1FQtVNuy1937Cm25icRJmprFek3HnNdj4XFZFwi2rBxME0S+cY0uy6yqNv+oH1uZ+nTbaeYxFx9v2MntLM7g3Mm1hDc29iqGO2D5uBxuGacubSxypM7rP/mvdaNsdRr/3vH6+nj/F9fj+/wDt/JpoPo6/7h8D/f6/J+v6uvjXx97x9XzMY6FTIcbU7W98vXfyVGq66Du0HQjXTXUaMOhZmLMzFmZiSzMTqWYn2k/X8373jL1dhpsjH5iSt2YHO7ulz2Yx1S6UU/EZfamGSjLYiVu4eTDmYGYaN5qalRsDIc91pd4+ovmDZma4u2Hydh61fZHA8K43Ky7yl2dhNuGbNZunmI6OVxOM+KvNPFPG0AWwZ5bRG9JPQql/iP1FcQ4uvs31C815ndeNs8I5HC2sIrbZ2xkto5fA5SzlsiZo5akc32YkcElHv8iwFiu1dhWv6wEZDlDmHlrB39lcDeoPbe6KEnEOFkTHRRWNj4rjqjgsF9mXbBns17N5kAeazF2UmE9jIjCbh5t4oxW8twbepy47GZyHNbq2tl/s6aZbAx2QyWzL+Omu14pAz1objypA0kxhWMzzF9y8AZTDQYLjvcO1BtKvi9rQVcJHtyjVRGwk+3ataMV4Gx80ME9WLyTD3RqrxvGWRtv7f4Y5H409V/FO2Gsbb2rsbeMO3dv52rt9qkktHIbktbolw1+KGk5FelTp73uCFRDEsJqJ5ce4/T16iuIMhwX6jdo4eXOWMDJXytTb+7sRXs+XZyWBo5sPZqdiSRSRRm5diswd1qvaaPWNLdvjTA4bce6ks00r43OXmo1DUksAXZ4gZK6TSIvsikuV10LSCR2jWvN/oj49/wCsqH8J/HOv8/Dk7/Z94v8Al5T/AJ1m+P8AVFsbx/i/3/HCvqf9HWZ3dvTLcI5DMfxnemCvvXK4TZ/NOxMlXLXbH5NraioX8tSi+KjrRy157TGWGWij2qkNexJ6TsH6C9++jbj/AHrkcLY5i5g5rs7tenQ2TiM9Uy6V9txbt23tM2LJs14/No49L1mwhCFalYWLK+lH1YeiHCUuQuTfRxsGfjOxxfuWZrNvkDi2tt18JGtSBbNJbluCrLfWenWljt2TPG1LvswwwySekraX9X1v/wBJm1d+z4yTlblfm1t2LgqWzcZn6Nt1xd7e219sQpKlkRTT1MemRyM8Cv8AC10WKaUcf8Z4Se1bw3Hmy9sbIxVq8yNdtY/auFgwdO1caIBfNkjgV5O0AdxOgA0HjPbYy8ZmxO5MNlMDlIQVDS47MUZMfdjXuDD3o5GHUEfWD4ynp7p+kTO+t300U9zbuu8Mbs4lmzr7xx9bOXq24HhzS7Oxm4reOqK1i29ijldtwlsjNaNLKWacMatwrguVfSXmfRb6U+HeVNt8p74n5LuZaXlHeG9NkRzy0sPtmrujGbfyDU7lXIrXhli26KsLramlyc8scVAfcvZr/f8Ab9Hia5Tnllp5vO7m3ZX73Q+XV3XuCzn8fXZYWePvjgsJ3lJGHez6Hx/3PAmDRyLpE0ojLFoPPjEsPnIwGgYHow1Guo118Q2AWay0TywAxxvCree1cM/cfagRnU6HVivQBT3DzppZu3XtEkjP292mvb3npr09nj1f7jxa2rWB14R2cuX+CuQY9907JwmcpbswMVmzGivZoPYrNYjUkiOevMNYbELv80Rxo8jtr2pGpd20Gp7VXr4PmzBe2Ro2WIGaQdo/yidRGyk9NRJr9I1HjuiVlZoWiYyOJNGdeyV4wAoAZSVCsDoCTrroR40UFiAzaAEntVe5joPoABJP1eG1AIQqrPG6SxhnUso8yMldSAfYfoP1H9TqyEqykMrKSCrA6ggj2EfX48xFCxWB58SqAAiyMQ8QA+hHDIOg101A0I+ZVy34f2DmsTmPh/wfi/JtCt8P5vXy9fN7u/tb2advXUBwIyIQZ280ExFYh3dsgH0MdEAPtJA+nw8rfg96xR+926uR3swGh7goGjAEEFlPs6Hyu5x5quihTp5khTurxt9GhkCA93Qe3ppqPGIyKx606uB3HSnm74x2Wb+QxU9SLyye8961pj3KpA7dGIJXX7gCGKhgyOyqrsI5UMcvarEAntJ+kfsj2+NGBBIVtCCDoy9ynQ/WCCPuieb3+X3L5nl6d/Zr7/Z3dNdPZr4LMxZmJZmYkszMdSST1JJ+dI3sVatwM2vur31XiTuP32ZVH1kge0jxiOMOT8vvPC7fwu88dvmpa2NksLi8u+XxmEyOBrwT2M7jsnCa5hyc7OiwK5dYyHChlb/Sh6pfp/8Ac24m/gR4/wBKHql/7bcTfwI8f6UPVL/224m/gR4/0oeqX/ttxN/Ajx/pQ9Uv/bbib+BHj/Sh6pf+23E38CPGv8aPql/7bcTfwI8f6UPVL/224m/gR4/0oeqX/ttxN/Ajx/pQ9Uv/AG24m/gR4/0oeqX/ALbcTfwI8f6UPVL/ANtuJv4EeP8ASh6pf+23Ev8AAjx/pQ9Uv/bbib+BHj/Sh6pf+23E38CPH+lH1S/9tuJv4EeP9KHql/7bcTfwI8deUPVL97/xtuJv4EeP9KHql/7bcTfwI8f6UfVL/wBtuJv4EeP9KHql/wC23E38CPH+lH1S/f8A/G24m/gR4/0oeqX/ALbcTfwI8f6UPVL/ANtuJv4EeP8ASh6pf+23E38CPH+lH1S/9tuJv4EeP9KHql/7bcTfwI8f6UPVL/224m/gR4/0oeqX/ttxN/Ajx/pQ9Uv/AG24m/gR4/0oeqX/ALbcTfwI8f6UPVL/ANtuJv4EeP8ASh6pf+23E38CPH+lD1S/9tuJv4EeP9KHql/7bcTfwI8f6UPVL/224m/gR4P/AJ9D1S9P/d24m+n/AN4jx/pQ9Uv/AG24l/gR4/0o+qX/ALbcTfwI8f6UPVL/ANtuJv4EeP8ASh6pf+23Ev8AAjwP/PoeqXr/AO7txN/Ajx/pQ9Uv/bbib+BHj/Sh6pf+23E38CPH+lD1S/8Abbib6P8A3iPH+lD1S/8Abbib+BHj/Sh6pf8AttxN/Ajx/pQ9Uv8A224m/gR4/wBKHql/7bcTfwI8f6UPVL/224m/gR4/0oeqX/ttxN/Ajx/pQ9Uv/bbib+BHj/Sh6pf+23E38CPH+lD1S/8Abbib+BHj/Sh6pf8AttxN/Ajx/pQ9Uv8A224m/gR4/wBKHql/7bcTfwI8f6UPVL/224m/gR4/0oeqX/ttxN/AjxtLifbdrKXtu8YbYwPHmAu5yepZzVzC7KxUW28Vay9mhBWgktSQVo3sPDWijaQsUjRSFHzuQ+WuO+OuSfWP6euXquIetxjQ3huG/n+Ht41Y5PNqbZwtepm7FPFzN8RMXoYc1ikkVew8Mteu8/p79SHK/FuY9OnEvEVfN7/i4z3XYtSb7tcuy5WfZq4qVcpSxV34MUMDt/M/FWsRBF5dmStWew7yywcy87cFcG5D1N8GepHL4zPbx2PtSbKtvra29a1S3KGrxYmtlL0ML27FqybseJtVTBIKs3w0y15DwrzLzTwNl/S9wR6bs9c3Nt/ae7nuJvrdG+FqVbYVWz1DGZGeu9mOk5sfZFamteOeGOae2GI+r73jefEOLy1PA7mtzYrcOzsvkvO+y6m6du3BexseVkrRzTR1rK+ZUnmhieSJJTIqSFfLapxvzN/V28kcvb021TxlGXf3G17cBwmeoR4ivHWu5C/szA7sxNrJSssk16ahkYohI5i+DrNGynL+tz1QbDx3Cz1+OjxrwzxDVsLZ3Fj9n5PJTZ9MpvaVpHmS1DHcmryx3IalmSy0rPQoRQxRS/rH+D5Odf5+HJ3+z7xf8vKf86zfH+qLY3yj9jqBqP8Ad8fr6eP2vo1/x/L+x4/Y+5iXGJTtZ7I2YaWHo2mdk96xFHksxYrxMjPWx0MvxM6ebF5pEdZJo5rER8VcNVWZ6eIoQVKXcDI646snbE0kgUd2g6O5GndqNdPEmskcSxR+Y7yeYV7TIsQGkSsddWH0eEMbsDCpjjmXuimdAWCGQqx69p7NAeigKOg8BppZJWA7Q0jtI2mpOgZ+unXxn91ZW5jKNLB4yzeafM3J8fjWnROylVs26kFudfPnaOBBXqTzMzhYYJpCsbXeSJlNa/6gt3Zrn+3i4732hTwlPkWtVn2phq1h6tV/Nr4KvilyIZXU3/i2hkNdoVX5qwQsIo1gLTqzQxec6yd5LuSPNI1BRdNQOgB0LN/yS1/87zdf2OnyyK6F45o/LkCuEfQSLKCjkMAe5R7VPTUffHkQwvGHlWWR5JvOdzGhSNF7VRQB3MT7pJ19vTx/uf3vp8GQxntQkSaEM0JD+XpOi6mMk9B3ga/Rr+pkj/GgxJ5bLL0KP3FnRU/cgEkaa9Tqemug+XI0MfD59uf4PyovMii7/KvxTP8AjJmVRoqserf7vgyHTuaYJGOpZhGhafQqdAB3R66r11Gh6N4Ff2Cohra/W6uzzNr9I72bs6D3dNRrr4gfX3YWFh/pJjrAzv2/WSqnT6NfaR7fuiqGdtYKr6u3cR5lVH7QfqGuij6AAPuldDr2yTRxP2kqTHK3lyL3L10Kkg6fMCKCzMQqqoJZmJ0CgD2kn6PDLK4duxiFhkSQLIT7ivKuq6Ae+ewt9C9CSV6QuT5Xbo8oI849DKOxVOmnVV16HQkkagrGAiRr2koihe5wNO+RvwmPUkdxOmpC6Dp90/x/97xS9CHoIwG1l5ij2vQ3Xypy5vSGlaxPFGFyUlO7WtU6OYSelpXqW6c96xYx2SLpcir06MlvRl47z3rz3LxP6ivTtyduzD7Qzm/OO8XiMNkeMshNHccx4yXDbf2m7WZIQcjLBkcTcgsQ0zBXt0pmlfxypzLxtm6uK3vVr7TxOxc41HGZmCrlN27qo4ePKV8fl4bNSw0NOexZiSevLGSgLoy6+Nmb9x/rQ9OmDo722rt7dtLDbj2XsutuHFU9x4qLL1cfm6+K4nuVo7cKTLHYSC3NGsgYLI4AY3M76vd6bc5b5i2HgeQd2703Jx1QrU8RncThprudwuPw9OjhNvp56Y2OCs3biY9ZQSTJr5jN/WIVvUTw5DsQbJl5sHoy/iowFjY38VsOOa6dvPz9FK25TnfssfHOPKSEZbWsxjqAxLsvmTa20p91cl811tsY3hLjzJ1rsnx+5t3YWLN15dy0cc8Nx6uOglU2a1UpNYnaCojwGx58M/qf3rvfhDkHZ+36dneu7/TTV2xtKXcO39rz0p7mSoZV9vbdxlp4sJERK4xe87dr8UhZrirOGi9atpb2C2DQ2Rm90bvwiPHks1gMztWaXG7i2hVaQVltWRkIWp492WEWhJBLpEsoC5L1GcBb24Z9NnD+abKtxjxnuTCbWv57d2CxdidaOUx+S3ZtXck81iyyCk13IXsVUsSx/EV6teo4kPqc2zybs+rxX6ufTJgt5Ut8baxFF5Mc+UrYfJNtnceHw+Xa8BJHcoS1rlJp7cJkjjmVzBbjhjblDnndsm9t6yco7zwFbPPtva+11lwGIp4/4GvFjtoUcdTZY5pbKmYVy5bVWc9oC/cv8fjnz0z+iPnTj/ifZ3Bm0tq5DLSb92lsvIYGS/bxGKkyivm7+0tz5Nr093JTRxQKggEVVyTG40k2Nm/Uz6seAOQuEKFzJPvzZ2z9uYOjuTNUpMHar4yHGWqnGmDkRo771ZnK5Wv7iMO5gfLbi30n+kXj7E8ieqTnDEZTLYU5yei2M2bt+KG1BBlYqOQs06kl1vg79uGbJ2ko1o6bSWYrMb+WLHP3J/KPAvqh412Uj39/8cbZ27t6lcx+1hVeTKbmvTYfZ+zsisVAAMZsbkbRgcrPYpz0orBXir1M8DbZw1veHPu6tg8XbAw3IF+3BtDZnI++N0vszInfeWoLDJJjsJfrXUmmi8n4nyo+0xCX3fT/AIP1CepHaXqw4v8AUfyBFxDaC8L7Y4b3txZvi1ty/n9v5Xa0OxGlgzGKsNVlgy0uSKyQIkEkMaBpm8J6D/QJtja0vLtTbmK3Jyjy/u58VdxvF2Jyc1K2blTGZkTUUSjVuU5shPbo5GWRbQrU8bJbEbNieZ/VTuTh31Z8A2MhSwm/INg4vB4C5sKO5kYYKOQTKYba207la1edzWqWp6OToBtYbEcE81V24K5K/q6/UHxXxNsPdWyJt2bkfk/A465c3RT3bTx2Z2Ndx0OU2ZutoPJqPaFiMSVtGkUFZdNU3pzHyf6+vS3h9lbFw82Wys8Oz9qTX7knetfHYbD1J+IolnvXrLxVKUBlQSTSIpZQSRmfVfyZyw+P5F3vyvx+eKcvPxhxVWyuO4myq2KVrI5Pbibcjxvw+Zn8qfH2LFaWVoPKmikWOwndxBujddmS5uncnF2wM/uW3LUrY+W1n8xtOpkczYkoU44YYGexJIxhiiREJ7VRVAUfdcz/ANK5H/nb/P8Ap/a6fIPmD9fs+n5nOv8APw5O/wBn3i/5eU/51m+P9UWxv1HPQ2xXq5vK1Llunes3p72OwmLlpRlbLQXoomGRsw2CsL0akgAdJ4Z7NSaMA3tw564mXzWWjNa1MY44oIIq/wCNpUaOPk80V6FZpGNaurk95kllklsSzzTKLqCeESRMOwvHPEIQwjMU8bB2K95I8xmP3wST4E+kIMyySx+UEeBoZS0TBI3B0XTuXsYAj2EAjwrwqVhnjSaJS3eUDe7JH3HQntcOoJGpA16+0+ONeAduRZMycr5yaTklnwtqTbdjgXEVJIeWMRktxxwSvSlyNWeLE1bOPZJ4Ldukslqg1urNJ88pFFJKwHcVjRnYKDoWIUHp19vhviZJNZDMzxhyZhPGrLE86t7D3kg6+8B3HQagn7/0fI48yJXSJpgrF2MirCZ2CNGGXUKOoYjr09uoCOOpR1ce8y9VPcPeQhh+yCCPoI8XNIZA9pm0Zp+9Y4zOs/awZe521XTvLDXXqNf1L5pETeU8bCOX3hK3dqE8sdSCNe72DToTqQCWZixYlmLElmZurMxP0k+35f1/X4FYzSF9r2orNihJWhaGa7eoh8XeE8gb3YkeftVSG8zRjoEQsVDBfgA0MBKs5aWFzo6qD7WlJl0ZiFGo94AKfZ/h9v3/AB2gaGTqziTXWINoI2RD094dx79T0UgAdW/v/Tr7PuaFSGHw1NdQQR3JURWHT6QQQfv/AHSKTtLeSWsdo7dW+HQzkasRoPd6nqQOoBPQjXT72nX5Ypf3NdlsSH6khYPoPo1Y6IuvQsQPp8ae37/zx45LxFjn3O+hL0ybJynkcRWeNclis3v7kyWlLLj4Ny5efjTcOOyqVrsLz2rNXK5yrFX1oxR4qawtm3F6cOB93eujIesTYPqE3Rhdsb82bv7L2spyDsaxk5xhsTkbu3915nceUwNdzlK1/G2qmWgiyZgsRWKzJWjdtfpP+7+38zT6/Z4yWTSpavvj8fcvJQowy2bt1qlZrAqU69dXeSWTt7I0jRmZiAoJOnjgXiH1p8Bcl/1fno/uckY3Nbs3fv3YnJeYzO6N04HGZOSrh03dmsLt+vVqXK86U1WDFWDQmkOStST1ovKh4K4q4E4r3/y3R3Ly1h8/lqHGm3c/uLCx7a27t2aphI8/mdvRS16VCxNkYZILVyZINITKH0i7lHKeB5K9Kzbc25icFnavpV2fhat8Pj8Pi66WOOqeT3Ftn46aUrG62jFv7udzKtG+Aa48Y/lCtgU29n6t69sjk7ZNk/G1cHu/HU4pcpUqtYGs9C3BYis1TKvcI5PJl1kjk8eT+W/qKi4N/KX8rD6Q4eZMpH6VvtU2/thkXjQVviUrHK65f4RMqsQs+6qCp/m3j+qr4+vRwDa1Hemb3HDjEhZK3xeM3Jh8jFEIYGjAT/wVWjVV0UAEMrr7ni7TtIs1a1VsVrET/gywTxGGaJ/vMpIPj1qbExlu0uDxXq92fhKsNiczeVir2UwV6erCgVVTvnxkMkmg7SSxCKSSeAdr4qNIsfguGOMsZVSNZFUpV2ZSjMnbK8jauwLsWdjqTqxPU+pHAU0mXFclenKjJueh55WndnXam1JmllrhdG1+GJGp7g0jkN2nt8be4O4xt7jyG09uZDceTq5Dd1zF39w3Le5s9Yz91shbwtLH1mEb2DBB5dRNIUjVi7hnb7kT9Q++SfvADx63uQfT9s7b/pxynNPKVrO2OaPVBtLdmBzj4LG7zu5Xbu1+M9u7kw2XinhmqXGW3cs7cs1hBHHHBZqzpGH4v9NP9Y/b2ByVt71AZKXG8T+oXjiljcZTg3bPLTx8W18pUxeL2/DJSgs2ataUzYGrZhltrN8RbqkeTS5Xtcc7Dscp47FPgsdyVPtHb0u/6GDdJo5MNS3jJXORiqFbE6mulgR6SSDt0dtdxcP7fUby9QvqLwV7i3ibi3CqMpuXISb9V9pWdzWMPWLTrWgE80dEmNvi7wirRq489odgekL1CbXxm86V7bt/Ick7fnuyy16m6N0bln3tZrYrM4qSOSGxiLNiOCteozKyyQCaKQ6hjhOW89yr6j/UTvzZuNu4rjTL+pblmfk6PimplqzUc7/F9RjpY+CnJfgMcFiSZJmVIkEJiJkL7k5KwHHOw8HyNvCrBS3bv/EbQ2/jd7bop1lhSvU3HuulXS/eijFeAJHZndV8qMADsXTGf1fPB9WHkT1K+pDNbcw1naWJlhtPsXZmPyUG7bma3ROjFKElmKpHIgtALFj/AIq/K0UcULS8ScQw3ftJeNOOtobIkyQ7+3I2duYGDF3MggcKQs8sbyqpA0DAaDTTxxT6CcfaaXgjgWvR5n9SsVOzbrpncjHWgyFHbN6WIp3KlW7jsfXNd+6OXKWpG9+qoj3F6fN/PncHsXcS7bR5tkz4nEZvDrtTOVc7iVwc2WpX6kIV6ccDK9Jx5LOqBWKuuPxVCIQ0cZSq4+nCPZDUpQLWrxDT6FRQPu2Z/wClcj/zt/1Dzr/Pw5O/2feL/l5T/nWb4/1RbG/UNZ9wZetj5LrOtCnpLayeRMLxx2fs3E01ktWBD5qPYMELCJD5khSMFhZrPHksFtNqrxNt14sfJe3JVIEly3uWxWkcxUiVEcNKnbVZ4ywtvOk70oI4YIyK8EcUNerUSKtXgiihWFEhlMYIRVRVSEQIiexNFA1ZYEljWRSkwllSbvUOsihSsadvvKCT+s9PCRt2yRo4YK6DXTUsY/NXRwh1J7QwGp19vXxr7FGoRO5isas5by07yToCT9P0/X4ym6N25irhcJh8bmMvdtWBNNKaO38JZ3JmGpUKiyWbUsFClbtGvViklaOKRkRu0+N284cq4r7D5L37Wrbex+y3vY3PVeKeP9v35xidrYjP1JrayWcq/lZbPy0Z4qk9gVkWqr0/Pn8KCwQEgF2BKqCfawUE6fXoD4aeOUM0R/HwMOx0R2CRyxnX31JIB6AqSOmh18afse3/ABnx3zdC66xRK6+YxYaq8i9SiaEN7w1YEdvQllZfMk7XEauve2jrENI1YewhdPd19n0ePN+Jn8ztMfmedIH8vXu7O7XXTXrprp4LPJNJEA8q+fP7riJWMjwpMw7+0A93YCR9Pt8f39NPp8MuoEvdIBrWikDJKEU900jaqR2kr2pqCToevT/H4sNDX0STUWLMNcrpEiAvAWiARV00ZwoBP7okeP8Av+Ov6kVVUs7EKqqCWJJ0AUDrqfoHgKrOUHvBT0CuyjzCF1P0gDX6QBqPoHyz27D+XXqwS2Z5O127IYEMkr9sYJOignQAk/QPFzbXEu74eKctyFvnAXd9bnq5TN7f3Ti+LBmFO6qey89jqd6VctbgT/NJZUgg0sSgPErKrekSj6QzuTj7fHKnIlnbfKPHNHe+59z4Lf8AwticDaye7t07ww26L12RBipI4mozxGOBZ5GZYzPHGU9VHIPqYp7h3htLiDl/dfp/4e2NDu/cu3tvbCqbEqVa+5Nz4+nte5UeXI5i7LXnnmtGRCAiPG8cMSxerhbe68tu7kn0w8sb79P+zd95+SK9uO1i7W68dtrYm7M1ckBitXaMGZSVWdAG+HjWWMkN34z1dcP5DetL1F8XZLY26eUd+ZLfe6s7Y5pp7l3PRx/JWG3zi83empTVr0lyS2yVooZGeGMtK8nvmtchPdDbrQWYmIKlorEQlQkNoR0YdCPHOfHfCXo+3VzRujgjkHI7Y3NJR5S21szbT7Yp474mvuF89ubHqTlLc4kiq7dx9e7M0UUszTp+Kjlx/PfF3pP5F5C9PmFxlK7y3yZa3ntnZlzYl2GxDFu/G7X2RmIJMhucYUSOlq9U+GqGaORPPSOOWaPCblw8/wATiNw4jG5zF2e3t+Ix2Wppfoz9v0d8Uitp9/57hWDop7EdYxH3onuI5QezUAE69dfb11P3R3aPuVtI43L9vbKGWRiq/utFBDD2DuBPUjX5O52McQIDyBGftJUsFAHtZu0hQSAT7SBqQvaCDp75LagnUkMoA6DTQadfr1+gfKeM9t5G9jsFjqNi1yvu3AW7FPLYR5kpWNv8ZYjM12iahlc5TtTZC5foyvfxeNijdEoWs1hctX+X2E6fQPp/v+PUxnPVV6j+Tdvbb4i5MyO3dk+mTjrPYrDPsOnXsvjcNuz4DctfK45I/Iis4yzahxDWrVpZZJrsaqkMv9X7wv6Z83md7chbX5+wMnOm68vvRd4Z6K9luS8Rj9m7X3EuFSlgaV/GlMjHNSoY6tYjhaJryyStG7fM/wAXjcnog5N2HBxnal21iM7xHybmN7JZx3Lt3L1KlqtgMbt+bF1Uo2JGkyFarrk7Hn2KUldB58kcZ5Z2lyVlsKNx8jY7H4njHadmzTbcW4N14zc2OuR5XA4yYNM8WILRXL9qNAsMZVDIsk8Kv/VxbN5s4tymR2pyftbaOweQ+TcxuuTbLcHy/CUJsVU3DtyxirjWzUxdqRnrvdqOkePnXQlSFyXL+7N77Yw3GeLwNbcsu9bebxybcsYfIJG2It4/MeZ5FgX2mgix4hkY2ZJYo4BI8iK3OvNmQxdvB7f589QO7d5bJxc8ElWu23KQFRslQrsO0RNbks0w6MQfhdAdF1Pj+r99ZNytck2Pw3y/Nt3kO5TS9NJQxWZyeOzlNvJpqzaSVKeZXTT33CREN5gAzXqPynIW1b3GEO2bOb25uPFZrHZLH7ztS1JZMLg9qWIJuy/dvTRmvWrQOXZwwPaEcr6id02cRK+7uUeSMj6jMHSSnYhv2tp8f5zF1b87VoxrKJauKzd6mqRBZI5IimodWHE29MLvHASWNhcZbY21ylWsZqulzY+f2bt9cVm23Yt11kpxSClNehsWwiy1iJ1Zoz3ePWd6stkTRZnh/ZGysFw9s7dK1GFHP5iavicSchgbqkJLC0eAyVkSaszV7dZyEWVAPudqWpXFu1HXmkrVWmFZbNhIy0MDWCr+WHYBS/Y3brrodNPHIuKy+zK3DHMnFm8cxtneHC+R3rX3ZuWhjMU8FMboWRsdiJmrG7JNj7AFHSvYi8uR9ZY9fQd6T+OclS3BypiucqfIm+amAsxX81xvtfHJjcmbuf8AgjJJj2kxps5YRzorGCCKfQRvEz7J4l4d2fJyr6r+crBxPDnHUUMtijXMtoY9t27p8p4tKkUrFa8Bmi8945S8sNeCxNHkfVJ6pt5Sc9etDe0Vixmd95V1tYDjStk65gs7a45x/ZFXgdIHai96vWgjiq/5jjoKdJp1t/Jtj0Vei/BVt3erjkelFbvbgyNWtb2pwhtO5AZ33hn/AI6OWq9yOuDcijtQywQRdks0Flpq1Sznt8bgz+Q5f9S/JcZs8uc67rmt5HPZqzbsDIXMFt2bKPNPVxpsKsth3kazfmRJ7kjCKpXqZPM33EVHEY+7k7krEAR1MfWa3ZkLMdB2ojHUnx6pfWDuOB33f6jOds2vxdiaSxNFgtuvJnPhqzyRp2x/HZqzAxQBWFaMdq+WB+oMz/0rkf8Anb/qHnX+fhyd/s+8X/Lyn/Os3x/qi2N921+jwL2byNbHV3kMEHnF3sXbQryWlo42lAHntWXjikaKrWjkmk7SI0Y9PD0ttR3MTU81W/KCQY18naigfzU+zcTcitRQwWfxatJfRbKL5yGnC5inFu0BJZuXIayZLJXWkyWTvpTT4alLk8reMtid4UbyoZZ5WZFIRWC6DxIElllR3EjNKOxpH0/DdAz9R3Noe4+375+Z97xubY+2I9y8p8s7fxlu7HxjxztTdO5sxYmr2oMay38xiaM+Ox9aK1Zir3btyykdd/MibusRmA7E5h9QGNxE/IO0sPTG2OOcPkbGc4348zg8q5Z3TUTJxj43cb2keQZIKsNOIVqtZZ5qP2vd8COJHkdte1EUsx0Gp0UdfZ18PFPDJCZhH3FllWVYhIGPZEWRWBI9j6jUDQgjXwjAmORD3xSqD2OupUSxMw0ZGGuh00I+94EidrJ5bzSCCs1oV0IIKvFaABC6gFixA9vcT4ZnJZmJZmY9zMxOpJb6Sfr+QMqkhpBEgA1aSQ/uEX2nTproDpqNfaNUCqEZVkVpEaQPIJB2lX1YjTQlfdA1Ht1+ZGAFIinE8f4alX0AcBkKnRu1deuo0GhHXUd8nkCR3B0ihCoqp+JA7DGmrH3WJCqPwiep0SyjzGN5Fj0nrtXZu+MyRyREMyspAbqG1HTpofA/Y/UX9/wZevmzeZFFrr7sPYY7EpU/8LXy0bqOj+xgCPlz+DwUKQZLGVaHbkrrIaKT5AeaU8pO+QlYdWiby2UuCHUKF8yhTzmYyF81ZJXufCGPF1Msr2lsRR36dcMCsYRVTsZSOrAhjqLnIE9Kle3HmMljtj8dYG2bdfCWNy5FHsxW8+uJjksjF46pXsXbSVY/MkESV4ikkyMqZDJepexzn6veccjgNpZbfuV4t5ewsUqWbcrYnjPjenl8DDQ27tyvalQpWE0XxEoFm5I7LEsHqm479R7Z7YO1eW+Z836h+G99V9qbs3TgOQa29MVX/K/bNG9tyrb8nIYu8kcU0FlIkXzQ7SLG8DSermTIbNym2+RfVByjyFz9srYGfIxu4alGPcmP3Hx3tvM1gRHWuW4sREFjd+38fGZpBq3bjvSRw9jN52fUTynlNk7Z5Q4/vbE3bgpeE6W3N00shyTlt75TPUo6cNXHyU5KZeCeeVWljDxpLqgq04QRBUrQVoQSSRFBEIkBLEk9B7SfH9YFKETzX9VGfRpAqiRo4tqUmjRm9pClnIBPQsdPadd4fV/Ex6nNP+2O5/Z44T/9BHxvp/2NpfOjRnWNXkRGkbTtQM3aXbUjoPaeviVpdfNaRzL3L2N5hbV9V0Gh116afdKzDUmaFpG1I0DCxJD7vT2aIPb9OvyfT+v7/iBwq9xs21LaDuKrFCVUt9IGp0H3z8y5x/x/c+BydH4dN9b6SvUvVOOql6ol6vi8XXvxy1bu6rtWWKxQoWIpa2PrSxZXKxSwS4zGZynt/AUvgcZR+IeON7Fu9bs271uTIZTKZTJ5CSW1dvXbUs1y/fuTS2bVmWWxYllnlkkb5mc5fzj8qcabt3ZYnye8I+KN0bbxOE3TuG3MZbu58jid34XNpBdsdDZOPNaKZ+6eWJ7Mk00nFVXZNTkrYu7OKd54rf1Tk/b+6cLd5C3duLD/AA71G3fkN14nJUDUE1WGyKGKx1Gskod4oozLL3/No4Dm7aluxlcFFaj2nv3a+ROB33tA3WVrYw+WMc1eaGTsBalkqluoW0k8jzVSRaXJVLG8hct7lwlmlkdqrzLuLb+fwm1cvRMhjzGO2/tTEYWnasayKyHLQ3EhkjimrpDOgk8ZjjDmTZOH37sbOiM38HmBZj7LEGvw2RxmSx8kNyjch7mMF2lYini1PlyLqfFXdGSv867xw9a7ctyce7k5BwVfZ1yGzFJHBjbNvamExee8isXV4TFnElJjQTSyqZFfD7V2ng8TtnbO3sdUxGB2/gcfUxOFw2KoQivSx2LxtFUhggiRQkcUaBVA0A0+TcnF/Ku1MXvbYe7aJx+f27l1m+HtwiRZ4J4LNR4rFazBKqT1LlWaOxXmRJoJI5UR1rbwuWeb91YetlbmRHG25N/YIbHngsrL8NiLNjb+FoZ9qtUyI0P/AId81zGgsSzqZVkx22sJh8ZiNu4jGVMLisDjKFWhh8ZhqNVaVLFY/GVkWGGtDCqxRQRoEVAFVQBp4y2+Me3LvEozUslu7tDindm1cdsqLIWLElq5dxeI3hgc3LRWVpNFpUrMVOFFWOtWgQdvjG8V8JbMx+yNmY2xav8AwNSa5evZPK3iDezOczWUlmuXrcoVENi1O7LGkUKFIYoo0/X+z90fkbd+E3jxzyBfsNY3Nu3iHOYjbd3eTmLy0k3Pitw43L4uWcHV3vQUIbcx0E9iVVRVyFvh/a+Wym+MxTkxma5R5Aylfcm/shiWvy348RBbp16WPx1YGRI5YsRjqgsrDXa58TLBHIuZ5u5U5H9QGO3Nl8bg8QuI2durj2htjE47A4yPG1auHpZ7a2StRpIUezMJLjgzyysvarBF/wBKHqlB/wDH24lP9/8A8YjxtrgnjfLbtze0dq3NwXcfkd8X8NktxzS7jzljcF5blvA0MZVZVmsusQSmhCBQxZgWPjkLmfffKPqVG7eSd0ZLdObgxO8eM4cPRs5GXujxuHgyO0LViOnViEdarHNZldIkRWkcjuP+lD1Sj/3teJv4EeMZ6Z8VmN1HY+K4qbiGrnLF/GfloNuttttsfaTZOrSipjICBjIsyUFiEujeT2+5427wXxnkt1Zjae2r+4MlUye9bmFyG5bdnceZmzd1sjc2/QxlZ+ySYxxFaikRqisWI7j93zP/AErkf+dv+oedf5+HJ3+z7xf8vKf86zfH+qLY33T6/FeXO5OpRe3IYqNMy/EZW/LGV86LG4ep5lqy0YZXlWCFzGmruFQEiGnt3HQ7USx5cNi/uRq93cMckoeKaHE4bFtaooR3I8GRsW7EQlRkkoyxkOfte7NNmMnarBL+fu257eRt15LrStRrzXVAqVjOrzJjqUUdVH7nigVQArBEgCsxftatBN26/uVewrtoNBoC3+718BHZQgPcI4444Yu/2d/lQhV7tOncRrp010+adm8G8e5LmrkF7WWxORfFTrS464+y2Px8kzVuQt/T9uNrXoZTXebb4uJkTBIsnlxedV+IykdSxJuPe+8L0Wc5K5EycITcG+tyLGU+MuvJJNJFUrh5I8fSaeXyUZ5JZbNye3csu/fHHGhRXkkYhVMmvYvYoLMT2n8FTp7ToNfDt+LljQ6NLXljnjA7u1Wdoye0N+57wNf2j4kdXRSdISuo8wrKGLFOns0XtYgjodPYx8eSzaRO6s34uN2T2dzx9+mhIA10Ya6AE6eJIXhl7TE11G7dDGiRkmUd+g8txoGII1IUjUqFYH6/2x8sOsKSPWlaauSSih3ZSxmWMAv+CCvvDT2HuGigf4Pq/VUaCTzFjiRVPb2dvd+Okj+/2uzDX6fo6afMymbrQ+VHn81fyEJlKPcFYSeQsdp0RQNJVndIwXCK+nezdzEj/B/i8SRyKUnnMamNge9K6EuwlRvwSziNl/daLqdFI7gvdEUnlD9oYNMprqyKXVT7obzG01Gp019nUyARMzAo5kBbSOMEowZR00ZmT3j7DoB7fk/3vHs/wePb9w/3tfb4mkjfvSZhODooI88ecY2Ck9VLFT19o+6Qoh7khrxoDoQe59Z5gddPZI7qOnsA9vtPj26fseFrBSXEkkkPb2+88iqrxsGI1JCDs7dTr7uhLAqUdSrKzKysCGVh0YMp9hBHyZzjri6C8+8HovistyDDFgrG0+HMlmcatzGZXccWYlLZLKw05RlKW3qNO08hNBcq+Kx+Uq5FqW39v0/gcZR+IeON7Fu9as271uTIZPKZTJ5CSW1dvXbUs1y/fuTS2bVmWWxYllnlkkb+7mZ/6VyP/O3/AFDzr/Pw5O/2feL/AJeU/wCdZvj/AFRbG+5z0Klx91ZyvYnqTbe2mauYydW1TmEVutlJRLHUoSR6SN2ZG1XMnlypCJJUKeHhkuYza9B7C99DbQmv5o10hNezUm3fkgIjDOWaRZKWKrWY27BHZHl989ixUrRQW7lmW5du6yT379ufrJcyF+0zzWJyxZ2szu8zOS7uzHXwdbMzghlKSu00bK6lWVo5u5SNCehHj8fPJINQwQnSMMF7QRGuig6fUPr+vx9f6/v/ADHzXIW9NtbNxyVrtuOfcGYpY2S5FjwhtrjKthxNblUyxIIa0ckjPJGiqXkRWt3cDSxPG/p+3Daz2NwG7Pg93Ynnvdu269WSLF712TUztdKeGqX5liaNsrifjfhnnkrLF20cjPiNobDwq4XCVpLcsoeWa3fzGUkKPkdwZjJ2i01u5bdtZ55nY6r2qVjVI08AN3GPuVnRW7e7t1AOpBAIBIBIOmvs8EdpQELIillciOVRJHqygAntI+gfsD2eB5jd7Lr+MYKZG1/8uSkdzaaADuJ0HQdPH1/s+Po/vf4B4+8P1b+v/B4k7nMnUdjmMxd8Wg8l1i6dqlNCqgaAaAdPl/Y8Y2Ghe+06ifF+Vd+Glp+f3X5Xk/zacll7WJTr7dNR0PjtQpqknes0YYOSnRCjNoVHtI0AJJ97XQaGRg3vuY4iCoUtH2tKX169AygDQa666+7oSx01YkkKqooJOvuqoAA+8Bp4AkMgjYqswjIDtF3hmA16E9AQD01A8BWHaSiOB0PuSIJEPT61IPy9Pn9f16ff8FJnKv2Fu1FEjJJr7sMvcyhfrbQkr7CO4EBiFCAkkKpYhQTqFBYk6D75J+56eJm8zze6WRvN7PL8zucnzPL/AHPd7dPo9nzEhlPu9UhdnWJYXkYe/LIVYmMHUlentJBBJ1vbK4yxmEym48S0EO8Nw7lt5CvtHjtsjVSehXvV8XE9jMZzyZ4cpHtmCxS7qXbJfymIW9ipL+D2jip712rhKKV5crlpa9nO7gyUrtazO59y3q0UK2srlLkk+Ryt0xK1m3NNYf35GPz+XON+MN7flPvTgncEe1uVcN+Te7sN+S2elyN/Ex0PtHcFCpUva2MZej83Gz2I/wAV3d/a8Zf535cc68l7a4429I7w0ZM1Ynny+csRPGs9PbO2cVHYyeVniEqSSwY2nPJHGTK6rGrMLezuEOdttbs3bVjilj2vk8VuzYm4ctG9azdlfbWF5Dx+Ks5YV4ak81z7Mjn+GQK9jylkjLbo5S5O3DBtXYezMd9q7kz9ipkcgmPpGdKqOuPw8Ni3O7yyRxxw1oJJHdgqIxIHj9JT/wCw5z9/BXxhuWuGd0fllx9uCxlauI3B9ibi298XPhMnLh8pH9lbqqUbsflWYZY9Zayhu3uQspDE8BTeozZacmjN/k22PNPc52smfFb4hsPJyWKB2ythW/zZomzAK2v8zIFv8T4y25dz5rE7c25gcfby+dz+eyNPEYTC4nHwNZv5PLZXIPHBWrwRq0k000ioigszAAnxW45w/qb2ku5LeUu4evPmdu7/ANtbRku0FlaU/wAYe5MRU2+IZPKYVrTZQQ2GMawSSNLGHy/LvM+6xs3jzBWcRUyu4RhNx7jFaxnclFiMUgxe06d+7J5tiaKPuirMF7u5yqgsP0lf/sOc/fwV8ZTanFfOH5U5/DbV3HvXJUP4teX8J8NtnaWNfL7gyfxW49v04X+HrxvJ5McjSyadscbsQvh+TeCt4/lzshM5kdttm/ye3VtnTNYqGGfIUvs3eNHH2/xaWIT5gr+W3dorEhgPudri3m3muDZu/KOOx2Vu4CLYXKO6nqUstB8Vj3s5DZmEyNRHkiKyCFpxIEZWZAHUnbPEvE3Of5V8g7wsXKu3Nv8A8WXMOC+0Z6GMnzFuP7V3Lt6nSh7K1aaTWeygPb2qSxVTk+QeW987a492ZiEY3M/ujKVsZTafyHsQ46isx8y3dnWNxVo1UksTuPLhikchTi9i7M9Sm2m3HmpGgxkO69rcjcdYq1a7S0VJdy8iYbFYxbEx0jrV3uCSeQrFCryMqnM7u3nuDC7U2rt2hPlM9uPcOTp4fCYfHVl757uSyd944YYlHteRwPYPaR4ymy+CubMJvPduIprkLG3LeB3lszM26P4zzrWDob8xuLkySQCJmtNjln8hSjTeWskZbxun05YPfNHKcz7I2tU3pu3ZVPH5uaTAbevTVoKtnIZxav2Yk7G5Uf4H402hHLHI0IjYN4y25dz5rE7c25gMfby+dz+eyNPD4XC4rHwNZv5PLZXIPHBWrwRq0k000ioigszAAnxW46w/qb2ku5LeUu4evPmdu7/2ztGS7QWUy/8Anw9y4ipt8QyeUwrWmyghsMY1gkkaWMPJylzfvAbJ2HFlsZg5M8MBufcwGUzBcY2sMbtClkLh83y3/GCuUXT3mGo129u/bd37S27uvB4ncmAyPw1un8fhc5QjymLu/CX44p4vNgljfy5okkXXtdVYED7rmf8ApXI/87f9Q86/z8OTv9n3i/5eU/51m+P9UWxvnjQfrPizevWq9OlTrzW7lu1NHXq1ateMzWLNmzMVSOONFLu7MFUAkkAeJa+1MNkN1SD3Ysq08WD2rJLHMVlVctaElueMxDzK9vH421Wm74wk/aZHilXc25LU2KsyKljBYSvFgtvyAQGvLA1eJ3yFqCSJn+Kp38lYrSNIe+IL5KRx06cUdOjDHHDDUrpHFEkEKhYI2EaqGCADtBHavsRVHT5+Lz+8JMuKma3VtvZmKrYHAZjc2XyGe3RkVoY2pRwuDhnszt+HKY4YnkcIY4UlneKGTeGI4h4ircbYeL4nGba5b5zvZbb9yxZg+HaTL4zhmPFvkpI54pnbHPk7dUIylrtcSwvjpX3RvpMlzjyRdqxQZTf3L80W7rrMMfWx8yYTBXlbHY6LsrKkbQ1za8o+TLanUeP8fTx/e/3uvjTujQAFmaR1RQoI7iNerfX2qCx+gHxr+NssPZ7K8Pcv/qTuh/8AkZ0+on3XkKone7P2Rr2oncde1F+gD6B8rdo17VLsSQAqL7SWboPoA+skAdSB4k0nifs7e3tE487u9vl9yDTt+nu7fva+CjjRhp7CCCCNVZWGoII0IIOhHUdD+rU/8xaX/Mo/mZmrTqvUgx25MzSERsGaPuWYTs1aIIiQRfjNEgjXRQNSWZmY2Vd/McWJg8naE72EhDP2L0Gp66D2eI+3r5VqbzP+L8REnk+326+U/s9mnX2jX5BBOR5WjhHKgvA5BaMiQAt2dx99BqNCxC92h8MNRqpKnRlddVOhKsuoI+og6fV9xjEpCwofMsMxcKsKHVwWTqC34K6e1iAOp8PLIe55HZ3OgGrMdWOi6AftfdbKu/mOtiYO/aE72EhDP2L0Gp66D2fL/i8Wtj7JnSK7ivIO+t4iKpbp7Cju0VyGOw2Pq3I5q97ct2GWGzWx80bV6FORMnlFaObFY3OQYfCUko0IZblnsEk9iezeyd2TKZbK5G7aaSe1du25prl67ZkeezYllnnkkmkd2+f/AFuXJnNmft0KFr1F0sZtvbWBpplt4b0zUe/N+2mw+2cTJJDG8ixjulsWrEFWEFfPsR96d0/HnHmW3hsfkcx3bOF2HyvhMVt3N7soY2ol3IXNrXcBkctjLbwxmSRqH2gt4xQz2FqmtBJMvzB4o+pv1Bbzj5Z4+2ptPG4Djn08ZvaU1faW18ljjXttlc1mFy8kGarz3Bft2cbZw6RTmeGGyZ4Kwjl9N2Y9LuyuPeKfWWnMOyl442NwlhsDtDc24cBesX3oZm/sLZ4qq4+26tSrQy0lXzZJu+pHI69yxHZc3YNzcxci8abGMFN446xs464d+ZRu+y4Ag8zDrECSdC6a6DVhx5wTumt6Odxch7e29sbZOb3Xk+AsNvPAZfccW3qda3mc5zidtXNv2fNlYy38tYzzQxyGU2Z0dJO3Pca8G43ZvF+1NzbK3PS2XJxlhMHt7amEsb0xU8lbc+Bx214oqejz2hf86un41j5mrFtT/wDEyW/q5+XJ+X/yTk4uXfUO0MHJ6RjnnZr0fP6c6zyvAt3sI3L2tRS0uU1pCWO2AF9An9XtT3nlX/j73ltHbnK25KNxKmR3Fg9k2MHtsW76TgRyxTW7dnMmKb3WsUoCEdlCjM8ObY4G482RlK213o7P5I29tnGVeTMVuHG490wWay+/UVMtlj55V7sOTvSx2VJEo6IyQ8T+oLaGB5Oj4Z31lOJczg+S9u4fd+GzGJ2uae59j/H4bcME9aRsXBbgoVxLCXi+Djf8MBvG/ecd7ej/ANK89HaeNC4bCDgXiKtd3VurJOKW3NsY4viCTJatMgkdUbyYBLYZSkL6cpeo/kXZ+3Nr85+rvZm8ZMHt/bW2sHtjbfEfGO+8bYbb23tl7dxca18d9oRTw3Z0jC9lb4OqyLJFYafb23OStq7n2Ru/Pci8i7oyG1d4YLJbbz+Ihky6bdoC3hsxFBZiWxDjUtwmWId8cqyKTG6H7n/v6eP6w/1E+tW1xLe432ln8HxDsDb/ACztfGcky5jLYPJ1tj38xtHjJamXyGQkqRYCAy3aWMlNOvbLSvBHI/h+QfR/sX0vWd4bHtWGOT2VwltXjXkza/n1vgJsrBistg8Rn6lSeOy1VMjHXWvMWlgSV2WVBwburlbPbTyXo84s2rlVz/FsW6N74jfG5965RbktqwlfCU4asNWaRMNFLaizMVnyIJkRVLhjzRmk4O4g4gyvH3H+6N+ba39x1sfbHHebxW4dr7fsXMRDkL21oKTZKrakAqzY260scxkDRottIJo/TzDFgYOUN77K3ltndy8bb0y0OGxvOfHPC3LFyvi+OMxlsgvlJDdxVOvXryWz5crVojI/bJ3j0o53aPo7599OWG9M++7PIe+eX/UTx3juKM1W2/Y2pewC8Q8YUmltWszRzk0irlGryRRV468DzQhpIWXjzhn0UcSY/Nbw5Up5+TcHPW7ZANh8GYrF2qWLbJ5KDI1nx8t9/jzepxTyW5WjqTiHD5JiUj9XXFu/uQLPKm99u8Otb3dyDchuw2t07l3RnNq7uzmSsNkrFmzM5s35I2tWJvMsFfPdY2kMaejj0P7dzmQweL9UHLtOPkOfFXYqluxtTA7gxWMo07KTfi5a6T358mIptVaxQgIR2UAZnhvbHA/HmyMpW2u9HZ/JO3ts4yryZitw43HumCzWX36iplssfPKvdhyd6WOypIlHRGTdHGeP29vfkLlv048y7a2LUwGBwmU3Ruvcu39t56hJhalPEYmGa1P9l4nNmqY44S8cNAPJ7oZvHGOx7DvJPs3j3Ze1J5JAA7zbe23WxEruFAGpaEk6DTX7tmf+lcj/AM7f9Q86/wA/Dk7/AGfeL/l5T/nWb4/1RbG+Z+x7fksY7J7gqHKVOz43DY2O1nc5RjlrC3HYvYPCR2LcELIyds0sKoWkiQN3yxq8kW3MNicNWWeu8OR3F8Rm7tit5BFyCfb+InpxQSCUgxSplpwyL70as+kUGT3LlsrujJ1pFmqXs7Uo2Bj5kCAS4jG13ipUGIji8xqFWEytGkkpeQd5YR+ZKWC6PKghMZDEvpHGzgk9ACW0A193XQgvI7yOdNXdizHQaAktqT06D5yHf2/9obQaT7MZYdwZ/G4yz5GXyq4WjdarZkWRazWW7JLTIIYwsjyukccjLjcT6XOPM5UTN1s29zmTlPBGhxft6lUifHxWtv5TE2LcObvC73xJXo/FLFYgMFuFInnsVJdz8gZazzXydZ3NZ3Y/Ie/8dQtWMLmZEip1p9hbcIkobc7KlWlXmbDxQvOK1cSu0VapFX0/3Pr8a/7vgSBO2NvwZZWSCFiCVKrNMVUnXXoDr0P1HwP/ACq6y/8AGWBol/vOe8/+kkD6yfdBc66d3augCIC5cqiL0VdSTooA6+z5rKfLAkUIZJFZvKHmK5kXt1IPu6HQE6EgDr4Ba5WEJIVpV84sDr1UQFRITp117Qv0d2vTwfKUqgVAO78JiqBWkYanQsdWK6nTXQE6fqxI0Hc8jqiLqBqzntUanp7frPiaYDt86WSXt117fMbu010Gumumuny6n2D2/wCLxmr9Z3lpZXcmVyVGeSNYWnrzGOJ3EXczKolSRF7+1iFDFF17Rc/8yrH/AK1Pjymk8uGVkErFfMCgN/lQnt1UE6addCR7CQfk+94RSsY7EA1j7SXDsZQ0jL0LAN2/WAACAR9wVUBZ2IVVUEksToAAOupP1eGrDzEkDyC2veQjMjhY4iqkqwQqWDfWxHsAJ+6RQroGlkSNSxIUM7BQSRr06/V4nmUELLNLIobQMFkkLAHTXr1+v5fK21JJt7hu4QlnkXF5q9R3pv8ApRqTPT44gp10GNwmT1EUG8lyIuTQRWZcLTSK1idyJSwGApChjKInaOMz2blqzZuWHv5LK5TJ33ls3b92zLNcyGQuTS2bdmWWzZllnlkkb7h/WR8ubtwFHP7q4f5x3FW4+OUrV7lPb+T3tyTuZ8juSjBYVgmRgjxEcFSyujRJPP26MwYelf1d7MxVXb3NuzvUDtTbo3Xia9bHZDcGJOMm3Djq+5L1ZFmuGlLh4oaZndxHDNYiA7JNBHJoR5iLJ2k69vevdpr83JYp7NqkuToXMe1yi8KXai3K7V2s03sJJGJYw3dGXjZQwHcrDUHIetf0Ycy8pwcscDGXdGQxfLUewd84Tce0con5Nbqx0EGHwOJED/BXrEssk6WO6NWERqziO1F6YOS+X7PIm0cJLiqHJZ2bsLcOFxmPtbhy9CLH5/CZq9mcVesz04JYLNetNUkqTGKRn8xXZSl7jyX0r8I4nGXNvx7dTP4DjvbOF39Rgr1lrVMlS5FoV1zYvp2JI9577TzNqbDy+ZIH5p4U3LuC7uzFenjnPcfH2yc/Zd5a7bXMImjxOOmkd/8AN4bMVizBF3ERR2URT5YRV9vj+qwzd2KSPGW91bkwkFrWJY2yNrO0KSwFpGAHa1yuW66kN7oZvd8TyyMscccUjyO5CoiIhZnZj0AA6k+PUvuWtJHPiM56lc6mNnQsHmFTa2OuSSNE4DKpjtwsuo1OpGgI8ekv0HJFNY4y2OZefOc4wvmU79StUmtY/EZBU7JIgcfVkoRyxyad+aUlS0a+Ia9eKKCvXjjhgghRYoYYYlCRwxRIAFVVAVVAAAGg+6e3T7/1f3/HIO9s1sA8+bo5Gy13LZTJeorH7J5Mq4iTJZA5W9Dtzb74anjK5lsHzGtyUpbemsYsiJnRvRB6mfTFtPA8PZ7dPMVLi3f+xuNsXV2vtzfO2MjNQhmgi2fhBBQi8yo9ypdEFZRPJNWmk/HxLIc3vLemfxG1tqbbx1jL5/cWfv1sXh8PjaieZYuZC/bZY40UfSze0gDUkDw/EfDUe4+Nf6unZO6aknK/NF/H28HuPnrKbcvC5DtLZmNyHY4rySLDZrV7NfWmBFkcqi2hRxMm2OP9jYSnt3Z+zsHjtubbwdAOKuMw+KrLUpVo2lLO5CKC8sjs7sS7szsWJHj/AAePX39f8VGG/wCabI6eP6rDN3YpExlrdO5MHBb1jEbZG3nsfSWAtIyj3WuVy2p10b3Qx93xPJI6xxxxSPI7kKiIqFmdmPQADqT49S25a8kc+IzvqVzseNnUurTCptbHXJJGhYBlUx24WXUanUjTofu+Z/6VyP8Azt/1Dzr/AD8OTv8AZ94v+XlP+dXvj/VHsbr8lqjlt0YiLLUvI+IwNWz9qbkX4lEmi8vbWKE9+TWN1mPZWbtiJlbSMFxNHgtrZy+fxfweRzzVtp4ayPdNhp694y5yEL+MjQnBMHkUaaQN8QLCVLm3ts1pmASHDY63ns/SjrqJJJ62fzoSjKkpQl/OwYKRu0YHeq2PEqbizm4NzC4Ylt0cplLLYW8Ye0VVm2lj/IxB8spGydlBfxirMdZtZDBjsfShx8dF7bGjVhirQL5snmTSwVolUKQQfNUfV3gf5QjT5+L4q4s2rZ5x5YuVstlclsraWfxONi2vgsHYbH5TIbq3Tke7HY2VbYFZK9+aEtJrEXWxJVgsvh+feWPySo7is3M1ltm8LUvyfz+FgyFeTHfxe5Dk2xPPXymD+DmmNusuAjt/EtH2ZaeKsJLWFyOJ4w2hYz+3fg/sfd+4sXHu/fdL7NQQYnTf27TezT/BQpFVo+Zfb4avFDWg8uCGKND5MMkvaR3eXGz9vd+D3doOmun0+NZpoINNPw5Q8gf/AIDw1++RT7de5Bp7DodB4jLtKfwjKioq6fSixuWP4XsJKjt+gN7PEZjRI5Iu/SVe8u5b8FiGJAK/uSgUj266jXwXkdpHOnc7sXY6DQas2p9nT7h7T/ufq0lxIGcAw9AqFe4q7lj7QNCoAHt16jt0Py270yu0VKrYtyrGFaRo68JmkWNXIBYgHTUjr9I8YivBO9iFqvxcUskK15GjyEjXoxJAryBWUSdpAdh09viX/K6+bJ/lzrN0c/5Y/wDD/wCF9/x9/wCjp9fhSzRsfJrgGMkqAtdEVST+6AADD/ha/IJ2CsglVAjlh5p0LsB26EgAAPoQR3L9Y8PI57nkdpHbQDuZz3MdBpp1+j5/6+nhTVjnngdIWYxq0i+eI9JFdUHQqxYAEa6EH2EE6SxyRtqVIkRkPcFViujAdQGU/sEfX91eYaAE+Qp7nRz3rrKYwugICjtfXXQOOnUEfr+nxkczmchSxGHxNG3k8tlcnbgoY3GY2hXa3eyGRvW2SKGCGJGlllkcIiKWYgAnxkML8Ne2lwvm6Nvb+6K+6dobhwHIvJmJyFdq+4MRicXuBsfc2tinXuxdm7kcZJkr0Utx8dHiFhxmbvIoJYmGGRySPbNEJgANOgAYDqTrpr010H3H1/8AqZ4i9N29uSOPLHNW5hufijcG2t1bMyPNGxdwb23FmcPvfhbcVyhKuUtYeSvEdMXVyDy18kPLqzeYrx8Mbs9QXpu3D6TPSf6fN2R7wt7D5DXKJuzf+7aC1Lz401N1Y3D5C/FcKxVxbTC1qNem12JbM93RH+blf6wj0iccy89YDkHatLbPqJ4Jx1lq+6srQxlWjjxkdq14EsWrDTrQoSwNi6Nu3WtRO707VOedEf0ybd9Fm7/Rbxhue7jV5r5U5os7oMx2rDk4ctSpbXh3Tgdqz2AZaUiXKWLp35rBkrxzTY+o08s3pOyvo/t1W5t9C8+Bl4qx+6MjTxy76w2IgoSXcZeyFl61Jb9m3jKlnS1NXqSq9qGSSFZFZLHE2wf6rTk/Y3Mmax8m3q3J+7r27qXFeHz9Wuft7cMLbr29hcRFXdIrTYn4veDQrM1fWbIaCKziuNc3m6m6ORtxZvJb95U3NQeebHZXe+djigtw4mzcihsS1KlevXrQy2I1eYo87JEZjGnjZm4uEb1PF+ofgLeMPJHElm1YoUPtW1CYZ8rtevlcmPhqtizJUo2qctplrm1VhjsSQwySTx3PThtr+rs5H4z5s3bSyexdwc8W6u78FxzQHwlmpuHPban3PiaeExckkKk4/Izbvt1/M0asLDy10HH/AAgL9LMbhxcWQz++s9jlkWjmt8bktHIZyxSaZIpHq1tYqFKWaJJHrV4WkVXJUevv1Bcicbb52pgfs7bfHfFu5d27Oz2EwW7MJA1PDW8nsvP5StHWvw+Rt6qzvSnkASwuugceP1/tfdLNG3Es9S7Xnq2YX17Za9iMwzRNp9DKSD45I4u459KG6PWb6W99b5ze8uKbnGWSz0m8tn5DJrBFJQ3LW23h9w3aqpRrQRWo58LHVmsgT1LxLT1/HC/qP9UvBVn0tenP055GfdXFvDm6L12zyNvPf62oQ93c2PzNShdjgr5HFxW3nyGFxqtU+Gr0obgms312Pwjtr0r+pvmH0q8by7c3PyNg+K9oci47Bc37juQw5z7NbkTbe38tClXGwtFUUwRzmKybTaJYjheDBbJ2L/Uk+o7aW0ds4+DFbf25gU5Sx2JxOPrjSKtTp1+K1VRqSzHTVmLOxLMSds8n8kcI7t9O+7s5c3BWyHFO+HzD7jwEWHzk+Ko2rrZ7E4O123YYUuReZjYx2SL2l10dvH+/49bnKGd413/heNN18Z4mhtbkPLbN3HjdjblvRVdnrJS2/u25WTH3ZVNWyGjrWHYeTJqPcbTZm4uEb1TF+ofgPeMPJHEtm1Yo0PtW1CYZsrtivlsmBWq2LMlSjapS2mWubNWGOxJDDJJNHb9OG2v6uzkfjTmzdtLJ7F3Bzxbq7vwXHNAfCWam4c7tqxufE08Ji5JIVJx+Rm3fbr+Zo1YWHlroOP8AhBb9LM7hxcd/P77z2PSRaWa3vuO0chnJ6LTJFI9avrFQpSzRJI9avC0iK5Kj7tmf+lcj/wA7f9Q86/z8OTv9n3i/5P1/Vr45Kxm3srj8Pi7fqV3hamyAxUE+cgujjPZqOtDJZieTHqrpFGrRzY2Zu0yFWVijxSHc2f3DucWwPj6GTytlMFZMHaKXxO1qXk4cmNkSQCPHgd6rMSbBaQQ18ZWrY2vBGY4YKFeKpFEHkMsrxJCB2s7lmcjqdSPwTp8mqsV6MpK6g9rL2sNR9BGoI+keLMUUjQpNKDC9iQxRyx1w0hglIPlmT3oyO7oD9I1GszySw6xIslby7kDtHYaxGrPGkDk69gOp0+j7w8RtqgkHdG6KhX3UC+XKxHQk6lToB+DqdSST8s9y5Ygq1KsMtm1asyxwV61eCMyzzzzSkKiIoLOzEAAEk6eNw43037Hn583Ttm7bxW52w2f2xt/bWy7YSzVpW8lkt238YuWDW600Zr4aWVQIJ1sWqbmuJ9t5jm3kyztvCYKri7P8VPBGe3ftXA2d04rL1cl9vZ7kjz6WWykUslRZ6lSPH0DjjIqQzzWa/wBoWb1fj/YezNi18pJBNkoNnbXwe2YcjNVRo60t6LCQQLM0auyo0gJUEgaanx5rt2d2oiTTV5CG7Wf7yDQjuPtboAdGKydkUUayduqKnf29n/luSbuddT1OjdfZ7OngvI7SOfa7sWZtBoNWbU+zp18f977n7f2v1Z5suohBI6aB5XA18qLXUa9R3MRooOp1JVW+YuHxS92WzHdFX8ytFYpw04ZY/tOzkfiUeIQCJ/LYMrMzOqojE9K8deFViqqCkEOldUr1E8zy4jHp2BUUhe32fR9HjXTofZ9/x+2PFVtAsjCbooA74RL+LlY/SxfzE9vsVensJ8UgNQDXkcgdB3tbkRnI+klVUa/UAPoHjp/f+4fs/wDd8M7JG3xUcsUYYKzRhZE7p1RwRow7kVgQde7qCv3Tr4jUhVYxI57SxJEuskbSd2oDFCp0XoBpr72vjG0sla+O3PuL4yHZuxsVPQm3pvq/R8oWsftXDXJoPP8AI8+F79yWSKnQgY3MjZqUoprMeO3Xy4KP2lh71S7tvj3a259w5Tjrbk+MsLaqZjLNarYhd0ZVrkMGSrXMxh0hxUsFMYupXuVrOVyUQlLJEXQSsvVkjLe+wAB6ga/QfDyNoC517V1CIo6KiA66Ko0VRr0AA+5f4/HT5/8AvaeOvt+T73zP1/7vyf4vq+6/r/a8fr/Y8fr19mnzv1/t/qHM/wDSuR/52/6h51/n4cnf7PvF/wAvIH84zeP+rfaXzToEZH0DxyKHRwNQOh6g6EgMpDDU6Ea+CBTrKSCAyvb7lJHRl7pSNR7eoI+941OnsA91VUaKO0dFA+rqfafadT8lzZe36u5eWOTa2Nv5N+PeKtuZzfOYxlWhakxU17dU22a1xMZWiyCxUbRlD2InlQirID4z+M2/sLbXCGy3wkNDE7w5LyOG3vyFV3DYVrFnP4zYfHeVvYa1WhCilHVv5+qySSJeY2o4nxsuPsc88gcieoDJIM3Zmpbu3JaweyI7+Xy5tLbx+w9qNVq1WghiighgMssCAeZHFGfKWGhgdq4XE7aweKQx4vDbfxtPDYnGxtK05joY7HJHDCC7M5EaAdxJ9p18KXdYZGd/McxiOuqBF8rtjrKTrr3BtF09h+s+I2d+5W7y8cYbzV7fwVYyL2ju/wCEC2g6kE9DqdAqjtRFBCRoCSEQHU6dSdSSSdSSSST/AHI0GnsLe8yqNEHcerEDXQdB7Seg1PhQo7I408uJNe4oneX95iPeYsxYnoNSdABoB8n7PiOStTfI3bVqCnRoRu0TWrEpLupn7HWNUiSSVncBQEOpHt8TZfKTz2c3k4YzbEzpJDjEeV7bYvGEmR0hRpO0qJmViisAOg8Ox/Ct6RIP/VMUiyySaH63VVQjUdHHtA+QfR4aPsKCuBXCHTVTCOxzohIHewZyAT1J6k9T7P2/EbeXp3SzDze/Xv7VQ+X2fR2666/T3afR9wA6DQMfeZVHuqSeradfqHtJ6Dr4fzT5rJ29qRnuikbT3leYEEBT0PYD3aEKwBDeHkYBS51CrqFQexY0B10VRoqjXoBp9z18Rhx3Rr3SyqCQWhhQzSqpGnUqpA6jr9I9viHbO19t3t977u0Ysj9g4+/jMRjNt4i3PJjMXubfeeyDhMZiZLcTwRipXuZGwkNyTGYvIDH3UgyWXy+S/KTe+5Pg5N2bskp/AfH/AAHmnGYPBYsy2Ps3B43z7CYrFJYl8rzZ7Nme5krmQyFzwrAjzZ4ZOhB1hilHlg9T+E6d3Qrp2sGB1IK/qYafT9P6iH3/AGddfuGn6hzP/SuR/wCdv+oedf5+HJ3+z7xf8vIH84zeH+rfaXzmwog3DyDvOCWq1/jjirFpv7kjEYq3VazHubM7Iw8pv1sUD5ML5CWERCWxWj7u6dNcI3G/pY3LjcVkrWN+NzvNu+dlceHG1488aedjsbU23Z3Bl1/zVGetYasD7xmWtYWOKG3kLfOXqF5B3pt+7ax0n8W/H9OtxDxxJj8flpMwmIyOOxljJZaxF5nw4Syc0lweV71qRfLWGbCcb7OxG1aduQT5KelHLYy+asrLJMlzcO4Mg81/IzqZpAk96zLIqt2hgug8f9/+94MLdiyFw8UraABtCrRSOdNA/TRm6KR9AZmDxuNHjZkcag6Mp7WGo1HT+5ko7XZjEewIqtoVdZHZiQSAEDElev1+7r8wf4fF6aVfJwMeLq1a6GxHL8deEpsNcigUFoewO8MgYjv0RveAHZ7zaKNC590uFLhSURiO49fwQf7wBPiMvNXhTrBE08qxJrEodkVVGo6N3FiNCT1JZupWRToBG3mBJFQ+ahdP8oqkHoRoQOoI+g+FfTpB+Pf32i92L3+3zU6qWOiKf+EQPb47S3aiI0kjka9iKNToCdNSdFQEgFiBqNfGkNeNdGB75tbEpAYP2v5gEZGun4MY6DtOoLagsddO7QABVQM5cqiLoFGpJ0A06/P16/teK/vKwljeboihlPnNCVLjqf8AJg9T01Og9uv3UQcT5OTbe0WJTKcq5jat2ymepzEJHX4cxmcNWvku+BlyVTeViC9gARUSnV3AJr64qbFbRwVHCVbt6XLZaWury5LcGds14q1/cm58zaaS5lMrbWGM3cpkZ5rdllD2JpH1Y+HndQy11RwjgGOaVpAscL6/QfeYr7WVSOn4Q/UPT+99fjbnpS9JvCzeoX1UbtxNPMthrU9lNmce42/ZjNC7vCPHy1XlElfvnseflMbWpV5Ibdm6I2ET7E2f/WWelTaXEmwuWMzjcBtPlXifKLewO1MhK89e226PhNw7tpXQZDWklrx5Sjbq1UntLWvBkjXOc0clS2blKnPVw+2ds4uWqub3purJqxxW38R8SyoO5UksWpyGEFaKabskKCN359/+J88b1PTpCK29JtvWszducwQ8bfGpLZgnhr7qjyqXvhO5zkG2GEhT/PJMca6Mpr+qLbxvYTaWPwW48jvfC5Hss5XZeW2XTe5u3CWpIQq2PIRPPqzoqefXkhlMcTSGJP8AyM+D0/en8ej4YduQxxXZ3hvKL1Xtw2tQyDfLZ0sNnrM9QflEuOWN5fgyKS99nSc7A5Yh25m+Us7zG+Fr8NcebfnGNyW97OcxkOYqzWMgYbbVKqV7FcSSRU7MplmgijgkMhKwc28l+gDiyThLG1aG7Ny4bA2cnQ5RqbKudlmZLOGj3nmcxirdevIGyE17Z7mgElluU4UilCf+REegLYG3uQ+XreVxeErcWcn3cbQrYLNUs/Wqb6w24bT53AV/MqUJHvUpRlohPE9eURkyeR4/Qa9LQ/8Aet21/LD49RG1uUuHfT/hdr+nDjnkbL7+z2wqW5MhUw3Im3MTbfau2G3LX3pmcbfSzcp2FnjxzSFoYZWSePtD+JuZeU8LsjAboj5H3VtAUOP8bnsVgTjcHRoWqk5q7iyWVseezWpBI3xXaQF0RdCT9y9vjlX0oeh3gfhjl7+KPae2s9uaXfnx9DKwtlMRjcjk7cmfyG8tsYtIo58tWqQ1ArWGZJZAXQMY9jYT1Mek70/8ecIX7mSTfm8dn7jwd3ceFpxYO1PjJcZVqcl5yR2kvpUgcLip/cdj2qAZE2Hxxxxxplec/UlzEb8HGfFWEa6SsNcGqm5M5DiYLNyaAWmC18fVjSS55VhVsVhE0y4HfXr49FOwsDwFmMlV2/k928LZmvazm08hdv1lTL5GWju7eFRlEDTx1sbfTG/GTsiRZCMxuj7e5o2Xty1zBf5MyfH+2OFNn4PI1sK3JG7eVZYodh49Mzk0MdKtYWYWJ7MsTGOJW/Fs+iniLY3ra2B6b5dj+oHcy8e7C5B9Nma3+i7G5IfEWs3idrch4PkuSSe4MxHXeCnaxOkVeSF/OeTzogp0+9r+z42D6J+IsTsfP8ZJk9wbR5P37kquau7gn3xgtq5LcGTx2xbuOyNelDWx89SLH2pblKyZZ0srH2RpFLJypzvt7H4TL7m2jTwNbbGL3HFfnwVzPbl3RT23QGTrYuxUsSwRG21iWKG1E7rGVWRSQfG2N8bW9Evphv7Z3hgMPujbt+znMdh7F7B57Hx5TFXJsVm+W69ys0sEsbmG1XjlTXtkRWBAw3qF5e4o4d2f6mTyLR2tuTj+aLJbj48x+Ey+4L9XE26o2luy5K1iWhBVnJXPyKru4eNf8mnFm/s1DRrZjfHHOyN35Wti4rEGNr5Lcu2auavw4+G3JNKkCSzusKyzSOEADOx1Y/dcz/0rkf8Anb/qHnX+fhyd/s+8X/LyB/OM3h/q32l8ky7w3rtnbtmHGSZj7OyWYow5mzjY/MAs4/Cd5t2u9oZY4krQO0jqY41Z/d8Y2xhN6y8hZzM3pMbidiccYXK7t5AtX4MtHhpqtvaNKIWsewmkHl/aa1vPHSv5zsisu3uO+Lf4rdl5T4o1ubuS5sHnMjXxMuAns43K43g6nkqOVhsz3BBHHBnrNWaqro13HGUT04MweXfVLzhuefPCWplcPx7exXEuxbWHbHR45caNrY+LJTx96oz22iyaJYLsJIu1pBJb2xxttyLbWFyGXsZ+/WXIZfKzXs3bp18fayl2/nLFqzLPLDVgWSSSYlivc2rFmOvzOv7fT/u+EkYOT0iEh0CMsMSRoigAdVXTU6n2j9k/3LSRQCVOpVtSrr7GRwCNVYaqw+kEjwDHqYZQZIGb8Mxd5QCTT90pBVtBpqOmo0J+SxY8mex8PBLP5FZPNszeVGZPJrxajudtNEXUanQeKDkAy5DzsrLK8vxFif7Sna3BJdtFIzLMImjSSQoNSvT3QPEj9sZVZoFLEHzQzRyFQjfQp0Pd98L4aGaL4iD35I4mkeJFsMAonYxaFtANO0ke06Ea+IwieRGkUUZiRtYu6Lu99Rpr1LsfeLNqT7x18eWfw55Ypyp/CjjijYRMf/jnmEgHQ6AHqGB8Ae+Y2BWdYgru0H4UvarAj3QO4E+wgN001H3EwTM3bGHkqnViIpGIMkeg191wD9H4WnVQWJ/wez7nBld3ZyjhKt29HicVHYd5cln87Yry2aO2tsYaqJLmUyttYZBSxWOgmt2WUpBDI+inz+WMYNubQj97FcU4fdl+39uQ2vxklnmXJYMVKuQ7qrnG2tnQTX8F71xrdvPJPRbGwuI+1T5kRfv7vNkjbvZu0+zRXRfqOmvt1+T9v/B4Wv2urrLK83cOwl+kaRsvtPYASCeoLMNB7T9y0+k+OVPS3/V2WePOMdven7JV6HKHPu/6eLzMLbkrLdo2tvrHlsbn60NGzdhnpVoamAtXZJ6TWGtVahmQVfQn/WCNs3eO8997bubu4Y5w2Lj6eMxu8TUqWstewtmrhMdiqclXyKd2CtNJicdar2KjRTx3Eu1p4tddfm7q5vTj3YeJ5Ct7csQbt5PpbQ27U39lts4qnBK+MzG8oa6ZCzVjioVQsFi0YwIIRoBEnbwZ6O+O4jwbxvneTMJu/eHMvqByG3dr2aVvA4zK1Zdubew2EsZWmk9mpYIxc9nLwtdvyQ49kqxuZ5f6u3jvlrcFHA8C7HyW4+W+QYczDZyGMuYrZ0tR6FW7RhikkuSzQ4yzj69aJZJJ3tGERsZVVzvyr/Vw+p676VZUxmUk58y9DM4yvLsS/HDHf3QMINu2duugeSSOrE28xXsAR99uAylY6O6fTRsbjzbvC3LNTLXMvtjZuxtv7Dp2crfqDbu68Zu/bW3IK8SZSJYPs+8XDlliTy5ZYPKkY8DV/XFy1V9D7WHqn02R7F2gd5jZkrnIS8cJ6jfOGe+xDbYw/CPTYHGH7OYsNbB4U3vvrjqrnNxena3Xu8NTnP7sxuO2VbqTUrFSWDb+IvwY+55T46iY1yNWwF8pe0Aa6755i5QyVantvbGItNBjpJIxc3TnbMDx4TZ+GgYN51zIz9teJe0qgLTSlYY5XXIbp3zhZtq2OcOT9xctbc2rJA1NMTtDLYjH4XA2oqTnujjvJRa3W1Ve6o9ZwO0gmlszihbdnnr1E7hj4l4qqYqeNM7Rkyhjr7k3JiK3+VexXisQUabxaGK5dqy6+72ttfgSGvVt5TI4W7keVszEkLvunfe7aCru+9JOEUywx6rj6JkBYU68CMSVJO2uB8duw75ODzO685e3Ydv/AJLtl7e5c/Ploy2E+OyJiNeu8FTuNyTv8rzPcDCNPuWp9g9vsHT6T18f1gnLPo69M9H1Aciclcny1Yd9743Jids8YbD2Tt3edv7MwViLJ5DAJlMheoSVUgqQbirTQx10stDbjEgXbXpZ/rEuAcL6euV+S2MvEm8dl3Xvca7ysWEiSntTzI8puCsLhk7ohdq5+dDYlhqTVqsva82C5Ty/HGw8ryftfHTYjbPI+S2ht69v3buJsR2Yp8Zgt32az5GpXdbtxXhr2EQieYEfjX7t3egrivATbUye9uT6nFHIHNPOGQwO0+MNlDafJFER7lxtjBTZuafGTWKUsljKXoqTUayiwIJnY/D8bel3NbmzWW2ntDYnGlTaPJuycumF3NR3FsLHVbG1uT9l5mq1mOvaFiFbtYqZouyQxnzI2OuweVfVf6w93eqmzw5Ys5bhzaQ4s2dwvs7au6Mhi58Je3fufD7Os2huDJxVZvLxlq40b1GadgZTOQmyfSR6bIzl/Vf6nzPt7aa1LE0T8Y8f2GejunlbMz045ZKkdeJbCU7LKqxeVauBnNAwy/1YvC2wK0T1sBxJvO3uPcTVkgym9d5ZDGbrk3Hu7NMC7tNamGkSSSP5FdIKsbeVBGBxBxTjkyFy1yrzdhxdw2HhFrL5zDbTxU9iTG46uFdnmfIXMaYURdWkCL1BKmjvjH/1c/HuK9N2ztv7ZyI2TPvnHbj5pqcfYvD1YrWPltbe3OlyPJeUruw/IEyUh7tihIa8pa9jdhbxtbBxu/clt4X7+R2/HufM8a742PuSlnszt7K4KO7jVsyeWjQRTR3Ilkr2YrK6q3lHCbcxqeXjsBiMZhaCABQlLFUo6FVAq9BokajQfdsz/wBK5H/nb/qHnX+fhyd/s+8X/J9/xlNqcObe2/isde9TW4slvHlnec9DLYHbuJp7D2nZn2/ith0L1bKZS5cSu0FhzLTihjsQ+RZaV5psfuGrz/zXyDzLU3JZx9i5tbFWbPEfH9Z8LFFFhrFDBbGtrk45Yys0liH7bNGzK6WJ6TWq1WeGUtw5sncbSRPE67+xE3JeUCqzvXhpZzkOTK2K8XdK7kRTJoenY3Txj8NhsfRxGHxFGpjMVisZUgoY3G42hAtSjj8fRqqsUMEMSpHFFEqoiKFUAAD5YWn/ABMcymRWOjOYh+6EQPd73sTu0B+vTUhj8TFEvewQTJOHZR7H0gSQDX6u7XXX6NCR5i+62vZIrK8cnb+F5csZKtproe0nQ9D1+UkKSFHcxAJCjULqxHsGpA6/SR4KxtIYlYlBIRrqVAd+1egLaA6ddBoNTpr/AHNrAyB9IWAUAAwj4iQmNtOvU+/16+99WnyvisRWd5sk8dee58XDVgoVRMrTvP3N5kiuuqNHGjaoX1+hHjhhRIookSOKKJFjjjjjHakcca6BVUDQAdAB469fiLXt107fhIvr+nu879rt+nXp+seDI2pjQp3Aagv3H/Jo/awDEBiCw06H2noWkYAFzqAuoRF00VEU66Ko0Cj6ANPEaEfjXVJpGJP4tXHdFGoXoe5SrsevtA90htdfuX4yT8CMrGxTXXs/AjYjr+D0UnXT3V6L1X3lKkhW0IIPaw7lOh+gggj733HyODsXg924Wb8S/MGWzVSTiipL/kL67YGBlmyO6b2PeWGWSpRWnipmjt4+TcVHJVZ68c+6d17kvb63zboy437fyFDG4nG7cxF2xFkcltfYO38agXG4qa5Ekz/FWLuSspDTiyeUyIx9JoOh/vjxPAerBTYhH0iSLrMAx6AGLuZvZqUUa9AD4eRUSQQp5jB9CqgsIlcoT72jMvTqPrBGo+6/1h3F25W8jlnC+o7I7i3JFfCQZbJ4a3mMtjILogBYPHFcjsSSPEzKptx9dJELcJelbLYnfG5eVudY57eArbPxu3sjidq4mCeWIZvfM+SydO1Vquta7Mj1KdpvLqzsUHagf5nt8b99GLYre22uW9i7cr7oju7ox+3cdtDe+NnxlHMtHsPIVspPeuzxVbwnkimx0BEcFp1LLA58cwZPlCpgjkNuwYS3xnlMjWrS5vH8hWdwVK+JrbXsMVsJPcTza9ta7atTM7Sq0KOPH9Sxzf6mKzZrjq3tvYuzeY9wbqW7cx7bfGdxG4sSu85rLd0vxeDksWLZlBedIbLOZQCPF2XJvipdsSYew+QkuNVfCSYF6TNbe08p8g1TX7i5b3PL1193x6k7G2ksrw7Z9S+6f4qWsmxrJi4cNUS08CWT3dgqnGKW06yCQEllYD9Z8Znl/ljJPFQquMZtrblAxybg3tumxA82O2zt+q50aWURu8sz6RwQq80rBEOu1PV1/WG4yLb3GOAmXOenz0bwrIdt4nG2u2fH57lOpcHmWjYRILNqncQT5CXRLkVPFxJiJVjRVREVVRFAVURRoqqq9AAOgHjE7ey3mZTYvoh4lg3PWxViOKfEJvrN42nka2SWKR2AnW9ncdMJVQN5mLiGnaiuf8X1fdLNoQT2TWrzT/DVUR7NgwxmTyKySMimR9O1AzAEkakDr43Lvri3Hbz26mz94XNk7l2ryHjsHht4YfLVKUN9J7mLwGSykK1p0mK15fidWeKZCqtEw8f1cXFu1hBNy/lPUPV3Bt+SqqzZbB7Zr5jEQ5LISRjrHWksRRWGZ2VW+BkPXy2K8aekDeON3rhd/wDLW2vyj2TvC3jtvQcZ5KSQ5CKttw5+fJpeGSmmx0laCBcYyPNLXiWQvMo8c90+a6mCsbBp8Y7vy12znqtWzHh8rj8HPLt/M4f4ghkycF0wNjHgdZzZMaQt5jKDxFLvS5eupWzG/sbs+XIyTzWY9lY3d1qniKiS2NWMEEqWYKiglEgSKNNERVHj1Deo3Y/pO4o5b3Tyjnclgdub35Y5B49yFrbXF+Ozcrbc2zsfHYjkXBnGUJaqUfOgsV2mPkR95VzN5npZ3XyP6bOGMD6qsJs3cFfhjjTEZ/CzbI3ft+WrnFyd7cN6Lfl6KKWJJMkUEm4KRJij/FtqBJ6Sdp+s3j3ObG5m9Sdp9sZixx7U2zkeJuP96xZqnipKW48/c3NclrVSuRqTCWpPkQEEzs6hCBksxmLdahicTQuZPKX7kscFSljqFdrV63amlIVI44lZ3diAFBJ6ePUtvrDUmxfG2+/Utuu9xzjBAYKkOJoY+COeWgjBT5SpLVp/gABq7KOoIH3bM/8ASuR/52/6h51/n4cnf7PvF/y8gfzjN4f6t9pfN/73+Pxc/wDMqx/61PyFejozIzxtr2P2NqNfYQfaNVIOhIB6nxqwaMmXUiMd6CFvaEV2Dar9GrHu16kaasxfz5dHIRV8uD3P3MjSHzOv0FAh+vu+g+WiiOEHVUAUsdBoGlkABdvb1PQakKFU6eNP7mBRpqxABZlUAk6dWYgAfWSdB4/8p+6Fj1iUqjeUgj7wGAOradxJAJJJ0Hs+T2eLGdgvfFYy1DFUxMMRvwxJBWkb42zZrWGVTO85ZAwiBWONdGPe3j6NfBjCCUCOd1V3cLGRH3yTIFZR3BU16666aaHp4/b9visCqfjElm7/AGu3dMYexjoNAPL6L19pOvXQd7qHVCB5ff2FmKkp0HvFdR73bp06aqSD4eRz3PIzSO2gHcznuY6DTT9jT7p2SjRj+BY1kZo+1QqI66kGMAae6vcB7NQO09siFCwDLr+C6knSSNh0ZT10ZSQfoPzf97xjYdzZjyMpm/jPyf21isfldzbz3P8AZvlNlvyU2PtmC5mMr8FHNHYvfZ9Kb4aDWxP5cCvIvxPIFLObG2Ew+Efh2zZ2jfv70qDrfbl3L4GTKwNRmnSNa2AwWXFexTWVc1YyEGTnwuO+RVRSzOQqqoLMzE6BVA6kk+weCwPvPE6oVZDoJNYZBIujaar3DQ6HqGHTTXxO3XX4moB7zdpBjmJ1QHQnp0JGo66e0/da/qI4T5y5D9JfqHmjr4/cXJXGq37Ee5sRHipMPZku4zCZTA3oMlLW+GqNeq5iOKStG0VirO7rLHuTnXknl7fPqg9SW56b4exzHySLsdvFYPyBQ8jB4zK5HMW1uTVI4KVrI3ctak+HiWvVFSCSzHP8wj9f1+Nrck0N57v4M9Q3HkUabA5y44lNfP4z4aybeOrZ6nWmpz3YKcryz0mq5GlaglcmK2kbSRSba3h6zfWHzZ61sRsO59p7H2DyHNuTH7ToZCyQcsM9Hujce6LNupZMNKSSnRnoLK1dEttarloPGf4S5Y26uS2XnKsCVGxrQ47M7UyuPQjCbj2hkPLkWneoMda7+W8ToXr2IZ6ss0EkfHGY/rI/UjkvTJHcixw4GEGejpLx/Svi1jNoxXLW6rG31mrokPZb/JE1hMgmTHoNI12lw/xVgY9vbI2ZjzRxVLzWs27Es0zW8jlsrdk9+xcuWJJbNqduryOxAVdFHjjHdVD1Q5PhfB8W4eaPA7Wo8a2N4eXu63lzkLm9auXg3PhDXtGKKjXiC1meP4fvWb8Z2r/bKeqXp/8AKnLP8qXjcmz+W/VByF6q87nN3S7jx+9eRY9xxZbA4yTEVccu2qS7m3DuOb4dZYJLI8u3GnfK34ru1dvVR6lr/Jf5dZT1K5bF3K+Al2b9gTbBxmLvWbSYZM+MrdGSRo5KsPf8FV0FdT2nu0X7rufm/wBK3qY5b9F3InIlm3PydLxjPnLO3d2vdtjKXLFbG7dze3L1KWzd/wA6uR/ac1N3CtHThk75HyPPPJnLPIXqi9TGXx7YezzNylbuyT4rGiCTFRjbOHyd3K24bEmM+Gxti3kcxelEMHl1DTrzTwSYbB8itmttbw2Zas5Pjvk7Z81WnvHZ2SsKjSRwz24pUs0J5YoHt0ZAvf5avDLXnSOdMRS9W/8AWE+o31Q8U4jKVNw/xVZy3vHCY3IZ/HMY6Vm3ld07u3QIYTXlt1JzRp17hincV71ZtWbA7O2hhcdtza218TQwO3sDia0dPG4jD4ustShQpVo+iRxRqqqPvanU9fl9PfrD/jM+w/4iNr5rbf8AF1+Rn2n+VX2vXy0Hxn5Xfatf4Hy/tTu8v7Msd3ladw7/AHLfEvM+Hv3MI16LM4TN4G7Hi907R3BXgkq1s/trJzxWIo7CRTSxtHZrzwSIxWaGRenivsTlX+ss9TXIHp5CV8bd4XjO48bVs7awwWTamCgubi3XnMJEuPmgpSoW2vJF+IHkwV28t4tq8WcYbdp7T2JsvGJidu4Gk9maOlVWRp5ZJrd15Z7E88ryT2bNiV5ZpXeWV2kdmP3bM/8ASuR/52/6h51/n4cnf7PvF/y8gfzjN4f6t9pfN6+Fl6CRgFlALEu6KF846j2v7W94kt3E6agf3SkmYAtITBAGAIDABp5ADqNVUqoBH7vuU6r4/vfJOz2PhEWGVnt90K/CosZLWO6yGjHYPe1dSvT3gRr4xdiTTzZTeaVu+aV5pvtKYTWZZLDu7PKwMkhJ07mPaFXRR4Mrxd8R8yJdXKaytEe1lI6nsJVmA6ewHTuGpeYgxRDzGj7u1pgHC+ShGh1JPUjqF1Ya6aEs5YgDulZVT8XEmi+6pKqABoqLqBroo0JA8EqrJGC4ijLs4ijLlxGpfr0JPX6fb7T46fdD4ZNJG8qTzQAo8tEkAjmaRgNdSREF66e36T49ny5DM5nIUcTh8RRt5PLZXJ269DG4zG0K7Wr2QyF62yRQwQxI8kssjBURSzEAE+PsriqpnMft677tzmzIYerU23Wxw9+zLxhjdxgT7ivWoJK02EzaYyfbLRTG8L2Uam2Gu5K7ja3x259w/By7y3zlYKE289836Pmmrf3XmqcMHn+R580dGpFHFToQMKeOrVKUUNaP5BJO+iHXsiiaN5XKnqHGv4sdNO5hr1BCsNdOyGNYE6jVfemYFDG3mWG949ynRlXRD/wR8hCD2dupJAVAzBAzu3RRqQO4kDr7fC1UOukplmfti96UJ5aojoW7kT3ird2h7j0H0/qz9j+4+Z/6VyP/ADt/1Dzr/Pw5O/2feL/l5A/nGbw/1b7S+TKcg8qbywWxtn4aKR7maz1xasUkyV5LMeOxtZe6e7dmWJxVoU4pbM7DshikchTa2nw7zLgt0bnqxJMu3r+J3Ts3M5GJoZrMjYHG75oY2bJeTFXllsjHpMYEAeby1ZS2V35ydu/A7I2fhYjLkM7uG/DRqK/Yzw06qufMsWpipStTrJJPO+kcMbuwUzbM4f5nwW5t2RwieDbuRw+7Nl5fKp5E1qZcBR31j8ZJkmhhrzTWI8eJmhjUySqiEMbG/eaN94rYm0ob1OjWuX4MhkrmSy9+ZYIcZhMLhYbN+5OY++eSKlWlZYYpJpFWKF5Eh5C4a3tjN87Tmu28c9+lBkcdco5GlKYp6GYwWbhrX6M2nbLHFcqxNJC8c8YaGWN2q7X5i5l2/tfc9pJJW25j8duXeefxsSwQWopc/htjUcnZxqzxWYpKjZCOEWFLNB5gjkK3LvCXKe3d8Pj/AD2yGIhXJYPdFGvWljryZC5s/c8FLKxVDJLHHHcemIJHPakjMCB/c0AsqAkAswYhQT1Y9oJ0H06DX73hVB1jiXyovd7D2Bi/cw1bqzFmI7joToOmgHhrFqeCtXj7fMnsSxwwp3uETvklIUasQBqepIH0+Fs7hxl3H42pdsNjcZLamqzXIWhEAsZemgDI6OHaEpKp0ZlIZPflhrQgQ1q0C160YZpXCVolihiHexbQDt99z7ASCzDQuWhnKHt8tRZjVl0Hvd7mIhtfo0Uaff8AEYISFFAjQDzDHEhcux1Pe5GrFjqSevTpoBFGsYLBfLXy1PfKWkLL3AdWb3tAfqAHjyImB1C+fIpB8x9AxiVh07Ebp0JDEd2pHaF+bHWaaJbE0U08VcyIJ5Ya7pHYmjiJ7mSNpY1dgNFLqDoWGvz+0aBVBZ5G1CRICAXcgE6akAadSdAASQPDxwkmNmBZ3jEckgGhEbqGYBQw1AB6nQnXRe32dPkyG2uNMPe5U3Xjb1rD5WPbc9evsnaOYpztj71Lf3I9rXGUJ8fZMAyuFpNe3BBBMtqHCWogfGP3by5Zo7wz2PvVM7tvZz1cbkOOeLs5VnWenf2RDaoV7l7K1ljgjXcuYL21lFqXFwYOrkLON8f72mny93YwkbseCXudOwI51kj7dNTqvaG10HXproV+TvkJWBCpmYaBu0npHHrrq7AHtGn1k6KGII10U9mqqAqkxr2IxVdASAT1016knqT9x95QZpyGAOnfHAo7lbrroZGIIPQhV/4L/O2ls3ePI+w9p7w39ZlpbF2puXd+38FuXelyGaOvNU2lgspYitZKVJJoUaOnFIwZ0BGrLr83J7v33unbmydp4SKOfM7o3bnMZtzbuIglnSrFNk83mZYa1dGlkSNWllUFmVQdSB4zA4f5h4s5XO3hROfHGvIO0t9HBjKGUYw5gbXt2vhviPh5/I87t8zy5OzXsbTE1+YOZ+KOKbGfiuTYGvyTyLs/Ys2ahxzxx5CbExbouVWsrA00SzNCGCF0Dadw1/TC9LX/AKMFxN++/jI5LiLlTjjlTHYe1FRy+Q443xtnfFHFXZ4vPgqZK3ti1ajgldAXSOVlYr1AI8Lw4/M/FCcuvMtdeK35F2gvI7Tti/txYF2O1z7TLml/ngX4XXyPxunl+94OpAA9p+j+/wCKuwdkeorgneW+r096tR2VtXlzj/cO7blnGVpbuSr1duYjITXJHrwwTSzokJMaRuzgKjEfsdPEu0eTvUNwbxxuqCtWuT7Z35y1sHZ+4Ial2PzadqbDbhyFeyscye9FI0YVh1UkeJdxWMtjIMBBjJM1NnZr9WLDw4eOqb0mWlybuIFrLADM05fsCe+W7evg7q4s5B2RyXtdb1nFtuTj/deB3lgRk6aJJbxxzG3bFmv58SyRtJD5neoZSwAYa/cztTlL1B8Ica7oFOvkTtvf/K+w9nZ8Y+2WFS8cPuK/WseTL2N5cvl9rdp7SdD4xmztgepbgDfO781JNDhtq7P5k463NuPLy16z3bEWMweFyU9qdo4YpJnEUTFURnOiqSPG2qW/+Qtj7Gub0zEW3dnVN4bswO2bO7NwTukUGC21XzViB79x2kjVKtUPIS6gKSw1eWV0jijRpJJJGVI440Xud3dtAAACST7PGYq8R8ycVcqWdvJUkz9fjjkLaO+J8Gl95EovmIdsXLTVhM0MyxGYKHKOF17W0x+X5d5S464sxOWuPjsVlOR977Z2PjslkI4TZejj7u5rVWOaYRgyGKNiwUFtNBr40HrB9LZJ6AD1A8TEk/eH2v4isV5Y5688aTQTwussM0Mqh45YpEJVlZSCrA6EdR4/iyteovgiryR+UEO0/wCL6xy7x/Dvf8qrFtcfX21+SkmQF/7QksOsCU/h/OaQhAhYgeH3Zyhv7ZfG+1Y7dbHvuXf26cHs/b6X7pIp0nzO4Z69YTSlW8qIydzaHtB0PjH5rC5Gjl8Pl6NTKYnLYu3Xv43J42/XW1RyOOv1GeKeCeJ0lhmjdkdGDKSCD92zP/SuR/52/wA/E2OceUsFseXOypHiMQ9bM7h3LfidZj9owbU2nVv5P4JWgkjkvmoKySdsTyrJJGrTbs4U5Ewe/cPUl8jIpQF7HZrDyvYmrQLndsZyGrk6HntXmasblSITopkhLx6McZkecOT8DsQZqURYjGzQZbO7jyaasslyjtTa9a9k5asbL2TXEqGCJyiSSKzoGt7n4Q5HwW/cZjplgysNJchi87hpJZ5q9U5za24IKmTpJYavOaslunGk6xs8LOgLeMHt3m3lfFbN3BuGlNksZg4sLurdWX+zoZlrjI5HG7MoZGalXlkLJWmupEk7RzCFpDBN2YzcW3cvjc7gMzRr5PEZvD3q2SxOUxtyIT1L+PyFNnhmhkQhkkjcqwOoOnjJ7S3F6hcBLmMRJFDebbG1+Qd94VZZa6WfKq7n2NiMjjLDIHCTLXuOYpA8MnZLG6LS3rxjvLbu+trZDtWDNbaylXJ1Y7BrR2pMfeFdi9W3EksZsU7KxzwlgssaN0+XnX+fhyd/s+8X/LvyhuPeG1tv3pPUJu63HSzm4MTibclWTjrakUdmOvfmjdo2dHUOB2kqw11B0kobb3htbcF6Gu9uang9w4jLW4qiSpC9qSvQmkdY1eRELle0MygnUjXivO8vPujPYTibKZXN4vjqHLVKnH+5srlI4Y1ub2xK1WtXvh/ITyIkvRRlWlilSWGaaOT0xba9DWB4tT1N7O5qwmez83p8w+Ciwuy+NsRclrbwzHKc3H6Jiq/wORjoRmPJOLiK0kSKEn7ZPRX6eeXbdpOE8vtzfO7J8CuTt4ilvDd0Fe6y4afIY6WvPHI64+lWR0mWULYkjrskk5Y0+euMdk7C4Q5g4l35sfJcYbj452zhNmW8tnbm6Kaz4m9QwMNeDIvDWhkyVeS1DLJXNV2iZI5LCy+k71b8N8e7Q5f3fsDb1/cT8M7kz2N2k+4sXzBtTFrdzuyt6ZoTY/GZjESRIa9i0pR6r3o0fzvLim53585j2LgeHd3c8ZPZXlcObe3Pjt5x7Rocd4ezt+tm9z7qwkaY/IZjLGYzzz01KiqlSOTSZZI4/UPtn+sD2fiYvVDk+aM/NuDPc08aZPkzA5rE5e8beIO2462PyuPxqK7y3Jb7U6sVitarSQ2rFVVStxX6k/RxyfxHx9nuIM9EvIuN4Ig2juzaO99uZKt8KdrZjDbMytbHYWzapi9B8dHVd5VlZ5IpngjZD+z/AHMP6z+14Y9w72PZ5ZTuKoNGL97fgkkADt6kd2ug07vk+NkqPfGGyGPy/wAEoVo7UdawI7UNlWSTWLyJJS57dAB3HVQQQiDVm1OnQABR3FmY6AAAasSdANSenhxExeNT2rIehkAGnmdpA0DHqFPUDoST18efKO5O9kii1I86RAGcOw0KovcpY66nUBfpZWWMKqsGkMUZ7IwsERbX3j1Kp3aEksdT1JJ1ZY3Rz7BNGZl1VoysiL39p7T3aNqv0dOmuvzsB01/8Zfd/wD7dsH4/a6/OVVUszEKqqNWLHoAAPp8PX7fLdWZLJ7gzO0bkCMMvQIpA6AnUjUk6KF8XNk7Si/Lvkuv8PBJtDCvamqbbt5CrHfxljlDc+PrXKu1aM1V2vRTZVVsXK0U4xFPKXEjpy/+fN5D+ysJIPiPyG4aGe2Jp8T/AJx9lbj5V+OfcOR+zpkr/B5Db35M/Fdk/wAfSlrWvgYMfhsNj6OIw+Jo1MZicVjKkFDG4zG0K61KOPx9GoqRQwQxIscUMaKiIAqgAAePq+VYy3Yp7md9O7y4o1Mksnb9PaoJ0HU+wdfDuiCJC3uRr1CR+xFLaDUgAAsep9p6k/IVVSxAZiACSAilmbQfUASfvdfEUSAhIwzN3DQvNLp5jgddBoFQdevb3aAsR9xSZkBLFvKR1VkcKCrSFe7XRW07dVKsQQde0glmJZmJZmYlmYk6ksT7Sfm4nDc9807d2PnszALdLbUGO3LvDdK0JO8QZW/tjYlHJ5CnTmaORILlutHBK6OkcjujKP6oLk3h/euE39sfP8i7jkx+dwk0pRZl3Ttp58dk6NpIrVG7B3qtmhdgiswMeyaJG6eP975uA3Z6iN9Yi36MeOtt0/yG4c2duvdWJ3dn949tWxmrO9Kq4yGpVr3pmuV7F7GZc3fg4KsMDVnklli4E9Vfoujz3DnK2F5ewm0quyaG9t4bop79p5HGX8lfKQ7uuZPIMSldMffqpY+DsVLLQyweY6+bsTMepLic72y2zcVfh2/Cd8chbXOAG4xVtZyifyGy2MSz3S1YV77CuV7Pc7QzA1Y+P/S+24PUHzFlf4veB9p1uV+e8ndu7rvvDUsbiGKk3PKLMeL+KrsldonWe3NUrOvZMxXcPGmzcvWfn7fm1M3uPdW7POnOKg5UyW2pau3qGMSZyq0MNK0NWKYKhnKSWnRDL5Ub+lu56dt4P/WiPiZ8S21H4m3XY9TcvqQkutuBeTjzqtRPMxDXSNzCcbjeI4fQeRLF+KbgngnbvKm0dkbauWNqn1aZyxl9w4vdG7sXjMfQgy2M2XXw+Nv1rkc1g5K7JTyFmtDLPFSV5WiMvbyhvDYe3twcachcUcbZfeeI5Zucj70y2Qyuc2Vt+W/Wj3Nh8zemw5GXsxIlgYvF1XWWRfglhAWFr3qHyk2Zvczbe4Q5LXDbpuIuSzd99o5jIbSwPIV745f85nr1KyZGxNYEnntC88nm+Ye7avO/N9PcnOvKnM77m3Nube1/kTfOEu7Z3BNnbmLyGNqV9s5Sulm5BPE09y1mltyz2i8rBYXEI/rJPQbtremU5F4Z4dfd+3+I9x5KRMku3shu2XO7ct4RLNYpEnxckIs2KtWNK5uwXbMUcTWZe/b93IqY13bylyZuGjGVKslSrlIdoyKzakMfiMXOdR+x7Qfufs/X9Xj+sH5Z9X1jbr8A8IWNm8aY7L735GzHFGzMZvWvLU2BVezvDHZPC6OZcFkIa9d7oimeyHCSO0beNveoH0obS2JuLO7HzGTp4PkHj3nvkHlHB4jOTYZ8dlKEuu6cripLAp3iHgsxOyLKj9qko3jP7x3bl6OA2xtXDZLcO4c3kplr4/E4bE1Hv5HIW5m6LHDCjO5+odBr08ejD1hbprWdq8C709T22+NPTFsXImwuVl2LsbkDDPnuRshUIWGKTN37BDuA0jGv8OWatTqzz5PEbL21vPfWBr7/AOOsvzHx5xzat1d+8hcH4rckVrkraG1DQlhnls2qYBatC/fPEkkShi/a3pNyX9WnxrSw+5uMN5ZLKeoLkPjPh7cHEGxdrcJ5LaN2jl9kcpm7Qw0GVyeauR148MXr3HWWvPIlhNGWX0A+k3dSTZPZUNfePJfKeJgu38XDLsq1YW7kI72Xx7wyVUlp7XvwvYhnSWFJe9HiLKxt4LiPAcN8o5/G0Gy1/C8derHkfe+WoYuOxHUfJ3MbtrfFqaKuJZYojNIgQO6qTqwB9Pfo14G3DPsvkT1a78p8bR56nPkIbuD4+xtijicvFDk60izQpZlv04bcgdnkppbi6mTXxNsahtHdlbkcbb+z6vNcu/t6ybl/KOMedHuG1tU3ztwxySgRy1I8OF8glUZJ9LAznF3qI3rs/kfdnD3KOw7mA3Js7N7l3FHY4ufclXA7bxWWyG6cXibC2cdYyclWJfKlRKcVaNZSR2pxDtDIkHIbV4v2Bty+QhjBu4PalTGWiIySV/GRN0J6fdsz/wBK5H/nb/P5I9VPOsGL3xfy+BxdLIyc7X9p5biXjbbuDox4/wD8AYPOVIMfTicIkktnJyWXSVpHhkhaebzE5G9MONwFP0p4/wBOuS2nks9x5jqdTiPK50clZuWztvaNnELHj5bMee+LvuKIaIRBpUPlWInf1vbx9QuCxHIe5OHtybd2px1sHeUEOX25i9ozU72Cr5l9r3CaV+IVa8DRx2a0sMM9k2mX4uSGZfSFluDMbt/jq3z9W3NsPlvjnaVOnhds3dv2zSwe1M3Ft6p5dXHie9pKUpxQxzWMcJijztYaXmXlLhL047J9TmA9Q2H2hHk/jOSNq8Xbv44yOx9sQ7TbA5q3vNJIcvgL0YW9WqUnR0sG4JvLDwvLvnhHZNw7h5XxnGu6fia+xo7ArSJuXdc+6N57U2HVtxrYNSvjbl7GYquka2HhSNIUWZkUcY8e5ja3B+3+R4NsK28I/UFxtjLWSbdNKuTuW9k+Vt/0LOHMd2wktrHVkzSqsUscEVavIDVj5K5t9OvJ+Iu8B83YHGvQ4q2rDX3DsuhuLE3QBunbHIFbLW45qyyfaUSUYqoSH4hoklEcEUSz5XOZPHYbGVfK+KyWVvVcdQr+fMtaD4i5cZI075HSNe5hqzKo1JAP+k3j3/tptv8A+ifHOv8APw5O/wBn3i/5P8P+LxvnO7y2z9s5Svz5uvFw2vtncGP7KMHH21rUUHk4q3BGdJJpW7ihY66EkAAY/dW29rLi81jZLK0ri57ct+WBblKShccUshdkhbWGZ0/GL7W1X3lLLw/wxyJR3fjMlzfJla+y98mvhKvHkORxbCI4TPZm5bFiC5LLJViiSGpKnfarh3RWZlt8qbF2fsHhL1CYXeu2c/wvu7jvEba2Tv3K7zTctUZ4QNtqtSsZOJcfPbntiw0scJ7LBHmiMN6auKPU5yBb4b9R/IO2q2Y4i3TW23fr28ZyS+3aT7pwNm08X2YlN8hNVWXFXMnTnsSpBFUlSwUbxYxvNHqb5D9YvqS5Ju4zYHp02pyFZzErbLg3Nnce29tz7b2Vms3uGc2pIKJxsWTFmKJZJ4EWE2hDJHx/s2Ru+TaOyNqbYdtEGp2/ga+J6CPRQPxPQKNB9HTxnMpisW2bymNw+TyGNwq2GqNl79Ok9mni1tpFOYjYkVYhIIZCvd3djadplscpcScZzckYyDdO2tz8W7pu4vcXJ2wMTBk1rPkNu7oNPE52rTtJNUlGTxkVZYbTtXE3xEDHx6Yt5+kDdeY2DzPvHlbZm073BFLd1/dwzvHmfsT08tn3x2dsWsylG3PWNC0t25LVsM/+bCCWs5I+j/D9/X+5ixoO53dUQagas57VGp6e36/DCM6wR/ioBoR+Kj6K2h00Lfht0GrEnQa/Lga0ME1qvJufEfaUEcUk0MmOR3kn+OiUFTCGCF/MHbqAT7B4WCMsobuaz+581y/uK3b+EihVKhh0YsR7R4+j/v8A7Hj3WYxJqkIcKrLCp9wMEAGp9rae1iSepJ8RMGcPYWRnAOiGES9kakfSe9GJHUfgkdddPnLZy2Cw2UsJEsCWMji6N2dIFdpFhWWyjMEDOzBQdAST9J8YSsu1tuLWl25umeWuMHjBBLPXyeHjgmki8rtZkWWVUYjVQ7AaBjrFdx23MDQuQ9/k26WIx9WzF5kZik8qeCNWXuVmQ6EagkHoT81IgVUsdO5iQiD2s7kA6Ko1Zj9ABPjSPU6oqyFwh1fu72MY0PaBoACDqdCegYqLm0auW/K/kOn8Or8ZbGEW6d/QS36kdrGS5rA45z9i0bHn1U+2s/LRxUDWazW71eOaN2/8bqx/Ftsib8fHsbZG5s9W5Iyfb/nOKl3dyrtW3Q+yOzzR8fgttedpaqx9u5b+Nns0Z6e3Nobfwe1dvY34j7PwO28TQweFofGW3v2/g8XjI4oIvNnllmk8uMd0js7asxJ+ZooLEAkhRqQqr3MTp9AAJP3vEkKlGZ9ElkRg6lFZZBEh006OPecE66DtPbr3fr+n6Pk7AVLyhWkZJCdI/wAJYWVdF9ujMPe0PaPdKsPuP7HiSLtCmIiFgrF1MkQEcsiswB0ZgW0+jXT5ti1MdIa0EtiU6E6RwoZHPaASegPQDx6mfXD6lNkbe5n3fvrmjcW0Nq4TkrD43d21dtbdxuLpZUfD7Uza2KTyxQXaeNpvZhkarXpqlYxiSRpP6u3e3DG2quw9p8uczPZzewsA7U9mYfeO289ho8jndr7bRvh8YMhUu0YLFWjFFXHwkRjjX3h4/wBz9jr83JU8feGMv26FyrRyJga19nXJ6zRVrxrLJEZPJcrJ2CVC2mncuuo2z/WBZ31GVPXrm/T3cx1zNbP9Rm0tyyWsftKxkWo08htjLZ/c+4pBPiMhkftWiI5avwNhBdhE7o1eXjfmbakFupgOSdo4bddChf8AKN/GfalVZbWJvtATGZ6k3mVpmjJQuhKkqQfHMXOmVh+1OH/Q1Qp8a8XRTvK1C5yK9i5jWzkVZjJXlMd+HPZGKaMo6iPFOQSvj6/1/T8mv7PTX6fr8ck7+xPrW3FY25fymO3bxz6Zt47a3NZ4iwGe29t6PCY2pHafc1qjUkn7bLy5CDbBbutTBoiskhPKXL/IfC+1tu7p9PdyHgfc/A+1KNTFcd5XO3vh9tbQwe3sXKbkVHATQWBDcqOJ/hoqtxIknRYRLkeU8V6qsn6D8Pziyb3g9N3AEPLGQ2HWwWf29XjoWNyRXd9VJK9m9GXeXGzTZEVq7xxCaPrQqctf1cfKHD2wuNuYePaVXf8AQ5B46l3NfxHOW3xRp1rW5c3k92zWLktzttQ3akkJr1PJmnqx43GyU5I7H3M6e3T6tf8Ac8co799TG6856lclyFunN7ox+GCbr4f23tm9uHKtmMrfavsvcU1+9eeRjEtiXIxwCIkNUaTslT0p86ek2bO7D4q5p5DocN81cTXNzbg3Tt7K4q1ZprFZpSbmnu5CRmgmvXFNi3Ka9uCFq/ZHK8Xjbv8AV7ZvmrZfCfBuy7mP3z6uuQt7b82zx3DuKLFfCZvbPEGzspum1WhtWnllrWLYjEnZMYpu0rjp45v6tHB8KcycE5zY3EPO2AiyNPjnkrYufwHHOy8NmdsV8dNmpMDenixmPr1akgSe20cYSJyW0RiIt28X792ZyRtSa1aow7m2FunB7v2/LepMEuU48zt6exWaWFiBLGJO5CQGA8e3p1+8fZ4reozmrlDOZjj2rtfAbXfg7B4K3tv7TobfjM0ePy3JOPzBtGjZuSWLFmCnjq0+jhYrcTJ5p3J6nPR7htycA82en2SlyPgtwYLkTf24IcpTx2TrQ5irdj31ksqYpIKb2J6rVGh8yQGGwJopO1f6pvmPiqbb+I5q5T4eWptG/laVFtvYXljeWZTZeZzq1LqOqR0rlhbtXzopYkZI2EU4V43m5Pb1c+pjLereKpQzdTm7NboxMuPl5Fw9eKPGbhan8HJuSCGLyIoq3bux7NdVjZLDiIRncG3ebbMuR5i4D39leI965u3JDLk9wx4mCObD5jNSQdJLqqZqFqx1aw9U2HZpZZD93zP/AErkf+dv87/vaeOXfT1LtK1ieXOKFxlnMVt97Z2xWG8cVcqJLBnNl247VuzeqQ13pyO9mCB1ingZUZe/s9JmyeO8vdbL7w3DuDF8lcS1ZLF/ZVziobVxtqhujJbGd/s2vYilbcU8OTjqCdjVYySlKkaeLO3uCPVlvj06eqLgTGRVtxYLaNLdkVLF7c3RixLeyG1sBJb28i2rcE1GPI5Lb2VkhaHyYr0DSSQyL6UeG9uci7h9RXN2ztzZnmL1Qc3bsvvuHdEcu19v16uyNrZGxcsZCTG1aaUAgxs9+xNGbdXzZjrWWP8A3P73jP8ANeO45n5Ph2zlcBVy+3q+4pNsPVxObyS4qXNNlI8blNErzSwhkasFIfUyLp1xfKcnGvFvJVXcFqruC9vDZ9mXau8ZM7bw0U0uJ3zuTjy1jss12vBYiFvF5awWhfsMkKyIhHIHp79NnJmZ33whkuKcnuzkza1jMUtz0eN+QsZn5MQmAu5XGBIhfoOkNbWVPio47PwlsyzRGTw+3t34evm8Q9iC2K872IJILVYkw2qlym8U8EgBaMvDIrNG7xsTG7qdPyD/AP1o3l++PjnX+fhyd/s+8X/LyB7f0i94+z/0G20vEMhfvjK+Up7QvlvCoaSLsHTp3Bu4fhd3cfeLAWeN+YtsjP4NrByOJu1rc+Nz22c4lWSpVz+3stVPfDZiWVtFcSQSjWOxDNCzRtjOR6NTf/I+ewMsV3blblDcOEzGDwWXryeZXzdXDbbxeJisWY+vlDICxFG2kqRLMkcqDYHMOAnyVKnYnv7dz2HuHFbp2llp6rVGy23sqFkRX7WHfXtQz1ZSqefXl7EAi5H21j96b83ljpKtjbGX5QzuJzibPuQJMkl/AYvb+OxVM2ZPNVhZu17EsDRRvVeu/ez/AOL/AH/kub9yuC3dxxu3M5G3lt0ZTirP0MDX3VkLkMUUlzLYLcFHK42GUtG08s2Op1ZLE8s09p55ZC/j8t9jYPcu7d/wNdTE735IzdbPZnb9PIVo6tmpgqGIqY7F12Kq4FwY83Ass0Qs+TIY/wC5veApKxzdpLrH2OYWCSKzfulOjLp1JAA66fL+x+v29fF3PY+S1OaNX8nfiQ9Y4y0FnGQmNQKTKzIzKDIdEYEdneNW8QRjXVK0TElmIJnHxWiqSQoAft0HtILe0nx5ujKJPMiR1cL7yhfNVh7SOx9COmuvtOhHjoP1nxWjZSrxVlDalSCJpXsxsCpPQpIvt9ns+4V8i0etyrVuUoJu+Qdla/NBPaj8sHsPe1aE6lSR26AgFtfmBZH8tOpZu0sdApOiqPaT7ACQNT1IHXxe2btvHZzkHe9D4b7S2JsCvjs1n8QbdaPK1BvTO5KehhduizTZruOXceVxy344XXHi3ZUROJOTd3fkhg2/993w3n8/i/N06f8AjSczmLF7huds0Ne9T/J6rtzye+eje+16x73pbc2jt/B7V29jviPs/A7bxNDB4Wh8XbkvW/g8XjI4oIvNnllmk7Ix3SOznVmJPzWZj2RJ2+ZIR3aa/goq9O5m0Pauv1kkKCQEACLowcrqDLq4fSVteoBVdF9g01A1JJ+RpmUMlZPPKMAwdg4jiRkPQqXZe8E/g66ddPuI+/8A97wtooRFWHxbO3uIwiYmOMM2nWR18saanXXodCPnFW6qwII+sHoR45s4s5x4d35vT0lcrcjXeQ+H+V+NcdQufBZLNUZIau2XXNz4/GSXjSowVr+NsZKparGk9uCK1TswyH+ra5ln4n3VxR6frnL8WI4Gi37HBR3pv6GHMYXI7w5BvYmm80EFGz8VjKmPNezYhcV5XjsylnEf3vm5T1UXKvMvPfod5K2tUxPIexsBuHcO5sfwJkqFSlUvbiwWz8jZ+ysV3S047Va3J8LUsm1bpT2K80kExzHpI9B3p+5jyOb5PajgeUuROSsTt7b+2uM9mT5KG8bV+7tbI52pBBkY6tyvPbyVqsURGhpQXrdiNYcVtCreOXq8A8HXPicrFV+GOZu7M2pLlMrlY6QL+X8XZimnWMsxXv0JYjU2+Q8jI9zcHMPL3IO78tkppnnt3FxdqLaUItSuzEv5tCzKWY9xMhZtSdT+v9nxp44b9QnpDz3IOZ3BwLu6TPb84I2juXdVPGcy7Ps3KV2Wlk9mbenRM89ZqbQPj2hknkrWrBqgzIqSTbF4a9L/AKjd3+pjJVFxO3uLb22sBPhjviOIfbeKkubXyd/PW4sd2WpQkO3Yp7Ig8uSOj5jy1+cuLuQrOMT1Q88b7i9QM2Kls434XD7yw9uvkcJsfJZmGT4T4q5BHehs2UmFetYvsod4oGll2zwZ62fTnz9sbnfjPB4zadqvt3am2EobowWDxUOP2/uy5R3flMDNRlupGQ60q9unKEFurY8ucVoOVv6xzn/ii/wfgtw7Gp8f8K8eZ2tar5qXCWa1WsucIysFS7NBFj6g/wDCVinBHelvPJURa0QRfudqqZp64s15q5nqzPXswieMxebWnjIZJF11R1OoOhHs8clcJ+vvafqO5r4/vb4zGd4L9RtXJnkm9uzD2kgrVtsvm+QsrTgKJVg+PkpjMG3RmlkiemYZopl9OnIe0+IOQOLvRR6Z9zNySd+8l0KeOv8ALm8oLdeSLBYWlj5rFOQ18linx864vJXkrV1mmuzV7FmtS8bq5X5Q4I/Kff8AvXIJldzZ7+M/mTCfad9KkdFZ/srbu4qlKHSKKNe2vWjXprpqST6F9ucS8PnaeG5j55q7L5Hp/wAYHKWd/KPbUmfwFF8b8RuXN3Jaf4q7ZXzqEkEvv6+ZqqFa/FfB20PyI2HUyuTzdfBfb+59y9mTzMizZK19qbvu5C6fMZVPY1goumiqo+TOeqXI4zmznz0PclbPx+L33s3b+583uPEcC5mnHSqZHcOE2ZkbDY7GdaK2oLUopU7LXrFSW3DMY3a/6Q/QzwJzNLc5JyGGxHLfKHJOH25gtqcW7Pjy0WcitZO3tfI5ypHFkEoXI3kv3akhWE16MF+3ZSOL0p7w9K9Obc3M/oCXbWR2ThVqmxkt+7d27Xx9nPDH4NWb4zJG5iquSjxqy99mM2qtcTWZa8Tnj3AelX1DXvVjKF2tFw7JgcM+Dj5RSx9nX9ri/Tuybkl+HsCUCv8AksluSRPh2hhZjKmZy/M0DVea+dt+ZjlzkTHymE3MFLmoo4cPgMj8MTGLUcay3LUaf5Ke1JAdfK1P3bM/9K5H/nb/AD8TneT8RuHCb0w1eDHVd+7By9XB7onwcEksy4DJ/alW/Qt1hJK0kbWKDzxHUQTRI8qyYZtgYjL5vc+D21d2Zj9+73v1Mzu+Dad7duS3tJga8uNrUaNeL7Qyt2R5KtCKaZGjjsSzLDEExu8ORcfurbW+aEFahY3nx3mMfg83m8RTjkjp4nPQ5mlkqNlIjIDHYNIWlVEiFjyV8o5ChxJgMjNns3F8PuLfu7chFm9656ml6S7VoWr9eGrUrVoe9EFbHUq0UnlRSTrLOvmn2eMpt3cmIxmfwGcoWsXmcJmqNbJ4nLYy7Ca9zH5LHXVeGeCaNmSSKVGVlJBBB8XM1iLPMfH9G2tcR7W2fvnEWsBQeGBYZZacu+sRm8lrMwMsgmyMihmIjWNO1Ft7Z4Z2m+Jky4oPufdGXv2M3u3dlvHVRWguZvL2joo/DlWlSir045JJXhrRGV+7/D8nOv8APw5O/wBn3i/5eQP5xm8P9W+0fBglJWCZ0MjAEmJl1CTgL1Pb3Nqv0gkdDow/uokiHR43V1PQ6Mh7lOhBHt+vwwUSKncWjEoAkMT+9EXA6aldDqOh+jp4PiDauEf4K3dpfaGQyzlf/B2K881nanGrBmnZh2gjTt1UggkyRUcNjkfyYQYovNdpHLSSGWaeZwP3TM0j9qgDroAAAJJE18vULCDp3LAgEcKHQnqqBQTqfZ7SfFH/AMxX/wCezePqHiGAR+VK7JEJFdmjYkdqGSN9SCzkdzK2gHsQn2n7lkMzmchRxGHxFG3k8rlcnbr0MbjMbQrtbvZDIXrbJFDBDEjySyyOqoilmIAJ8R1+ItkZzfDT97w7w3LWz/GvEa1P8tSylbf+bxlixnKOQhSY4y/szD52s7/DtZlqVLcFxoJ9/cj7kwuPsV4ftPjrijKts/bXcpa7WitciVa8O8bFunYk8s5PE5fCQXYYIllxMEctyCzS25tHb+D2rt7G/EfZ+B23iaGDwtD4y29+38Fi8ZHFBF5s8ss0nZGO53Z21ZiT87p/e9vt+nwqx6rFGO1FOgJbQCSVgNfecjuPU6DRQSFHynxIqsv47SOQaOXEcbLKBqfd0Zgp1Hve79APvfO/w/teGmkGqN5kUSAkF5RGNWJHsEfcrHX2nQAEdxWTulfSXt8xQSqOI/8AJqUXQaL+5GmgHQAeF73duxFjTvYt2ov4KLr7APoA+f0/7/3f9Y+jx0+79Pk/x/M/wf8Ae/UWZ/6VyP8Azt/1Dzr/AD8OTv8AZ94v+XkD+cZvD/VvtLx+z4hYmUs0Q7ml6qQjtGnkn/ghVC/eII9g/uofr+j/ALvim497WuyM/t1eOdwEZvrWMxgA+xe36NPFq7FStZGWBFMVKmjSWLEkjiONVVAx7dWDOwUlVBYK2mhlytyCic9fhgTJXKaWFhcwoESCslp5GRFVUUle3zCodlB0C+WyFZRIe9nYgqFGnZ2HTQ6692up9gHbodQsa9zHXTqAoCjuZmY9AANSWPQDqTp4LKgjUBFVBp0VECKWIA1Y6as2g1JJ0Gung+Fl71aVkJhVHVxF3poJ5CpPa66+4uoYMO46aAN8/wDZ8Y6Lc2Z+Hymb+M/J/bOKx2V3NvPc/wBm+U+W/JTY+2YLmYyvwUc0di99n0ZvhoNbE/lwq0irFtTDnibaVllRd3b1x8WT5KzNKc9os7P41DmthjYrTx2cfkd1TyXKlqF6uT2i6Hu8Y/cG5Bf5Q3hh78eTw2+eUIsHuDcWCyEEq/D5DZ9ChSp4fbcvlw1YpztjF44WTXhnufE21ey5eR3kdvwnkYs7aDQdzNqfYPr+4dP1n6PAQqUaUK7N39TCdGjQxD2BiO/39dR2ldB1b5W7+4+6e0LoNX9i9zH2Ae06A66adNdQXdu5jp9AAAA7VVVGgAA0AAGgHQdPnkINSEkc9VHuxIZHOp+oKTp9P0eFAHbHGvlxJr3FU7i/vPoNSWYsT9ZOgA0A+WttLjhcZDuTK+ScvujI2sVaq8cYC550cW57O2Zp1t5CzZavZgw9ZYDWksRSNamjhhdJf73+/wD3GP3vmafT+ocz/wBK5H/nb/qHnX+fhyd/s+8X/LvvctTO7u2NvOpz9uvGVd37EylXH5KfHRcfbWlix+exGcgyGCzMEAs3RRhz2FyCUnt2p6AqW5ms+HbdnHuJ31tmAdlreHGGRybbrgjZPjLOat8M5pBKlKjCJ4pIcLuXO5S3KkBp4p2tPXq4zBXd70dp7lytuni8Fs/kmhl+KN65uW9OtPGtgNkclVsTlbsFqyzVq1qpTkhnsLNDHI88UyL49v8AdI+IfwPL+Is9umvf3+XF5nd9Gmnbpp9/X6PGb3OLU09PJzpSxKHzoYPs3GkxectVppAO6YyAd6KwIeQKgmZAJe1uncsLgugWVQD3hl9pQHUAEaEqTqOhH6/2vEB01ln75e7U6LCrmFFHs6llctqD0C6Ee8PCqNNWIUFmVACeg1dtAB9ZJ08BY17WKOkshIZnD9Cq6/gjt906dTqwJ0PaPnQZnfm8dq7Jw9q9HjK2V3duHEbaxtjJTQS2ocdBezM0MTTvFDNIsKsXKxuwGisR8Hxhs/fHIeUs9cbkfyV3JsrjaahP+Kp7s/jW3lSqYfIYNpHrv8VtiTMXJ6snxmOx+QgRyFk3vvpthY6bWF9g8LzRWWt0JR5GWobj5Y3TjEzFr4mKMSVLm2cbtq5j/PnjWzbmirX4sjJtHbu3Nu3838HJubL4+l8Tujdlqj5rQZPd+6nWS5mr7NPYmkv5S9PYlmmmlmmMssrsTF3d6yh0mJKOFT/J9qKSFOvvMe49dACND3fcUjRe55HREGoGrO3ao1Og9p+nw4h6xL2or6MPM7FCtL2t1HeQW7fo10+j5QqKzMxCqqgszMToAoHUk+BDGwMUICL2dY2lCBbEyMPwu9wSGPXt7R0AAHz1UoUeQF3YSdZYX7WiR4x7ACveNfaCD7O0/MymRwO3rW681VrF8Zt2pkMZiZcpcZhHDA+TzEkVeCIFu+aZmZljVjHHNIFiebkLce0sbguWt64yk+/bVXPZjc/l2l0kfGY3IZqaf4SsvbEGo0nNeLy4oElsxVa8x/Z+j5vX5vT+99fjbnpS9JvCzeoX1U7txNTMthrU1lNmce46/aj+Au7wjx8tV5RJX757Hn5TG1qVeSG3ZuiNhG+xNnf1lvpU2jxJsLljM43AbT5W4nygvYHamQleevaO6BT3Du2ldBkNaSWvHlKNurVSe0ta8Cka8dp6FuB+J+Z8Vk8fuKXka1yRmcXjJcDfr2KY2zDiBkN57U70sRvdaYpHZ0MaatFqA+5uQN9+jf0m7Z2bs7C39w7lz2Q3ft4VMXiMZXNm5akSDl95HIUaJFEjSSMQkaM7Kp3/AOpb1Q7H2Hx3tDDWc3k9lZHYGF3Hiam4Nl7Qxc1nduefH7lzWYnlWGzBLXglR4Udo5FVW7e7x/5GfB6ffT+PR8MO3IY4rs7x3lF6r24bWoZBvls6WGz1meoPyiXHLG8vwZFJe+zpOdj8vw4HK8n5zl58DV4Y44wVr7NzO/rm4cfFl6j/ABYguPVqxVp4TNPHTsOJZYIEhd5k8VOdPUJ6CONofTxThiy+5q20MtcxXJGF2/lqEk2Mt5iNN17ju4c03eCTJSZXacax9j17AoySB4q3qwoZyxU4gl49yfJF7JZCmy5TDYfA1J7G4cfkcdTaYm/SlrWKk1eu8vdPGUhaUMjNuTlX0V+iDjzK+nuhkMljtu5nlXItNu7cAwzyJeyFJn3jtSK87lCslPDULq1rAemLlqZCx5x3nBsWfi/nn0/YPdo5J4g3VLcvrg9wYPD37mFuq7x4+5JQtT0J69qtNDWtVLENipJqEhtWJuZOU8LsjAbnj5H3VtBaHH+Nz2KwJxuDo0LVSc1dx5PK2PPZrUgkb4rsIC6IpBJ+58q+lD0OcD8McvfxR7U23ntzS78+PoZWFspiMbkcnbkz+Q3ltjFpFHNlqtSGoFawzJLIC6BjHsbCepj0nen/AI84Qv3MlHvzeOz9x4O7uPC0osHanxk2Mq1OS85I7SX0qQOFxU+iOx7VA8xNvcgcWbb2pu3kbePJu3eP9t4TeVHN5TCyLkcdezGSsvjNvX8bamkEdPyYVjuJpJKjEOAVKuvoZ9LmjAOO/de3UbRhqO5JOYAQfrBGo+nr4495P5Z4qgznqL3n/FxsKDhTZeZx+OxmY535ClixdXZmL3DYu5WvVopcaUvb+NthYYyVeZivdxFsf1tbA9N8ux/UDuYce7B5A9Nma3+ibG5IfEWs1idq8h4TkuSSe4MwkDwU7WK0irywv5zyCaIL6bOLPTLsDYPJHMHqE3ZnsDiNv79p5m5SlXGzYzF42rS+ys1gkry2reUTW3cuivFHDIZewHzFUP6HPS2F16kbt21qBr1/9/CfFCTKQx18lJSqvka8JDRQXngVrcMRDuCqSFlUh26D8I+3xwB6ReATsfka/unlbbWyOdd33PtHM4XZ8GezkOGm2ltC/gr1WGbPVe+STITSGxWpSBKkkUtoWoql7mni/DbKz26a++do7Zjob+x2cym3zQz8k6XJXq7eyOKsmZfKXy2FsKOvcjfRxZv7NQUa2Y3xxzsjd+WrYuKxDja+S3Ltmrmr8OPhtyTSpAks7rCss0jhAAzsdWP3XM/9K5H/AJ2/6h51/n4cnf7PvF/y8gfzjN4f6t9pfJkMNmcdRy+Hy1G3jMrispUr38ZlMbfrtUvY7I0bSvFNBNE7RzRSIVdGKsCCR4+K4f3vnNgzL7ibV3DPmuSuKHqJ+IoYuvsHPZGGfCUcdBJOuMobNy+DrRsYFsxW6lWCmv2ZuPhXN76vRdItz8Rbi46j23lakf8Am8d27heVc/t7I4m9O6SWJcTC2Vr1YpIY0zN6XzjHT25XyOcwG4cr8R9g4HkHZG+eLszuj4GrJfyn5H4vknG4mfMfBQRmbIfZcc/wkbRvZ8pZYi/90auEx9eeJ87Ldp2cz5Rmp4+hFBHJdWymjAPJGzRwA9nezn8YpQeKeLpRkwVYo68KhE8yUjo0jiFVDSSMS7kKO5iT9PgxIwaKuPh4mUghgjEvKGH0O5aQDU6d2gJAHhI10BY6dzEhEX2u7ka6Ko1LHToAT4kdQRHqFhVtO5YYwI4UbTXqEAGup9nUn2+AWUGWy3cpIBKQRMVLA9Rq7gj6COz6n+bkMzmchRxOHxFG3k8rlcnbgoY3GY2hA1q9kMhetMkUMEMSPJNNIyoiKWYgAnx2cfbH5U5Pl/5RFNtjZFrbm28hhj7se5Nv8i8rS7c2vl6MpaE1JMPm7UlqKVLVSOeos1iLzrmewfC23bfRMPt7F4/fnK8NUf57QvWN5Z9ptr4q85aOpk8RHtzP1o1jn+DzMzWILFSbO4bE3r25bFGTEybv3fuTdHIG91wUs8dxttQ7235dyWWixQsRLaXFx3FqLOXnWETSSOySye7G79uoKmUqCQXSFmVmXoQD+DqNNQfAVECIpcr+6dgzajzH0GpA0HQAdNdASddfubyhHYpE5QooPlu48pJWf9z2FgwYde4KBoTqPl8/Xt8nRkYozjzyCYANNBrqO73jpop6N+CR+v2/PWMt2Ke5nfTu8uJFLyydvTXtUE6DqdNB18SS9vaHYlU11EaexIlPToo0UdB0HsHy28jkbdahj6FWe7evXZ4qtOlTqxGe1bt2pyqRxRorPJI7BVUEkgDxX5my12zS29WrbgwnE+3KKZfErPtPJX44bm9t2fHRVLFyXOClVuY+hNF8JWqrWmVZbbefF83lP0/f1c1fYHGmyOCdyttXkn1Lcj1qGSo2d64xLUeQ21h6uZxuagFR7ME9MLT2/kLLvFFaazRqzL38T8Ef1jd3jPk3YHPmatbf499RvHVehia2G3xZFaDHbTzlfGYzb9f4NJnghYWtvVZg1s2UvW69aWKL+/8AN3VzevHuw8TyFb25Yg3byfS2ht2pv7LbZxVOCV8ZmN5Q10yFmrHFQqhYLFoxgQQjQCJO3g30d8dRfxG8b53kzCbw3fzN6gcht3bFqjcwONytWXbm3sNhLGVpJPZqWCMZPZy8LXb0kOPZKsbmeanj6oZa1CpXpV1Zi7LBViWCFWc9SQqjUn2+OGP6snj/ACF6jseaTF8r+qrP4W5EJ6Gz8aY85jNt2vLDGB4qyxXI0sKUlu3sSxUCP36fGmN29i6ewqG1YdkU9q16qQ4ivtOvihg4sDFVj0Va4qAQBBp7nTweBq/ri5aq+h9rD1G9NcexdoHeY2ZK5yEvHCeo3zhnvsQ2yYfhHpMPsz/wcxYa2DsCbc3FvHu57PFMlSfjG5ubZ23tw3+PbNH4Y07ey7+ZrzzYyaM0qbLPTeNw0ELd3dGhHPvo62hx/uzcnLNzEZDircu59yLgsZxft/G7/wBjkZXP0LdKzkcjk7NCPIQxNjp8VVjeTzibBEKx2E9KuB5Z2dulN6cSb07uW9o5v7W47n3RvDKXN1zZDEZyn1tYOnflFR5wiPPWhd3hikd4lxvpe522HuDeu9+EVyW1ds7x4A3PxjybxpvnBPNLm8Befd9TOV68JC2o6sslD473ULyrFZEtSP1c+tfe+S2DXHq33FJj4OMtgb1wW912JhLBs5+7i99T7fllhr5Z62TogUbkcN6JBJLbrV3tCJdtcD47dh3y2DzW683e3Ydv/ku2Yt7lz8+WjLYT47I+Ua9d4Kncbknf5Xme4G8tPuWp9g9vs9n0nU+P6wXln0demej6gOROSeUJasO/N8bkxO2eMNh7J29vO39mYGzFk8hgEymQvUJKkcFSDcVaaGOullobcYkA216Wf6xPgDC+nrlfktjLxJvLZd57vG28rE6RJS2p5keV3BXFxpe6IXaufnRrEsNSatVl7Xm9A3Fm3NkZ/la3id4ZPluxxTtVxHnd95OhuDG09sYOrYFW40PxC0cnXacVpRFHLJI0UnYF8ZLlr1Iegbjij6a8HlrUu5o+Ot74ncXIu2dsXJJVx1+7ntubtz8LigvlvevTbZrVJipVnxwmR4sFZo57Pz8c8j1MDvjZG9Np5CTbW+Nl7o2/khdwu4MLe7ZDRzOHyEDwyxyJIqypLC6uhOuwuVfVf6w93eqqzw5Zs5bhvaQ4s2dwvs7au6Mhi58Jd3fufD7Os2xuDJw1ZvLxlu40b1GadgZTOQnp7x3FXEOb9QW7eCuMKtravFeGzNLbNabe276+TvSZ3cO6L1axBjsfSgu4q5ct2uyFVrxq81cO0y7f3f8A1hfo12Ns/wBP2eytXbeT3/wnlYMvlNj5G7biSHNZyHFbt3jBNX7GaKKjYGPew7f5vaeSI15bGxdiczbh4225yjW2dmU5J47lsvlMxx7bv1c5l8Tip6tul+Iz2JMtFpJmliEdgmatZj7oH/qmePODtnxYKpPyqsu5tz5GVcnvTfWVo752vXTN7x3AyI1mYl5pI68McNSsZZVp1q0TmPxvLgO/uv8AIZtz39rZOju4bfG6DhLu2dzVc8JRg/jccZ/PiglqHS7F2iUvqwXsbCbcxyeXjsBiMZhKCABQlLFUkoVUCr0GiRqNB92zP/SuR/52/wCoedf5+HJ3+z7xf8vIH84zeH+rfaXzbm3N3bewe6dvZH4f7QwO48TQzmGv/CW479T43F5OOWCXyp4opo++M9siK40ZQR5nH2V3xxJYg/8AEitxxvDK4zZm3/N92/8AY3DubbIbGT4pWnax5u2JNZ5pby9mQK21/wDfIcnfFf8Aj+8E/YfkfnG+1fie/wD9p/w3lf8AsX8R/m3k712tynx5er+/ml3Nxju/I7b21UP44ZTcPKWxq2Z2bBRSsVt2743G1enEX+OlrSwWI4Z8zsPeO1d74etekxlnK7R3DiNy42vkoIIrU2PnvYaaaJJ0imhkaJnDhJEYjRlJ/uYWY9kSaeZJprpr+CqA6dzNoe1dfoJJCgkGRcmhx64BoocPLec3Fk+1DIuROOHuBCp8szDr3Er7PDyEjWKNnQea0TeYSI42iZepKMwk06ahT49mh1/v/teGeRCWlGkBJ0C9sgMk2gOpHQoNV0JLddU08a/V97X6PFcsY9IxJAqqT5gCyeeXkU/QTIQp+8fq6/e8XNrZPfWDtb1ofD+dx5tuWbeXJr/FVEyMfwfGe0UvZ+zpUkW9J8Pjn8uoGtydtdHlX4rjLiY2cJH/APTzmXcWf4X+2e/8X/4zm1Pyez24U+HmjsQ3Pyhw2I10gmo/H1p/Pj8jffNHw2MT8VJi+G9jQ8ZfbtC17mVx+489uvJ7uy8XfGqx07e2slhblXvnkWy85qy1MfnbWyaO7NzYa9UyGE3hyVezHK29sHYx863MamB3ryXZy2WowVbCm1Vq1LkcMNh5Z4o0mmld+nTX+/8AsfIs0y9ytr5MOpBnIPaWJHURgjQkdSfdXr3MgLkagdqqqJGirr3EJHGAo6kk6AdSSep+T2/c1TSVWbtkkV/dQ6jWEqn0+6dQx/4WgGnVvkCDQdGZiddFSNDJI50BOiqCToCfqBPTwkaJ0RpW8xwPNk7yAA2mugAUaLqdCWOp10Hz9GDK0qowAcAGInuAkjHXqQrLqR00OhBBHyDTp43ZtzJYrcuL23xfy9XxVom9hGw+/wDI7J7LN/CZ7EuLLTYwW3V5qdiFUlQVJkmE3nQVtfmsAdCQQD9R06Hp49U20OO/6wPlz0mb5455k3BDvfinYcG9/MziyXpsYN73nwO8NtrO4tV7FCZnqSvF5cXfKomjTxxlP6oP64rdGWxlffmKyuwNv89w5VaOY3jjJF8iDZ8XIfJ8sZyZjl8pXpRPOqy6AENofvfM9vjfvowfF7221y3sXblfdEdzdGP27jtob2xs+Mo5po9h5CtlJ712eKreE8kU2OgIjgtOvcsDHxzDk+UKmCOQ27BhLfGeUyNatJm8fyFaz9Svia217DFZ45riebXtrXbVqZnaVWhRx49N+4uTL9y1uJuE9oZPM5TKyTz5Gzjkwq2MXfyk9r8bJO2PWvJPLIWZ3LMxJYk+sj11bmSa7uTm3mLIbO2tkMhHE9vEbN29252XE0Ju+Rkg7LmKomIN2BcdCqlguo+TgrYPKuL3tVj583Ha2ttvfOLx23X2BtbJVL9DHyyb9zWXylKajADkYZTLXqWAsSyyOFWM+N04PknG7dy+wclgslDvDH7tgoWdtT7eWq0uUOciyYNf4ZIlaSR5dFQL3kjt1HrgocYZrPzcO0/U5h9p7OvmzlIbNLjTPZ3FrumpSacu8dLIGfFxXq3mCN/jLnm9xmlEnDFbgXE7bi2LurYe3dzZPK4aCCSfeG6cpg4K26s7uu66LNbybWYpKlwXB5kHkin2Qx10gj9S3Ffpt+zsZw3luI4s1ynsvakkCbH2xvrFJi5RUxuOx0Qq1Zcfkb89dKcRAptbuVlMYVqyfc7NoQT2TWrzWPhqqJJZseTGZPIrJIyKZH07UDMASRqQOvjcm++LcdvPbqbQ3hc2TuXavImOweG3hh8tUpQ30nuYzAZLKQrXnSYrXl+J1Z4pkKq0TDx/VxcW7WEE/MGU9Q9bcOAkqqs2Wwe2K2YxEOSyEkY6x1ZLEUVlmdlVvgZCNfLbt419H268RvnFchcs7Wk3Psvds+MwKcaZFUTJMuBbOy5Nby5B3xk0McK4tkaWSCMS90oA593DvwUm2jQ4h5BGdrZBkWpkalza9mgMQ4kBDNceVKscYBLvIqKCWAPEy7kSeAZ7P8h7k2/VsKFevtzJ7wtLQZACSUsSRzW42PtWUEdCCf8Av9fr8chejIYffW3uWePdsVd3Pf3Li8BR2bvHEWKGPyR/IjJ1cnYu25Y4MjHJJHPjoPdisMpYQsfHqIbePwUlfObdw+3MDUuFC1zduU3NSO3DSiYEvPVsRrfUICVWBpPdVCw9MO392LPFnqPDWy2t17SeXZpQ3cWmQxuOnj9qvWqywwMD1BTqAdR4/qnv/Qr3f9YW1v1Bmf8ApXI/87f9Q86/z8OTv9n3i/5eQP5xm8P9W+0vuH3/AGftH2+IM7mcTepblr0Y8Sm8Nobk3Px/vZsFFPLcXbc+9th3cblpcV8RK9psVJcao1gJO0JmjjdfO2fzzvf/ADL8VhNt8j7f2NyBsupQ/wCTRY/Mz4/H4Td+T+Grkivbs7z+MedIp79m9/nEdj4Lc3GX8a3d/wAh3Rw3kNq7Z+I0/HWfyk2Hy7uGh9k9nmR16f2fuPN/FeTPYn+ze+Gq2m8Id78bfDfis3keR+ON87R2Ztu+n4qWhmeVr9D8kP8AlGlOvcq5+ancnaJKFm159cyzZnYe8dq72w9a9LjLGV2juHEblxtfJQwRWpsfPew000STpFNDI0TOGCyIxGjKT/ccB37E6lm7Sx0A10VR7SfYNSBr7SB1E+QvFkp0Y1ZlgRnZnkdYVCJ9LyuVXuYgDUalUUdt/dOah+FvZSGKtQxpkmdsXi4yHWvKZG0DysEkkTsHawJ0VneNZJCsZWQrApcEvrr5rND99QoVz9AYDT3vCRroO5vw21CoNNXeQjXRVALMfoAJ+jxb2zn+TNi4/d9BKcMmxodxYu5vy1btUYrWMxuL2Hj5Zsxdv3o5IWpUadKWzbeWNa8Ujyxqwm2dxRzVvV0WKS5XGw/4sJ6Edl5FpySDn+3s4WhL5MxK41rTxARtYSGOxXeUjN7k2Lw9i30r2MfxrWs8mbxK1x8RXyuF5B5Cx+MxFLzn7K1mhd2Nkj5Ecskd5bFqN6Pn7y5N5v3nlE/FQZT+NXcnGXw9BffiofYPAz7Rw83bI0snxlnGyXG7/LksvBFXihp7b2ht/B7W29jviPs/BbbxNDB4aj8Xbkv2/g8XjI4oIvNnllmk7Ix3SOznVmJIH1fLyTzTfw/5RQ8f7dlzEWA+1BhTm7z2Y6GOxX2qa9r4f4ixNHF53w0vbrr2Npp4x+Yxn9VXz7l8VkKtbJYy/Qze/ruNyVK3Ctmjdq26/HbxzV5UZJEeNiroQVbQg+N1+oLcG1LM9nauw8duqfY13KyYa42XyEFavU2pZy9mnK9eQWrEdRpWokqQT5Oo7PFLKYr+qu59yeLyVOtkMbksfm9/3cfkMfdhWxTvUblbjto5YZY2WSKSNirKQykgg+Nrb5s8e7n3Pv8A3/Z2ztfYHD+FZYdxbi5K3XiZMljdl2Mnkooo6MVcQ2ZMlkLUAFavBPN5EkiLA+4eIub+B816dOYcRtuDfuK2lc3ztrk7A7q4+sZBMG24MHvfascFV7FW+TXv48xd0CvXk8x/OZIcPgN0w57fHKW6qslnafF2yq9e1n7kUiTQY3J525bdIcdj7F2Jaay6TWpGZmq07Swz+XVz/qD/AKvP1A8M8XLZ+Eze/p5tw5E4u1agdcTXr4/du1tt0J3sWRFD2S5iBgjO6CV0EL4Dk3i/clTdWzNyV3nxmVqpPXYSQSmvbpXqNxI561mCRWjnrzxpIjDQr7Cfm/r/AGB482RxGhDeWD2tJK3sXsi1DduoILn3RoRqWAUl2OrHT6gAANFVVHQAAABQNAOgHyJGg7nkdURdQNWY6KNW6e36T4MMJ1VtPOl6gzlSGCqDoRGCNQD1J0Zuvaq/P7m7fMlTRI3XvKROv+WOp0UsPwNQToe73fcY+3X7/wAsjbF29W3Fua5ZrY7HR5LIVsbgcO9xij7h3HNJKlh6NMAyzV6EctqY9sUSL3tNFIkFDB1MhkrL5fcdrb+FiwNPN7luxIMvnZKKSTP5tl0DM09iaXtCq80hXuPzR9X0+H9RPCHNHIfpK9Q1x41zPIfGIsSY/NrLSmx2XylnDYXIYPIQZW7WkStYvUs3BFLGr/EVbEsry+Ntc/ep71K8reszlTj2SoeMsnyY2Wr4PaK0LD5HGWJqG5MzuO/csUbks1zHD7UhqQSyNMab2AkyfMP3/G1eScfvPd/BnqG48iRNgc5ccSmvn8Z8PZNvHVs/TrzU57sFOV5Z6TVcjStQSuTFbSNpIpNtbw9Z3rD5s9a2I2Jc+09j7B5Dl3JQ2nQyNkg5Vc9Hujce57NunZaGk8tOjPQWVq6JbNquWg8bz2HiMoNqzbn2XuHaONzVWglxduPmsJNh6mTrYxZIFl+EMiypAJYw3YF7017htrgatvJOQJMFmd05u7vBdsHaDZi1uTNy5QNLgjkcp5TQRPFVDfGv3iMNomvaPkyHEfM2Ht3cHPbhyuGzeEsV8fuvaGfrI0VbcO1ctahsRwWUjeSJlmglhljd45opI2KmtsPlD+sv9S+/fT2DTx1/hgJuWlUtbVwrLLtnAV7e4d25nCRfASQU5InbbEkSmBTFWhPYY19M+D48wtfhJtsZHaNzZEnxU1XJ4nMK/wBsSZPIPJ8XNctSSSWJ77T/ABBnYzCUSgMM5ifSp/WI+ov048UZu/LmpONMaNzZiBc1eqx08lctZPZu69qVrQeKGGvE1nFvYEMUcc1mwVD+M1h+MI85uDdm7/s6TfPI277VW3uXcT45XarQrxUYoa1HHwyzTyV6kERf3wbE9mRFlH3Tc3N/pW9THLfou5E5Es25+TpeMZ85a27u171sZS5YrY3bub25dpS2bv8AndyP7Tmpu4Vo6cMnfI+R555M5Z5C9UXqYy+PbD2eZuUrd2SfFY1YJMVGu2cPk72Vtw2JMZ8NjbFvI5i9KIYPLqGnXmngkweI5FbO7Z3lsqe7f465O2dbhpbs2dkbgilmSM2kkht0Zpa9Z7NSVAx8sNXmrTds64ip6u/6wP1HeqrijDZWjuOPibPX95YDEZLcWLnC1LGSye5t27nKV3qSXaU/2dWqXvLsMa+QrEHvw22tuYylhNv7exdDCYPDY2vHVx2KxGLqpRx2Oo1ogFjhhhRI40UAKoAHj6/G2OTsfvTeXBnqI2BWrwbB5w46tSw5rFpStvdxtfOY2CepJciqSzTT1JKd+jcikb3Lgi7on2tvr1j+r/mz1r1OPMiuY492PyLY3JR2disnOCcm+eq7o3FuezcrzyQ4+c1KVqhFK9VI7ou1nauAqgKoGgAAAAA0UAD2ePSdz3/Gh+RX/kL+7Jtz/kp+RP5R/lx524cVnvgvt37XofZmn2Z5XmfB29fM7uwdna/3fM/9K5H/AJ4/zOLYtrcO5fnPevLG7b21tubEwG4bWCzVlsdjluT2MbHQxGanuTGSWvAlWKqGYyahtV7W2TsDeH9XJzhxPtndGZTGZjkbcd7fMuE2lUaCSU5XJJkdj46AxhkVD5l6FdWHv/Qdo4Q7U3DytzByVcOP424i2e3Zm9xWPio6K2L9yOG1LUryTypUqmGlZsWbDCKvWlCWHgxvAPOvAHI/pZ5b3TWfIbC2/v05S3j91Uo60s6ob2bxGCtVbE5r2lphse9edoXiW0LBjgfBcScHcB571Gcv5Lbh33mdrUt67d4w25tHj83p8NX3Bnt97rjlqLYuXoXr0MekRaZYrLtJF5UaT2dySbVzXH+7tsbky+wuSePNwy1rWV2NyDtry13Bt98lS0hu1182KejkIlRbNaSKby4mdokyPBnAXEXIHqs5owVuStuDa/HKWa+DxUuOFhtxYwZ3HUcvet5DGiKNrcVHDTVYw7JLcjngmgTE7J9W3pp5a9Ik+65Ky7Pz+9IM3mMBeh7pYcjezrZrCbfu1KsM3wsC2aVK9H3TM1lqsURkaG1Vnhs1bMMditZrypNBYgmQSRTQTRkq6OpDKykgg6jp83nX+fhyd/s+8X/LyB/OM3h/q32l91hzO/OLuOt75irRixlbK7v2RtncmSr42GxLbhx8F7M1Z5UgSWaaRYVcKHkdgNWYn4njvlPlPad4fj5qu5945rmXbedt1fxmKrbgx3L8+YyMFFHMi24ds5fDWbUUrK9wSx1Jqvwv2VwhyT5n+cfbv5Qb94S+E7vxf2T+Sn2ZyB8R2dvnfaH2zD3+b5PwUfkefZ+K3NwLzftjCRf8tznwHG++/ge/8XW/8ZTiLc249w2vNmMcP/g/DWPK7/On8qtHNPF5e4+RsHx5ePvxYXl1Mhw1uS1UPuplKO1+VoMNkZ6LuJIor8NVq7yxzRJK0sEyJ/cDX/F8nt8YteQt/wCx9hvnDclxJ3nurb+2HysdBIvivs1s5ZhMvk+fG0wiX3RLEzkh49IbW0v4xeS1xF6WpgG48433juvjvdGe8nyolxfJ1PGHajSR2JPg2vXdxV6dGdH+KsVUjnkCjbHBK7d+G1+PfmjlLau0FsiXrXO3DxFDyCbHlhJPixfFEp3QCuLZkmFdkye/dl8Z4CxJIBh+PdqT7v3xhYq7aV5cbyfv+UYaxJceKOa58Xx6RFBLLShJlihyXgflHtBuRpDBcq4/+OLce6+aziDeqSVbMW3G5bv5r7LFzujS78AYBZEcPxPmCCHy8Vtfam3MHtbbdGdko7f25iqOCwtFL157t0UsZi44oYvOmllmkMaDud2c6sxJLsdWOn0AAADtVVA6AAaAAAADoOnzgqgszMFVVBLMxOgCge06+zwOP+Mtg8g8k5benJeyMduXD8b7dzO6MjX2riJp90X7NinhK87LCtmjTj+Il0i810XQghjZ5E5Z9DeysF6ZdoNCc7R2pv3Bbp5J21s1YBRq3ZMztzcV+KY0CY7FuwdsQwGJHWRqaMbMW0LHA2yeQ+U8TzbufjHLyY3j/a2a3Dn49hNBJviS1lcbhYrJriOepTgl88dkdhljY6jpY5E5Y9DWysD6ZdoNEc9R2nv3Bbq5I2zsxYBRq3JMzt3cWQimNAmOe3YbbEMBijdZGpoxsxbF3LsrfG4dkW735Lcx8L8nbeigOf2Ru1MTJPtvOWMLbYwWkSK5PTyuKsMBNDJYr+ZDIVmj3Dy5zhzzmvUXzBmNt19hYrdtzYu2uMcDtbj6vkFzjbfweyNqyT1ksWr4Ni/kDN3TqlePy08l3m9aHqv3pRgzXIVfmzO8a7Lu5FFsy7P2vhIpMesWIWbvEM0mOWjjzPG3esETwqVjmlEl3GZSlVyONyVWxQyGOv1obdG/RuQmvbpXKllWjliljZkkjkUqykqwIJHj12elvazPHxniMhtnk/ZuERpPgdrtnIYLVnFY9JGJCrXy1On3t3M8dKHVtR1/wfMVVBZmIVVUEliToAAPp+oeFdgJ2ZW/FEusaHuCr5jIQzHTuOikae6e4+8vhncksdOvQAADQBVA0AAACgdAOgGnj9jx/f8A8HhhrJHYDPG4/ACJ2FHRh7SW1KkdNACDr3e6NBpp8/zJQSNA0URVwJ/eK9xfpoilSGIOp9g06srySHV5GZ3OgGrO3cx0HT2/V8y7dspWyezOFbKYrFRPJFboZHmC5DDkstl2jp5CSF5dt0HrVKvxePWSG5cumN1lrAr/AHd6eMz/ANK5H/nb/M9NG6OGPTvvXmyDiTjbf2a28xE22OMIuQt80MlhSNych5hIsRVajWp1Lr1pLsMthhBWjlSSdGXj7j/18em3a/FW2+Ztw0Nncdci8a5atlMDit3WZWgixO7jTz+5K3bceSDyma9UlhSOaYQWohI9bkvI52IXpuGPTPt6ps0Wo/MGJu5+anLcu0O52CMYc3kYiwVSRO46dS/pq5cxsFaHeXGPqe2BPgM0a5nvUaWWr2rl+nVjjR2kWa3j8bLJECA3kr7WCjxgeXeDefM/6c+X8dtw7FzO6aeydu8m7d3bx/8AHTZqtgM/sLdskNRrNO/M9ihkFlDwiWyjRyGWN4PUHnsDvHPb45OO1eQuSt28nZyKtTzW7OWd1Yxal3d4x9EiKjBDP8OKFCF3FWtBFCJJWQyPxfm8BjKq7o5VwNXf2+NxNEr5XOZDLSy2cXUtXWUOa9CrIsFav3diMZZFBkmld+Q+MN74yjfx2d23lmxlu3WSxPt3clbHSvgdz4p296K1RsFZY3Qgkd0bd0cjo2wotw2Zr17YW4N28eV7th++WfEYLIi9hIe4n8CrUuQ0ohoO2OFF06an5nOv8/Dk7/Z94v8AH+kP/wD70/xHf+I2A/Rp/wD2Bf8AI/8AxJ/9qP8A4of/ACx8nIH84zeH+rfaX6i83CcTbH2Xk0/5NuXjjB1uMt543u92b7G3xx6MZmKPnRl69j4O7H50Dy15e+GWSNv/ABf5v/8ARmvUj/Czx52z+ed7/wCZfisJtvkfb+xuQNmVaH/J4aGZnx+Pwm78n8NXJFe5a3n8ZJOkU9+ze/ziOz8L9lcIckmT/OPt38oN+cJfCd/4r7J/JT7M5A+I8vs877Q+2YfM83yfgo/I8+x8Nf8ATdynbvVvxF23tjdfBGR23atxfi7Fjb2Q3Ju/DZGei7gtUmv4ijZeIq09OtKWhT/xtuI+b9kef/4mf+MD/Gn9qeV/y39Hy3vH4DyO6L/xX+D8/wAz/NfiPJs+R5d7m7izB3k9y5hdz7525tXcmItp0s4vcO2NyWKuRxt6u+sVuhfqw2a8qtFPFHKjIMl/F9yDsfff2P8AB/a/5G7swO6Psr7Q834D7S+xLE/kef5E/k+b29/lv269jafqT9ILhD86+w//AKP8eZtzPZzkOkuqS5niLj/kTmXbda2vvSYu9ujinE5nHV7yIY5ZaE1pbCRSwyvEsU8Lv5+L9OvN+Vxk347G5Tz+E9v/AGlQk9+nf+wd5b0xmYo+dGVk+DyuNqXIdfLs1oJ1eJP/ABmOB/sD4b/l38cvKG1dpfF+d/yb8nP4ooeQPiPL7JPjPtD4Dy+6DyPiu+b4bW/yTxZtajkut3G7Z4q3HnNybcqXP+U0dvb63HuhcdcvU0Zo6mWv7PFaWVEsT4YRM1LwPy25c5v3v5H/AImf+N9/FZ9meZ/y39Hyps74/wA/ti/8V/jPI8v/ADX4fzrPnrFkrXKeexxWV7+C3Pz5zxunbebpRRNLaw+4ds7i3Jax+Qo2o1aC3RvVZq88TvFNFJGzI2Sk2JsLZWyHzCY+PLHaG1MDtk5OPExyQ4qK+MJBB5y1UllSssmoiV2VAoYg5LJtCkNbJZ3KW8f216daSSizrFG9lKWmsvejq7yEuxGpZh2kiMqnvdkpftYSEPEGVNXAIADH8EAH26sO0hlhjklYKWKxIzsFHTu0UezqOvjSW1VjPXRfMkn1H0N31FkUdfoLa/WNNNWHvedCjeS1fyz2vHL5ryNJH7QF7yHBPsHXtHhuwSLGSTEJRpJ5Te9Ez6dNSpB1HQ/R0+aFUFmYgKqglmJOgAUdT4ZVZC7hkdlJZo17mR40ce7o40JKE6r010LA7O5d492NiN+7Cwe+cXX51ozYnNZPc+E40tnW/uXan2bfpQQy1+x4ZJ7yzQo80LyIsSyuOROPeHt0Z7lrlLlTZuX442hxrjOOOQqWSvZ7f+Kk23UhuTZ/F1acqwSWgZYK1mWWYgRV1kLgj0x38HsPEb5wvHZ23U9SeHnxmUy+6dq7O3BPJndyZLasuFyFWpHLjbE01GSzbM8AdoZXUQiVxyLx7w9ujPctcp8qbNy/HG0ONcZxvyFSyV7Pb/xUm26kNybP4urTlWCS0PNgrWZZZiBFXWQuCOE+MdyqY9x7X2PQjz9YtC5oZrKzSZzKYsyV2dH+FnsvW70YhuzuBIOvj9fs+nxzDuTfmytx7l9IPqg3ad64reO0KH2ha2DyHe+Kyd7C3YrRhh855pbgNKW0rT0kitVGllq2qoymZ2TvrPcsbogiKYfZG3dib921byt6VGFb4nOb5xWOo1aok7fiZhLLMiEtFWsOPLPOnq35+wM20+VPU/uWtl6my7sduDI7N2RibVl8Pjbta5pJAZVlhjggmXzUrVq7SaSSOi/MULorWZJVl1VS7wRGNodC3UL5gfqumpBB17dAf8PyafePjvkUNJLGwiibqESRCvnyA+w6HWMe3XRzooHf88lvL7UHeyyMwDgHpGAh7iWOg932e0kAEgdzFiAF1JJOiqFUdfoAAA+ZiK2zMX9o7gz25cLg4bdnGPlcJt3HTzm7n9ybirxXsc/w1XH17XkhLStLbatXXVpgPGM2ztjGVsPgsNWWpjsfUVhFBEGMjuzyFnklkdmlmnlZpJZGaSRmd2Y/Kf1OskobsfUoqlQ0gRwrgE6lR+EA/aR3DTTodFDHtRNRHEvd5UQOmojQk6a6DU+0nqSTqf7jdfo/7/jbO3eddv43D+lDf+y2k2zy7gdq7uzWdwHI9SbXIYLds2Os2YpK4hiklSCjiWsFJ4HUyJFZ7PT56ZvS5dzXJ95uZds8ncgb0r7N3RgMNxxsnZ8dmjlslb/LKnjp/NZb2qypEYfwa/mNYsRRHZ3qm3xiM3PwHznxVBxBvfdWIo2cr+SO6cNcFurNZoVu5n0iqY6wsS6Sy1xfarHYlrPE3po9MnpolznIW1MFynheZeXuQE21uTbOH21tfacU+PnrRDclOrdRxDbsrJZnqR1zYmoV4ZZprDLD+vXxyBxfnHeLE7/2duLaN6eNe+SrDnsVLjvjIk1XV4TIJUHcOqjr4j9GXroxG4OPMrxnJkoePuVcbtzNbj2buzYNi7buYq6keFqvkJ6xmV62NvUaNhXGte4lOxUn7rXCPomp7v545u5cxOX2lt61g9p7p23jto/amPmq38t5W7KdG9av1q/farJBV+FjCNYtWo0gMUvHPD+QsVbu48TVyGZ3fdou8tOxurcmSlzOWjqyyaF4qxlSnFJ2r3pCr9oLEfN51/n4cnf7PvF/j/R5n/05P/ihn/m5539Ir/2a/D/8RP8A2jf5H7/ycgfzjN4f6t9pfqnG/wAYXH2x99/Y/wAZ9kflltPA7n+yvtDyvj/s37brz+R5/kQed5Xb3+Wndr2Lp5lDhHizB309+lmts7G25tXcmHtr71fKbf3PtuvVyONvV37Zal+hahs15VWWCWOVFcf+L/N//ozXqR/hX4+F2zz1zftjBxf8iwf2hxvvv4Hv/GWf/Gq5d2zuPcNrzZjJN/4QzNjyu/yYPKrRwwRfpM83/wDUPpu/k+8fE7c9QGczl5/xEtTl3jvjvdW246jfjHsUcfxTT2HkUvB1jWKabLzVhE0yvTkleGav/pW4Q/8ARfd+fym+P9K3CH/ovu/P5TfH+lbhD/0X3fn8pviO5it7cBbrtV72Mkl27keLeROP6+XxoyUQzNSPedbeG5mx05p+eatg4G6omEYeEoWZf9FPCGv84Lfn8mXj/RRwh/6MFvz+TLx8V/GDwhgfif8AOPsP+J3fm7fsbzvxn2T+VX5dYT7T+G18n7Q+xqHxPb53wVXv8iP/AErcIf8Aovu/P5TfH+lbhD/0X3fn8pvj/Stwgf8A4X3fn8pvj43N+oje+Kyk3/KqHHGyOIdv7Mg8v8VD9jYjkLA7uzEPdGqPY+M3Db75zK8XkQNHWh/SZ5v/AOofTd/J948/eXJvN+88mn4qDKfxq7k4y8igvvxUPsHgZ9o4ebskaWT4yzjZLj9/lyWXgirxQ+Vm6u996Yx/+U7a5H5d5e5N2Zku33oftnY/IWdyeHveTIEsV/jKMnkzpFYi7J4o5E/R94Q/NPsP/wCgPnh9GVpe4RsHC6xgGOYGP2kNr292unRh166Q0scEbMZaSWnjFaWCJYZBXaafJTCYN3RVkXzHCxuWPammrjxQw+PUpBDpBEZnLuzzSl3llcD2s7Fm0AA10VQAACe53A91WcaMUQdseo1bTRQBoCdPYPDkBGWRPLkR1DI8fcGKn6R1A0ZSCPaCD4QsZoomkkaWKNVkMMfdrFHFI7+/qOhZgNPbo3htVRLDxxwxRRSorRhI+2zNYCMezRFIkWXTXvZjp2nwQvbouigp39r9o7fMHme972nd1A9vsHsHyaKpY6FtACSFVSzN0+gDUn73XxrPOjEe2GsfNcn2gGYfiwCP3Ss5Go909QO2OCOJdCpOrySOO4Mpd5CQG6dSirrqRpodPkKkAgggggEEEaEEHwu5uPeEeIdibjWCzVXcGzeNdmbXza1rihbddcrhKUE4jlAAkQSaN+6B8EMAVYEEEAggjQgjwNzcfcI8Q7E3IkFmqu4Nm8a7M2vm1rXAFt11y2EpQTiOUACRPM0b90D4/X9PyZDDZnH0ctiMtSs47KYrJ1K9/G5PHXYWrXaGQo2leKaGaNmjlikUq6kqwIJHipunYfBPDeydz0EsR0Nx7R4w2TtrO0kt12qW0qZfDUYbEYlid4pAkg7kZlbUEj5oMhBUgOUDgO6iTsKAqGCtpqfeHs69dQChKRxrHGsUccSlURFJOg1JJJJLEsSSSevypKdGckmOOSNmQoAV8492gIDDRR7wJUhhoNGLOSzMSzMxLMxJ1JYn2n7hXj0Afy/PlOg7+6fRo0LD2r5YRgPoLN1+gfMocq7d3Ru+TaONrZjbeA2zNSye2cDfy1bLWKWY3jdibyjmY7NdaseOSx3w0ysxaNMgZUq/qpe5089XUmAp5nl9vvET947dddPc976Q3aR2kszFmYszMdSWZjqzEnqdfbqf7j9PF/am+trbc3ptbKit9p7a3ZhMZuPAZH4O2l+p8fh8xFNXm8qeKKaPzIz2yIrroygi9j+MuOdh8c0cnYjt5OjsPaG39oUsjbhi8mG1erber10lkRPdV5AWC9AQPGS2xvDb2D3XtrMQCtltu7lxNDO4LK1llWZa+SxOTjlrzoHRX7ZY2HcAdNQPF7H8Y8c7E45oZSxHbydLYe0NvbQp5G3FF5MNm/W2/XrpNIqaoryAkDoDp41+vx+seE29yPsbZ/IGAiuQ5KPB732zhN2YePI143ir348ZnoJ4BMiySKkoTuUMwB0Y65OLjDjHj3jeLNPVkzEewdmbb2fHlnoh1pPk029WricwiWURGXu7O9u3TuOvzedf5+HJ3+z7xf8ALyB/OM3h/q32l/dP/F4lklC1IoI+6wZpO1IRDH/nEsskunaNQzNroF9nsHjM5LIQ/Dq860sVA05tdlGsB5l+JzI6xfFt2GSGOOPTykLh398q5KqY455I2JAAmigZ4D16H3wugPt9mh9nyRSqYysgmrENDEWUoyuxBIPXR17ZNQw6joACWdAlN2jiaNIVdpW7mJEgllZniBX26MCwK+6VYsDFGWirHQCBWPYwB17pQNA7EgEsR9QAChQPkVphL8OrKsrRKGcdwJVF7iAC2h01P1nQ6aeNF9zVQr9pYeYvf5g7wTofo9g06A+3r8//AH9PG1uJZsbkJcpujb2Qz0OVjasKFT4QWZatWWNmEjeZHRvGSQAeWwgULIJpGg+v5xlc9kY1VSR3GWQDURouo101Bc66KPvlVYsdB3Ese1VRQW6nRFAAH3gOnyhfoVZJWHd2kpDGZpFDaNoSqkDUHr7fBY9NegXVmCIo7URS5J0UAAak9Pnu6o5SPTvdVJVO46L3MOg1PQa+B5jo/bIqtFFL3OU7e4ukyB4/va9xIPtXp4kmbQNLI8jBdQAzsWIXXXp16dfmXeD9pGzZymarUIuTc5QmpxU+P+P8tKoy0N65drW4vtfNUBYqYnHrA0oWRrzmGCFJHqY/HVKtDH0K0FKjRpV4qlOlTqxCCrUqVYAqRxRoqpHGihVUAAAD9U9zBhGHVXdV7u3v1IAGoGugJAJGunhhA3ZqxKzhAljt/cgPqxQaa6hD11IJYaaf4P7m8nbXpYaxj4eN8zSwb5G1bjkkzFuWe7SvyLRiTSCOKejIISZ5GljZXZYm1jH3DnX+fhyd/s+8X/Lvjb/JXM3FHHmetc97rzFXCb55E2htLL2cTY4/2vTr5Svjc/crzPWeavPEk6oUZ45EDFkYD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Mknqi9OTCJTKI35t4zPmupCxx9hyfvDuILj/gBtOvifGVfUx6fbt7ORW6Ecn8dfHC1ay2ISlm9kLpyLLGkasWCnV5G0VFJJK4+h/wCRTenWb4GlVp+d/HVxpH5vw0Cw+Z5f2o3b3duuncdPrPj9KL06/ns40/fPx5o9UXpyDSPIzQpzTxrGsJ7u4CMfahHZofd66jQjTTQmGP8A8im9OKss16Rg/N/GY0UV4mUEfaftbtKp9Z6eCzeqP07MzMzMTzbxoSzMdWYt9p9ST18fpRenX89nGn75+P0ovTr+ezjT98/Hv+qX06RoAWZjzbxmW7QfZGn2oCzH2AftkgAkKq+qD06pEncI4/47eNDp3adzO32mO5m0Hc2nXQAAKAB+lF6dfz2cafvn4/Si9Ov57ONP3z8fpRenX89nGn75+P0ovTr+ezjT98/H6UXp1/PZxp++fj9KL06/ns40/fPx+lF6dfz2cafvn4/Si9Ov57ONP3z8cXbhr+ojgyfA0Ni5CpezkPLewJcPTtNR3Eq1reTTIGCOQmeEBHcE+YnT3l1/Si9OvX/4NnGn75+P0ovTr+ezjT98/H6UXp1/PZxp++fj9KL06/ns40/fPx+lF6dfz2cafvn41k9UXp28sEAhObuMRIx7SwVQ2U10OmhbQhfaQToCCfVF6dFCqFRE5s40CRoOoRQcmf2dSSSSSxLEnx+lF6dvz28afvn4/Si9Ov57ONP3z8fpRenX89nGn75+GLeqT06KDWuLq3NvGgHc1R1Udcn7SSAPv+P0ofTr+e3jT98/H6UXp1/PZxp++fj9KL06/ns40/fPx+lF6dfz2cafvn4/Si9Ov57ONP3z8fpRenX89nGn75+Av/kUXp094hQW5u4yRQSdB3M2UAA++Tp9fhEj9UPp0KRxrH3/AMdfGgMzalpJG/8ACYJ94kLqAe3tBGoPj9KL06/nt41/x5Px+lF6dfz2cafvn4/Si9Ov57ONP3z8fpRenX89nGn75+FnseqD0/NG9mlUHwvMGwL0glv3I6EDvDRvyOsSySqZpmURwxhpZmSJHdVtch+qL0xwbgyOTy2UixGN5s4wsfk1h8lee5h9rX8tXyaQZCzj4HWtLegrwpJ2gaTMrWrH6UXp1P8A9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Q+nXT/ANDZxp++fhXl9UXp0ndgCsMfOHGoVdR3A2JBktNPZ7iNr7dWRhodT6ofTproq9OauMlGiqFGoXJ+3QDU/T7T18af+R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6jr2W9RHBmMpZrfUdzD3Mjy3sClVy1T7fzs/xWMsWcgqTx9k0T98RYaOh10Ya/pRenX89nGn75+P0ovTr+ezjT98/H6UXp1/PZxp++fj9KL06/ns40/fPx+lF6dfz2cafvn4/Si9Ov57ONP3z8fpRenX89nGn75+P0ovTr+ezjT98/HOv8/Dk7/Z94v+T6vv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f+Hvj9CfT/AOGQ9XH8PfH6E/8ASQ9W/wDD3x+hP/SQ9XH8PfH6E/8ASQ9W/wDD3x+hP/SR9XH8PfH6E/8ASQ9W/wDD3x+hP/SQ9XH8PfH6E/8ASQ9XH8PfH6E/9JH1b/w98foT/wBJD1cfw98foT/0kPVx/D3x+hP/AEkPVx/D3x+hP/SQ9XH8PfH6E/8ASQ9XH8PfH6E/9JD1cfw98foT/wBJD1cfw98foT/0kPVx/D3x+hP/AEkPVx/D3x09FGo+n/8AeP8AVwDr/wBvfHX0T9f5yHq3/h74/Qn/AKSHq4/h74/Qn/pIerj+Hvj9Cf8ApIerj+Hvj9Cf+kh6uP4e+P0J/wCkj6uP4e+P0J/6SHq3/h74/Qn/AKSHq4/h74/Qn/pIerj+Hvj9Cf8ApIerj+Hvj9Cf+kj6uP4e+P0J/wCkh6t/4e+P0J/6SHq4/h74/Qn/AKSHq4/h74/Qn/pIerj+Hvj9Cf8ApIerj+Hvj9Cf+kh6uP4e+P0J/wCkj6t/4e+P0J/6SHq4/h74/Qn/AKSHq4/h74/Qn/pIerj+Hvj9Cf8ApIerj+Hvj9Cf+kh6uP4e+P0J/wCkh6t/4e+P0J/6SHq3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2v/IkPVv/AA98foT/ANJH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H1cft/+574/Qn/pIerf+Hvj9Cf+kh6uP4e+P0J/6SHq4/h74/Qn/pIerj+Hvj9Cf+kh6uP4e+P0J/6SHq4/h74/Qn/pIerj+Hvj9Cf+kh6uP4e+P0J/6SHq4/h74zvDfpF4u/il433LvzKcm5vbn5bci78+N3vmdv4vauSzf2xybl81fj8yhhcbB8NDaWuvk96xLJJK7/8A2t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sp>
        <p:nvSpPr>
          <p:cNvPr id="53255" name="AutoShape 4" descr="data:image/jpeg;base64,/9j/4AAQSkZJRgABAgEAlgCWAAD/4ROORXhpZgAATU0AKgAAAAgABwESAAMAAAABAAEAAAEaAAUAAAABAAAAYgEbAAUAAAABAAAAagEoAAMAAAABAAIAAAExAAIAAAAcAAAAcgEyAAIAAAAUAAAAjodpAAQAAAABAAAApAAAANAAFuNgAAAnEAAW42AAACcQQWRvYmUgUGhvdG9zaG9wIENTNCBXaW5kb3dzADIwMTQ6MDM6MjAgMDk6NTc6NDAAAAAAA6ABAAMAAAAB//8AAKACAAQAAAABAAAFmqADAAQAAAABAAAD6AAAAAAAAAAGAQMAAwAAAAEABgAAARoABQAAAAEAAAEeARsABQAAAAEAAAEmASgAAwAAAAEAAgAAAgEABAAAAAEAAAEuAgIABAAAAAEAABJYAAAAAAAAAEgAAAABAAAASAAAAAH/2P/gABBKRklGAAECAABIAEgAAP/tAAxBZG9iZV9DTQAC/+4ADkFkb2JlAGSAAAAAAf/bAIQADAgICAkIDAkJDBELCgsRFQ8MDA8VGBMTFRMTGBEMDAwMDAwRDAwMDAwMDAwMDAwMDAwMDAwMDAwMDAwMDAwMDAENCwsNDg0QDg4QFA4ODhQUDg4ODhQRDAwMDAwREQwMDAwMDBEMDAwMDAwMDAwMDAwMDAwMDAwMDAwMDAwMDAwM/8AAEQgAcACgAwEiAAIRAQMRAf/dAAQACv/EAT8AAAEFAQEBAQEBAAAAAAAAAAMAAQIEBQYHCAkKCwEAAQUBAQEBAQEAAAAAAAAAAQACAwQFBgcICQoLEAABBAEDAgQCBQcGCAUDDDMBAAIRAwQhEjEFQVFhEyJxgTIGFJGhsUIjJBVSwWIzNHKC0UMHJZJT8OHxY3M1FqKygyZEk1RkRcKjdDYX0lXiZfKzhMPTdePzRieUpIW0lcTU5PSltcXV5fVWZnaGlqa2xtbm9jdHV2d3h5ent8fX5/cRAAICAQIEBAMEBQYHBwYFNQEAAhEDITESBEFRYXEiEwUygZEUobFCI8FS0fAzJGLhcoKSQ1MVY3M08SUGFqKygwcmNcLSRJNUoxdkRVU2dGXi8rOEw9N14/NGlKSFtJXE1OT0pbXF1eX1VmZ2hpamtsbW5vYnN0dXZ3eHl6e3x//aAAwDAQACEQMRAD8A1W1VPzMtz62ud61urgDzbdrr/VRfQx/9FX/mN/uVfKGS3K9VmRsq9a9tlQaNzgL73ex7v5vbu+nsejYpf9nYLLfWsEh9kbZMz9D832pTEiBOvSQI/wCJ6ERIBMb9VmX+N6mXoY/+ir/zG/3Jehj/AOir/wAxv9ymko17D0Mf/RV/5jf7kvQx/wDRV/5jf7lNDyKrbWBtVppdP0wJ0ILeJb7mzvYkpf0Mf/RV/wCY3+5Bycew7BjU0EGRb6jBx7fo8fm+ooOxupl7tudFZbDCawXAzyW+1vtb/hN3/WlYoZcyrbdb61kn9JAGnDfa2P6ySmFOP9MX1UkB0VljAJb4uHuRPQx/9FX/AJjf7lNJJTD0Mf8A0Vf+Y3+5BNeJjtINbXOcS4NLQTr8va1GtcW1lwcGkEakT+H7yoXv9Ww8jeZInUNH/ko2Kxy+EzuyeDrXWUflj/zmDNl4KoerpfY7rPax7tzmMHgA0AD8E3pVfuN+4Je5vEub4fnD+r+//aTghwlpkfx81oCMQKAAppmUibJJW9Kr9xv+aEvSq/cb9wUk3OnbujQ7Is92PpV/uN/zQn9Kr9xv3BSSSodk2e7XtqtNrBUyoUmPULmy4GeW/R3e1HwGPGRjG1jG2/aaILAOPWq/1/qJrG2OYRW7Y/SHETEH9385Nh05Ay8YWZBe024zTADTv9arfbXH83u/t7EyYHDLToV0Sbjr1D//0NTLqcbLLBq0W3A+Ii+5BqtNTtw17EdirNj8wZLm1VsNRuv32OP0f02R2Dmud+Z+Z/5gq6zdSx2TUK7iDvaw8GT+cC781TY+ZAh7eSPFHbTsxTwEy44S4Zb6ovtl3g37j/ep1ZcnbbDZ4cOP7SHbjPrBI9zB37j+sEFTjDgyR9AHnH5osByZoS9RPkdi6Q1EjUeI1SWaCWmWmPgjHLuIj2g+IH96glyUwfSRIePpZo81Ej1Aj/nN2CmWdvsmdzp+JTvzbK2hhO88gHUx+89/5lX8t6R5KY2kCoc1E9CHQUX2srID9JBIPw7f1lTty7SADDS7TazuTzBd+agw9xlzonsNT83uRx8nLeZrwG/2onzIHyi/EpbsjeY2xuO4NGrifo7nIbQQCT9J2p/g3+yk1obx35J1J+JTq7GIiAAKAaspGRs62pD9Sp97qWvi+trXuA5DXEhhd+a9vtRFFrM2y5oqxw7FdWXfaN7Q4vB9tVdLvdZXs9/q/Q/9GMzZ8OGIlmyRxRJ4Qch4AZLseKeQkY4mZAv0i1b4O10NJ7jj/wAxd/JcpeXgq2N1DEy21HHcbqrw/ZYGnafTO21r/UDXt/zUeHN+j7m/unn+w4/9S5SA3tqtI+jJJM1wdx25HBH9YJ0kKU8f+lY3/hij/wA/VINpsDCamh79IadAdddZanwnZRzMYXVsa024x3NPDzfVvZy/6LU2Z9Mv7pXQHqj5h//R3fzrf+Ov/wDP1ySBblivKOOKbLHWXXw5oG0fpsj6bnEbPoexEx7hfSy5rXMDxO14hwglvu+5RlckWfcKxa70/o/hP521XLt3ov28x25j87/oqgrnJQ+ad/1eH9rV5qXyxr+takvgmc9rBucYEwO5JP5rWj3OcobXWfzo2s/0Xc/8c4f+eWez/SeorrVVvNn8yRt728jTRwq/0jv5f81/ximxjWAhsyTLnHUk/vPd+cmIIJc0SPzmj8rP/IpwQRuGo5BCSlBjW/RaB8AAnSSSUpMSANfGB3JJ7ABO1r3u2Vt3vOscAD957vzGq21lGEz1bXbrDLWmNSTr6VDPl/6UWf8AEPimLlKxxBzc1PTHy8NZXL5fc/dj/wA+bb5Xkp57mT7eGPz5Zbab8LCvGaxhuzCGMbB9MnQf8aR9N3/Bf+fUO/IfeYgsq7MOhd52/wDpL/txRttsueHv0DfoMHA8/wCVZ/L/AO21FQ8n8OyzyjnPiEhl5n/JYv8AIcoP3YR/fj/L3Mn61fzHNwjA8vyo4MX6c/8AKZ/739VUk8nlJJJa7RYvGm7hw0BHPw/qpbiPpcfvDj/zBOdSB8z8v/Mk6ClKeP8A0rG/8MUf+fqlXtsFLC8Bzmt1LGiTqY/Rj97+QpYOSLczFb6T2TbjWAuAiHX1Nj2/nJsz6ZDwK6A9UfMP/9Ldk7rR29a//wA/WoeRVZcGhlz6C12/cwAkwC3Y7d+Z7kn5NFdtjHvAc66+BBP+Gv8A3Gu/dUq7K7a22VOD2O1a4cHsoyuajcHNLXC3qFpLjIDAAAATDd2ljtzf5z/oJV9NsreXfan2tLWgMsaIaRJfY1zP3/3FdSToZJwNxNLZQjIVIW5l9PpXSTuc0iHH91/t2tb+Z9JOiZ8F7oOsNHznhDPJWpiJMIk7kAloZABOQGwJClEgglzNSfpN8fMf8IpJiQ0FzjAGpJ4CesU0hwluoP5fCESmmy8+zRgMOs5GnLa/33/9Bn/QUq8Kx/6Vw2g/4InaX+HqOH83/J/P/wBL+j9is2ZVVVQ2j3fRbV9GCP3x/g2M/wDVawPiHxuUp/dfhw97PM8Hux9UIS/1X7/+1/mYOpyvw6Ij73NH28cRxcB0lL+//wB586G/Lw+nOoxYPrZZd6Tf33MAL3XXfm/611Ku5z3u9Sx25/EjQAfu1t12tTPHqkm47yXNeTqNW/QiD9Bn5rE6ufDPhUeUBy5T73N5NcmaXqri+aOPi/52T/KMHOc6c3ogPbwR+TGPTttxf96pJJJajSUkkm+l8Bz5lBSh4+P5OyRMcak8BIugwNXeH8SkBGp1J5KSlAR317nxRccn7Vjf+GKP/P1SC5zWN3PMNHJ+OnZPh5FFuXjCt4J9fHdEEGDdUGn3hqbP5Zf3SmF8UfMP/9Pc2tF1lgaPUFt4D4G6PWu03f2kmMZW0MraGMbw1ogDvwE/51v/AB1//n65JRlcpDvt9NsD6bvo+X8pK64VN8XH6I/vVB73XElxlp5P738lv8hWOX5czIlIegf8/wD9BYM2YRBiPm/6Kw9x3ngfQ/8AJ/8AkVJJQ/Tm17fa2nYPTeNX+od27cw+zYz2bFotJmJJDWguc7RrRyf9f3lcx8MVkWWw60atA1az+r+8/wD4RUcQ5OPS1j7/AFroi28sY0vP9UA7Gt/NYjHLyQ0n1CIBM7WmIH0vorF+K8v8U5oHFh9vDy5+a5/rc3+04Y+mH+rdHksvJ4CJ5OLJl6en0Q/u/wBb+s3MjIbQ0abrHT6bPGO7j+ZW3856znAvebHOJtd9KwaSB9Fm33N9Nk+xiFhue/Epssufk2PYC7IsaGvfzs3MrLmM2/uNcjKb4T8Jx8lj4pVPmJj15P3R/m8X9T/psfPc9PmJ0PTiifTHv/Wmxl4+kNw8W8/Ov/yCdrg4S0yOD/tTqnm5tWNa0WMMuaXC0P2kNBDDuhj/AG73sr/P37/oLSnkjjHFM0NmnEGRoDVuJLPq6vXY0uaG2MDnMFjbIaSxn2h/+D2+2n89nsQx17De6JZ4gueQzhr5a41e/wBr2qL75y/7/wCEv4Lvan+66RMiZho5PCWp+j7R4xr/AGWqjT1Wq+xja6y97q/WYXPj2bvTlu6sbXbvzfppWdZx6iBaGsJLmgOs1ljjS/ip3+EY9D75y+3uD7JfwV7U/wB1vgACB8U6zR17D37JYD4mwgf53oolPVq7nsrrql1jBY2Xx7SN3ev6ew79iP3zl/8AOD7Jf96r2sn7rdc1rxteA5vgRI0U8ZrftmM/aN3r47d0a7RdVDZ/dUe6Jj/0rG/8MUf+fqlNP5ZeRWw+aPmH/9TWtwsW7JN9rNz6r7ywE+3+eyPpM/O+mpVsx8OhlLTtZWIa0mXQTu/iq9+TcL72N3Q3IyAIAbxdd+e7/vqBDzq4x4hvPzefcp8fJmVGUqB1qO7BPmQLERqNPUlyb/UeNrfcBDR31/Of+61DAAAHMAD7tEmta0Q0QP8AXlOrsIiMREbBqykZEk7lSSSSchSFY+1rwGUmxrvpPDg3brHB9yKlEBBTFjnObLmljtfaSCdP5Tf3lJJMSBykpdRtw68nHfaKhde0EUMe9zGEkbYMENZv3f208E88dh/5JEsFLun3jIDnUn6YZ9KAWH2/2lBzQBxai9Ruzcv/ADn0QZnS6PRApYBYXbnCywls7T6jv0tlbXWfyv8A0V6iEOmtGRWD6QpJaXH1BuDo1ZWPU3O+i+re3/gNn+HVzqnoNxR69T7qw4RXWRuJAO3+cDt+38//ANWIVXofa2bMZxs2sJl7Ya0sdtue0t/nfSbu/wBJv/4ZZ/BD92P2BuUOyUdLwWxtY9sDaIseIb+4Id9D+SqbumgXXFoaCPUdXFjdzjLfTY7fbvY/T9Lbb/1xa6zScUX5E41lhi/1G+14iW+rZVVs3epfu9mx3qf6VLgh+7H7Aqh2Vi9Fwa6i1zQ4te4tDHGGSdW+17/e76b/APttHHS8FurWPBa3aCLHiGj3Bn0v5v8AkJ+n+l6DjTU6lpsdo8guJhonT91u1n/matdj8ClwQ/dj9gRQc62tl1ZrsktdzBg+PKWDh49GZiuqbtItxq+fzW31ObP8pSHCJj/0rG/8MUf+fqlrZAOGR8C58CbiPEP/1T5VT359zhkOrY3IyN1TdN36e/8AO/tfup6WPrqayx5te0a2EQTr/aV2/p3UjkZH6lkOab73AiskEOttexzf5LmO3If7M6kOMLJHwrP5FownARHqjsP0mjKEyT6Tuf0UKSN+zuq/9w8j51H+Bal+zuq/9wr/APtp3/kk73Ifvx/xorfbn+7L7ChSRv2d1X/uFf8A9tO/vS/Z3Vf+4eQPhUf4lL3Ifvx/xgr25/uy+woOT8EiQNCYP4/cjjpvU41wso/9bP8A32EK/pHVX7fTxsunbJIrrI3fRMO9zf3Uvch+9H/GCvbn+7L7Cx93bTzP/kUgANeT4nlFq6V1WvfOLl2BxlodW4lo/d3FzlP9n9T/AO4OT/22Uvch+9H/ABgr25/uy+woEVrnjDtNdraHidtz42sPt97tyken9UjTByZ8fTKc9P6i6l1D+n3Ppfo6t9JII00P+ao8xjOHCJx36yDJiEoSsxl/isctz2Us25H2c7gDb7vd7T7f0X+k/wBf0irm0HKoDOoO9EkfoHlxfYTv7uY36Tv+o/7ct2YXU7WhtvT7ntGoaaTHEcSk7B6k64Xu6dc65v0bDSS4dtDuVX2T+/D/ABmx7o/cn/ipVnW3kPvD+pbGN9UtrG4Gsy0NLrdr/ZRssq2Nq/7cV/7P1j/uDf8A9tH+9D/Z/Udz3fs67dYCHn0nSQ76c+787al7J/fh/jK90fuT/wAVbDNnpvFuT9rsDyHWAEAR/g2tP0diP2PwKg3F6s0bW4FzW8wKSB+VP9n6x/3Cv/7aP96Xsn9+H+Mr3f6k/wDFaFjHPqLWPNbjEPHI1+SfBptrzMUvvfaPVxmkO7uF9ZdZ/J3fRU7ekdWfYx4x8xjGAB1TGEB2s/S3N2uRsLpXVWW0Mfj5Tv09Tjc+sjaBZW5z9zy/+ba31fd/men+iVyeSBEvUNj+k1YQmDH0ncfov//Z/+0YRlBob3Rvc2hvcCAzLjAAOEJJTQQlAAAAAAAQAAAAAAAAAAAAAAAAAAAAADhCSU0D7QAAAAAAEACWAAAAAQACAJYAAAABAAI4QklNBCYAAAAAAA4AAAAAAAAAAAAAP4AAADhCSU0EDQAAAAAABAAAAB44QklNBBkAAAAAAAQAAAAeOEJJTQPzAAAAAAAJAAAAAAAAAAABADhCSU0nEAAAAAAACgABAAAAAAAAAAI4QklNA/UAAAAAAEgAL2ZmAAEAbGZmAAYAAAAAAAEAL2ZmAAEAoZmaAAYAAAAAAAEAMgAAAAEAWgAAAAYAAAAAAAEANQAAAAEALQAAAAYAAAAAAAE4QklNA/gAAAAAAHAAAP////////////////////////////8D6AAAAAD/////////////////////////////A+gAAAAA/////////////////////////////wPoAAAAAP////////////////////////////8D6AAAOEJJTQQIAAAAAAAQAAAAAQAAAkAAAAJAAAAAADhCSU0EHgAAAAAABAAAAAA4QklNBBoAAAAAA2MAAAAGAAAAAAAAAAAAAAPoAAAFmgAAABcAVgBlAGQAYQAgAE0AZQByAGwAdQB6AGEAIABvAHQAbwDxAG8AIAAyADAAMQA0AAAAAQAAAAAAAAAAAAAAAAAAAAAAAAABAAAAAAAAAAAAAAWaAAAD6AAAAAAAAAAAAAAAAAAAAAABAAAAAAAAAAAAAAAAAAAAAAAAABAAAAABAAAAAAAAbnVsbAAAAAIAAAAGYm91bmRzT2JqYwAAAAEAAAAAAABSY3QxAAAABAAAAABUb3AgbG9uZwAAAAAAAAAATGVmdGxvbmcAAAAAAAAAAEJ0b21sb25nAAAD6AAAAABSZ2h0bG9uZwAABZo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+gAAAAAUmdodGxvbmcAAAWa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j/wAAAAAAAAOEJJTQQRAAAAAAABAQA4QklNBBQAAAAAAAQAAAABOEJJTQQMAAAAABJ0AAAAAQAAAKAAAABwAAAB4AAA0gAAABJYABgAAf/Y/+AAEEpGSUYAAQIAAEgASAAA/+0ADEFkb2JlX0NNAAL/7gAOQWRvYmUAZIAAAAAB/9sAhAAMCAgICQgMCQkMEQsKCxEVDwwMDxUYExMVExMYEQwMDAwMDBEMDAwMDAwMDAwMDAwMDAwMDAwMDAwMDAwMDAwMAQ0LCw0ODRAODhAUDg4OFBQODg4OFBEMDAwMDBERDAwMDAwMEQwMDAwMDAwMDAwMDAwMDAwMDAwMDAwMDAwMDAz/wAARCABwAKADASIAAhEBAxEB/90ABAAK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VbVU/My3Pra53rW6uAPNt2uv9VF9DH/0Vf+Y3+5V8oZLcr1WZGyr1r22VBo3OAvvd7Hu/m9u76ex6Nil/2dgst9awSH2RtkzP0PzfalMSIE69JAj/AInoREgExv1WZf43qZehj/6Kv/Mb/cl6GP8A6Kv/ADG/3KaSjXsPQx/9FX/mN/uS9DH/ANFX/mN/uU0PIqttYG1Wml0/TAnQgt4lvubO9iSl/Qx/9FX/AJjf7kHJx7DsGNTQQZFvqMHHt+jx+b6ig7G6mXu250VlsMJrBcDPJb7W+1v+E3f9aVihlzKtt1vrWSf0kAacN9rY/rJKYU4/0xfVSQHRWWMAlvi4e5E9DH/0Vf8AmN/uU0klMPQx/wDRV/5jf7kE14mO0g1tc5xLg0tBOvy9rUa1xbWXBwaQRqRP4fvKhe/1bDyN5kidQ0f+SjYrHL4TO7J4OtdZR+WP/OYM2Xgqh6ul9jus9rHu3OYweADQAPwTelV+437gl7m8S5vh+cP6v7/9pOCHCWmR/HzWgIxAoACmmZSJsklb0qv3G/5oS9Kr9xv3BSTc6du6NDsiz3Y+lX+43/NCf0qv3G/cFJJKh2TZ7te2q02sFTKhSY9QubLgZ5b9Hd7UfAY8ZGMbWMbb9pogsA49ar/X+omsbY5hFbtj9IcRMQf3fzk2HTkDLxhZkF7TbjNMANO/1qt9tcfze7+3sTJgcMtOhXRJuOvUP//Q1MupxsssGrRbcD4iL7kGq01O3DXsR2Ks2PzBkubVWw1G6/fY4/R/TZHYOa535n5n/mCrrN1LHZNQruIO9rDwZP5wLvzVNj5kCHt5I8UdtOzFPATLjhLhlvqi+2XeDfuP96nVlydtsNnhw4/tIduM+sEj3MHfuP6wQVOMODJH0AecfmiwHJmhL1E+R2LpDUSNR4jVJZoJaZaY+CMcu4iPaD4gf3qCXJTB9JEh4+lmjzUSPUCP+c3YKZZ2+yZ3On4lO/NsraGE7zyAdTH7z3/mVfy3pHkpjaQKhzUT0IdBRfaysgP0kEg/Dt/WVO3LtIAMNLtNrO5PMF35qDD3GXOiew1Pze5HHyct5mvAb/aifMgfKL8SluyN5jbG47g0auJ+juchtBAJP0nan+Df7KTWhvHfknUn4lOrsYiIAAoBqykZGzrakP1Kn3upa+L62te4DkNcSGF35r2+1EUWszbLmirHDsV1Zd9o3tDi8H21V0u91lez3+r9D/0YzNnw4YiWbJHFEnhByHgBkux4p5CRjiZkC/SLVvg7XQ0nuOP/ADF38lyl5eCrY3UMTLbUcdxuqvD9lgadp9M7bWv9QNe3/NR4c36Pub+6ef7Dj/1LlIDe2q0j6MkkzXB3HbkcEf1gnSQpTx/6Vjf+GKP/AD9Ug2mwMJqaHv0hp0B111lqfCdlHMxhdWxrTbjHc08PN9W9nL/otTZn0y/uldAeqPmH/9Hd/Ot/46//AM/XJIFuWK8o44pssdZdfDmgbR+myPpucRs+h7ETHuF9LLmtcwPE7XiHCCW+77lGVyRZ9wrFrvT+j+E/nbVcu3ei/bzHbmPzv+iqCuclD5p3/V4f2tXmpfLGv61qS+CZz2sG5xgTA7kk/mtaPc5yhtdZ/Ojaz/Rdz/xzh/55Z7P9J6iutVW82fzJG3vbyNNHCr/SO/l/zX/GKbGNYCGzJMucdST+8935yYgglzRI/OaPys/8inBBG4ajkEJKUGNb9FoHwACdJJJSkxIA18YHcknsAE7Wve7ZW3e86xwAP3nu/MarbWUYTPVtdusMtaY1JOvpUM+X/pRZ/wAQ+KYuUrHEHNzU9MfLw1lcvl9z92P/AD5tvleSnnuZPt4Y/PlltpvwsK8ZrGG7MIYxsH0ydB/xpH03f8F/59Q78h95iCyrsw6F3nb/AOkv+3FG22y54e/QN+gwcDz/AJVn8v8A7bUVDyfw7LPKOc+ISGXmf8li/wAhyg/dhH9+P8vcyfrV/Mc3CMDy/Kjgxfpz/wApn/vf1VSTyeUkklrtFi8abuHDQEc/D+qluI+lx+8OP/ME51IHzPy/8yToKUp4/wDSsb/wxR/5+qVe2wUsLwHOa3UsaJOpj9GP3v5Clg5ItzMVvpPZNuNYC4CIdfU2Pb+cmzPpkPAroD1R8w//0t2TutHb1r//AD9ah5FVlwaGXPoLXb9zACTALdjt35nuSfk0V22Me8Bzrr4EE/4a/wDca791SrsrtrbZU4PY7VrhweyjK5qNwc0tcLeoWkuMgMAAABMN3aWO3N/nP+glX02yt5d9qfa0taAyxohpEl9jXM/f/cV1JOhknA3E0tlCMhUhbmX0+ldJO5zSIcf3X+3a1v5n0k6JnwXug6w0fOeEM8lamIkwiTuQCWhkAE5AbAkKUSCCXM1J+k3x8x/wikmJDQXOMAakngJ6xTSHCW6g/l8IRKabLz7NGAw6zkactr/ff/0Gf9BSrwrH/pXDaD/gidpf4eo4fzf8n8//AEv6P2KzZlVVVDaPd9FtX0YI/fH+DYz/ANVrA+IfG5Sn91+HD3s8zwe7H1QhL/Vfv/7X+Zg6nK/DoiPvc0fbxxHFwHSUv7//AHnzob8vD6c6jFg+tll3pN/fcwAvddd+b/rXUq7nPe71LHbn8SNAB+7W3Xa1M8eqSbjvJc15Oo1b9CIP0GfmsTq58M+FR5QHLlPvc3k1yZpequL5o4+L/nZP8owc5zpzeiA9vBH5MY9O23F/3qkkklqNJSSSb6XwHPmUFKHj4/k7JExxqTwEi6DA1d4fxKQEanUnkpKUBHfXufFFxyftWN/4Yo/8/VILnNY3c8w0cn46dk+HkUW5eMK3gn18d0QQYN1QafeGps/ll/dKYXxR8w//09za0XWWBo9QW3gPgbo9a7Td/aSYxlbQytoYxvDWiAO/AT/nW/8AHX/+frklGVykO+302wPpu+j5fykrrhU3xcfoj+9UHvdcSXGWnk/vfyW/yFY5flzMiUh6B/z/AP0FgzZhEGI+b/orD3HeeB9D/wAn/wCRUklD9ObXt9radg9N41f6h3btzD7NjPZsWi0mYkkNaC5ztGtHJ/1/eVzHwxWRZbDrRq0DVrP6v7z/APhFRxDk49LWPv8AWuiLbyxjS8/1QDsa381iMcvJDSfUIgEztaYgfS+isX4ry/xTmgcWH28PLn5rn+tzf7Thj6Yf6t0eSy8ngInk4smXp6fRD+7/AFv6zcyMhtDRpusdPps8Y7uP5lbfznrOcC95sc4m130rBpIH0Wbfc302T7GIWG578Smyy5+TY9gLsixoa9/OzcysuYzb+41yMpvhPwnHyWPilU+YmPXk/dH+bxf1P+mx89z0+YnQ9OKJ9Me/9abGXj6Q3Dxbz86//IJ2uDhLTI4P+1Oqebm1Y1rRYwy5pcLQ/aQ0EMO6GP8Abveyv8/fv+gtKeSOMcUzQ2acQZGgNW4ks+rq9djS5obYwOcwWNshpLGfaH/4Pb7afz2exDHXsN7olniC55DOGvlrjV7/AGvaovvnL/v/AIS/gu9qf7rpEyJmGjk8Jan6PtHjGv8AZaqNPVar7GNrrL3ur9Zhc+PZu9OW7qxtdu/N+mlZ1nHqIFoawkuaA6zWWONL+Knf4Rj0PvnL7e4Psl/BXtT/AHW+AAIHxTrNHXsPfslgPibCB/neiiU9WrueyuuqXWMFjZfHtI3d6/p7Dv2I/fOX/wA4Psl/3qvayfut1zWvG14Dm+BEjRTxmt+2Yz9o3evjt3RrtF1UNn91R7omP/Ssb/wxR/5+qU0/ll5FbD5o+Yf/1Na3Cxbsk32s3PqvvLAT7f57I+kz876alWzHw6GUtO1lYhrSZdBO7+Kr35NwvvY3dDcjIAgBvF1357v++oEPOrjHiG8/N59ynx8mZUZSoHWo7sE+ZAsRGo09SXJv9R42t9wENHfX85/7rUMAAAcwAPu0Sa1rRDRA/wBeU6uwiIxERsGrKRkSTuVJJJJyFIVj7WvAZSbGu+k8ODduscH3IqUQEFMWOc5suaWO19pIJ0/lN/eUkkxIHKSl1G3Drycd9oqF17QRQx73MYSRtgwQ1m/d/bTwTzx2H/kkSwUu6feMgOdSfphn0oBYfb/aUHNAHFqL1G7Ny/8AOfRBmdLo9EClgFhducLLCWztPqO/S2VtdZ/K/wDRXqIQ6a0ZFYPpCklpcfUG4OjVlY9Tc76L6t7f+A2f4dXOqeg3FHr1PurDhFdZG4kA7f5wO37fz/8A1YhVeh9rZsxnGzawmXthrSx2257S3+d9Ju7/AEm//hln8EP3Y/YG5Q7JR0vBbG1j2wNoix4hv7gh30P5Kpu6aBdcWhoI9R1cWN3OMt9Njt9u9j9P0ttv/XFrrNJxRfkTjWWGL/Ub7XiJb6tlVWzd6l+72bHep/pUuCH7sfsCqHZWL0XBrqLXNDi17i0McYZJ1b7Xv97vpv8A+20cdLwW6tY8FrdoIseIaPcGfS/m/wCQn6f6XoONNTqWmx2jyC4mGidP3W7Wf+Zq12PwKXBD92P2BFBzra2XVmuyS13MGD48pYOHj0ZmK6pu0i3Gr5/NbfU5s/ylIcImP/Ssb/wxR/5+qWtkA4ZHwLnwJuI8Q//VPlVPfn3OGQ6tjcjI3VN03fp7/wA7+1+6npY+uprLHm17RrYRBOv9pXb+ndSORkfqWQ5pvvcCKyQQ6217HN/kuY7ch/szqQ4wskfCs/kWjCcBEeqOw/SaMoTJPpO5/RQpI37O6r/3DyPnUf4FqX7O6r/3Cv8A+2nf+STvch+/H/Git9uf7svsKFJG/Z3Vf+4V/wD207+9L9ndV/7h5A+FR/iUvch+/H/GCvbn+7L7Cg5PwSJA0Jg/j9yOOm9TjXCyj/1s/wDfYQr+kdVft9PGy6dskiusjd9Ew73N/dS9yH70f8YK9uf7svsLH3dtPM/+RSAA15PieUWrpXVa984uXYHGWh1biWj93cXOU/2f1P8A7g5P/bZS9yH70f8AGCvbn+7L7CgRWueMO012toeJ23Pjaw+33u3KR6f1SNMHJnx9Mpz0/qLqXUP6fc+l+jq30kgjTQ/5qjzGM4cInHfrIMmIShKzGX+Kxy3PZSzbkfZzuANvu93tPt/Rf6T/AF/SKubQcqgM6g70SR+geXF9hO/u5jfpO/6j/ty3ZhdTtaG29Pue0ahppMcRxKTsHqTrhe7p1zrm/RsNJLh20O5VfZP78P8AGbHuj9yf+KlWdbeQ+8P6lsY31S2sbgazLQ0ut2v9lGyyrY2r/txX/s/WP+4N/wD20f70P9n9R3Pd+zrt1gIefSdJDvpz7vztqXsn9+H+Mr3R+5P/ABVsM2em8W5P2uwPIdYAQBH+Da0/R2I/Y/AqDcXqzRtbgXNbzApIH5U/2frH/cK//to/3peyf34f4yvd/qT/AMVoWMc+otY81uMQ8cjX5J8Gm2vMxS+99o9XGaQ7u4X1l1n8nd9FTt6R1Z9jHjHzGMYAHVMYQHaz9Lc3a5GwuldVZbQx+PlO/T1ONz6yNoFlbnP3PL/5trfV93+Z6f6JXJ5IES9Q2P6TVhCYMfSdx+i//9k4QklNBCEAAAAAAFUAAAABAQAAAA8AQQBkAG8AYgBlACAAUABoAG8AdABvAHMAaABvAHAAAAATAEEAZABvAGIAZQAgAFAAaABvAHQAbwBzAGgAbwBwACAAQwBTADQAAAABADhCSU0EBgAAAAAABwAIAQEAAQEA/+EQRmh0dHA6Ly9ucy5hZG9iZS5jb20veGFwLzEuMC8APD94cGFja2V0IGJlZ2luPSLvu78iIGlkPSJXNU0wTXBDZWhpSHpyZVN6TlRjemtjOWQiPz4gPHg6eG1wbWV0YSB4bWxuczp4PSJhZG9iZTpuczptZXRhLyIgeDp4bXB0az0iQWRvYmUgWE1QIENvcmUgNC4yLjItYzA2MyA1My4zNTI2MjQsIDIwMDgvMDcvMzAtMTg6MTI6MTggICAgICAgICI+IDxyZGY6UkRGIHhtbG5zOnJkZj0iaHR0cDovL3d3dy53My5vcmcvMTk5OS8wMi8yMi1yZGYtc3ludGF4LW5zIyI+IDxyZGY6RGVzY3JpcHRpb24gcmRmOmFib3V0PSIiIHhtbG5zOnhtcD0iaHR0cDovL25zLmFkb2JlLmNvbS94YXAvMS4wLyIgeG1sbnM6ZGM9Imh0dHA6Ly9wdXJsLm9yZy9kYy9lbGVtZW50cy8xLjEvIiB4bWxuczpwaG90b3Nob3A9Imh0dHA6Ly9ucy5hZG9iZS5jb20vcGhvdG9zaG9wLzEuMC8iIHhtbG5zOnhtcE1NPSJodHRwOi8vbnMuYWRvYmUuY29tL3hhcC8xLjAvbW0vIiB4bWxuczpzdEV2dD0iaHR0cDovL25zLmFkb2JlLmNvbS94YXAvMS4wL3NUeXBlL1Jlc291cmNlRXZlbnQjIiB4bWxuczp0aWZmPSJodHRwOi8vbnMuYWRvYmUuY29tL3RpZmYvMS4wLyIgeG1sbnM6ZXhpZj0iaHR0cDovL25zLmFkb2JlLmNvbS9leGlmLzEuMC8iIHhtcDpDcmVhdG9yVG9vbD0iQWRvYmUgUGhvdG9zaG9wIENTNCBXaW5kb3dzIiB4bXA6Q3JlYXRlRGF0ZT0iMjAxNC0wMy0yMFQwOTo1NTo0NC0wMzowMCIgeG1wOk1vZGlmeURhdGU9IjIwMTQtMDMtMjBUMDk6NTc6NDAtMDM6MDAiIHhtcDpNZXRhZGF0YURhdGU9IjIwMTQtMDMtMjBUMDk6NTc6NDAtMDM6MDAiIGRjOmZvcm1hdD0iaW1hZ2UvanBlZyIgcGhvdG9zaG9wOkNvbG9yTW9kZT0iMyIgeG1wTU06SW5zdGFuY2VJRD0ieG1wLmlpZDo1NDg0NzUzODJGQjBFMzExOTI4MkU4REQyQzI2MkVFNCIgeG1wTU06RG9jdW1lbnRJRD0ieG1wLmRpZDo1NDg0NzUzODJGQjBFMzExOTI4MkU4REQyQzI2MkVFNCIgeG1wTU06T3JpZ2luYWxEb2N1bWVudElEPSJ4bXAuZGlkOjU0ODQ3NTM4MkZCMEUzMTE5MjgyRThERDJDMjYyRUU0IiB0aWZmOk9yaWVudGF0aW9uPSIxIiB0aWZmOlhSZXNvbHV0aW9uPSIxNTAwMDAwLzEwMDAwIiB0aWZmOllSZXNvbHV0aW9uPSIxNTAwMDAwLzEwMDAwIiB0aWZmOlJlc29sdXRpb25Vbml0PSIyIiB0aWZmOk5hdGl2ZURpZ2VzdD0iMjU2LDI1NywyNTgsMjU5LDI2MiwyNzQsMjc3LDI4NCw1MzAsNTMxLDI4MiwyODMsMjk2LDMwMSwzMTgsMzE5LDUyOSw1MzIsMzA2LDI3MCwyNzEsMjcyLDMwNSwzMTUsMzM0MzI7OUM1QUYwQ0Y1NkNBM0IzRDM3OTIxMzQ2RjUxMkM2N0EiIGV4aWY6UGl4ZWxYRGltZW5zaW9uPSIxNDM0IiBleGlmOlBpeGVsWURpbWVuc2lvbj0iMTAwMCIgZXhpZjpDb2xvclNwYWNlPSI2NTUzNSIgZXhpZjpOYXRpdmVEaWdlc3Q9IjM2ODY0LDQwOTYwLDQwOTYxLDM3MTIxLDM3MTIyLDQwOTYyLDQwOTYzLDM3NTEwLDQwOTY0LDM2ODY3LDM2ODY4LDMzNDM0LDMzNDM3LDM0ODUwLDM0ODUyLDM0ODU1LDM0ODU2LDM3Mzc3LDM3Mzc4LDM3Mzc5LDM3MzgwLDM3MzgxLDM3MzgyLDM3MzgzLDM3Mzg0LDM3Mzg1LDM3Mzg2LDM3Mzk2LDQxNDgzLDQxNDg0LDQxNDg2LDQxNDg3LDQxNDg4LDQxNDkyLDQxNDkzLDQxNDk1LDQxNzI4LDQxNzI5LDQxNzMwLDQxOTg1LDQxOTg2LDQxOTg3LDQxOTg4LDQxOTg5LDQxOTkwLDQxOTkxLDQxOTkyLDQxOTkzLDQxOTk0LDQxOTk1LDQxOTk2LDQyMDE2LDAsMiw0LDUsNiw3LDgsOSwxMCwxMSwxMiwxMywxNCwxNSwxNiwxNywxOCwyMCwyMiwyMywyNCwyNSwyNiwyNywyOCwzMDtDQTc0QjVCQkFBMjlDQUUzRTEwRURBMUMwOURFRTdBRSI+IDx4bXBNTTpIaXN0b3J5PiA8cmRmOlNlcT4gPHJkZjpsaSBzdEV2dDphY3Rpb249ImNyZWF0ZWQiIHN0RXZ0Omluc3RhbmNlSUQ9InhtcC5paWQ6NTQ4NDc1MzgyRkIwRTMxMTkyODJFOEREMkMyNjJFRTQiIHN0RXZ0OndoZW49IjIwMTQtMDMtMjBUMDk6NTc6NDAtMDM6MDAiIHN0RXZ0OnNvZnR3YXJlQWdlbnQ9IkFkb2JlIFBob3Rvc2hvcCBDUzQgV2luZG93cyIvPiA8L3JkZjpTZXE+IDwveG1wTU06SGlzdG9yeT4gPC9yZGY6RGVzY3JpcHRpb24+IDwvcmRmOlJERj4gPC94OnhtcG1ldGE+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D94cGFja2V0IGVuZD0idyI/Pv/uACFBZG9iZQBkQAAAAAEDABADAgMGAAAAAAAAAAAAAAAA/9sAhAABAQEBAQEBAQEBAQEBAQEBAQEBAQEBAQEBAQEBAgEBAQEBAQICAgICAgICAgICAgICAwMDAwMDAwMDAwMDAwMDAQEBAQEBAQIBAQIDAgICAwMDAwMDAwMDAwMDAwMDAwMDAwMDAwMDAwMDAwMDAwMDAwMDAwMDAwMDAwMDAwMDAwP/wgARCAPoBZoDAREAAhEBAxEB/8QBZwABAAEDBQEBAAAAAAAAAAAAAAEDBAgCBQYHCQoLAQEAAgIDAQEBAAAAAAAAAAAAAQMCBAUGBwgJChAAAQIFAgQDBAkEAgEEAgIDAQIDABEEBQYHCBAgIRIwEwlAMRYKUEEiMxQVFxgaIzU4OTYZMmAkJTc0JidwQihFEQACAgEDAgMDBQcNCQkDATkBAgMEBREGByESABMIMSIUECBBURUwYTIjFpc4QPBxgULV1hfXeKgJOVCRscEzJDe3uKHhUmI0tHWVltHxJTUmdhhgQ1N0NrYnd5hygpJjs9NEVGW1RmaGR2eIGXODZISU1EXGh6dworKTo8PjVqZXKFgppKVIaEkSAAECBAIFBwcGCQkGAggCCwERAgAhEgMxBEFRIhMFECBhgTIUBjBxkaGxwSNA0UKS0jRQ8OFScqIz0xXxYoKyoySkNQdDU3OzlBZj1GDCg5PDZHS0JVTVcESExBdVlaU2CP/aAAwDAQECEQMRAAAA+4A/PA1rMlaLOuvcvKqWlt9k+NelbhAAAAAAAAAAAAAAAAAAAAAAAAAAAAAAAADpS3HuunJIAAAAAAAAAAAEDrb2zy+jtUjnfk3oO6cDyyQAAiVE629c86nmuNQAACE5RETUiaeUBCUa8c9GWMAAAAmYiJAASrV5UbMUAAAEJyjZ6bd4tr1YylpmIAAkhVwzp519Zda57szsvBAAASj3N8a9Q+hzEyfntcBv+znb+qdD/oR8WE9q/Fn1RkX4L68AAAAAAAAAAAAAAAAAAAAAAAAAAAAAAAETgpyOtnXx95IQSAAAAAAAAAAQQw3/AEq+Fdn7LwSWVHwJ9jc48s9BAACHHuS0cY/sL5p2D3jx6nnEAAlAuqbreyvRljVqzpW4kE1MZrYZ2ttRIIJAEl9r7FKarW/AAiZmpXNLPEkAAShM8F4/d5HlVyK3GtFljdraM4iITI1YqsTrrytr6kMWvJ/S8pPWfNiASCBKeY/nP93fWfGUsfz2uA5D1o998V67+vPmq6847xlr8E/YPIeN3gAAAAAAAAAAAAAAAAAAAAAAAAAAAAAEAQTJCCUwSAAAAAAAAAAAOhfrf5v6Z+mPCKlNmXv5yfb+/wDUeyABAjqzvvUseftf5Vod66hEzKETMriq3TONvnXrjKrhlMZW1tVbHOmw05hfa91tbVTziCUasZ1xlRzxlEJImURIAmFXHKjniAAEQlxzW2NdF3JLaryYtNiqnOCWrHKpjlCKjPQwo2YphCEyIhImEE6i5ptpZY8s/Or7r+tFjDL89vr/ACHqV9U/OvGPpDwruD4b+tsgPFfUQAAAAAAAAAAAAAAAAAAAAAAAAAAAAABhbq8j5adr6z6V8DzPmpz3DelXF8hwPco6P47k+id3S9N8tTN7h+RCQAAAAAAAAAHCvTug8B9e8z5H0ntfaHhPryJSIRNAx3+gfG+r/rz5r08lozERM64iphnomKecVsM6WVcSr150s8amOQo54iStXkxmhdhqia1dlKyuthlbW4SiIkSiAmSCthkKWWCUJEkI45r7NvRdyWI3La19M421tcJIq151IytraxMQl5leS+mcc5CveeO2um2xlTyHCdgc7xnnx5t37b5ezXu3jfN4pr13ULaUTzH85/u760Afnt8ByHpz9hfMG0e7eQd1/Bf2F3t5L6IAAAAAAAAAAAAAAAAAAAAAAAAAAAAAAPOadvz929Lv7eq6B0bfVm/V5RVn5k7l3uhwuXhByer7vcZtygkAAAAAAAAAAdc+z+WdjeMepgAbZfTi79efNnGfojxSjniCJLqi212KtdeWuMteM0s8dUTUxypZ4aJjRliTMwiamE6cmmca9NtC6oV6raVmGmYgAliTVwsmJMKNmJNljlxPQ3t8zxpK9o19nnmxRuOWO37NFLOuYSm5ps0WY0M8YACB5f8Aj3qmM2tynevLcRo1bs6O69I6Y6t2TcO+9dye6/h5vW8t6wds6dRzwiQ5l+c33d9aAPz2+A5D0d+6fj6r6f0Luv4L+wu9vJfRAAAAAAAAAAAAAAAAAAAAAAAAAAAAAABgBGz5m8trZgtXD5te3+XGd5cRyfhBfZwne1c+btT0c4TkQAAAEEwiQkAAAAEQmUEkEuK8vxuMf2r8tbZ675pSzxI1xOrGdOUaMsdEq+GcIpZ4CATijKSCZLui62tpq4Wa8VC3CnOLJd0X2t1EJAqYTpzi5ott7atGSYiJmYx2HV2uWIZK2FlnfTEYRkiZqY5U2GnKNGeMBIACI8ufH/VOhsN7tHXq6gu2fc72bxnaOM2/C/xb2SpVPsf754925GrbXVgcy/Ob7u+tAH57XAb/AKP/AHT8f1PT+hd1/Bf2F3t5L6IAAAAAAAAAAAAAAAAAAAAAAAAAAAAAAACCSCUJRESyAAAABjCUxlGUAAAAABEE0Ix6B948l60+qPn6j2vrVDPGrhOjKGM3dV1pdRRsxFTHLXjNGyqE7jqblpsa1LLCJmUTE1K5pXYVMM9MtEwJRqxmDTkAkvaL6eWFrbWABttWd7p7d/t61tbRUxslM4xQtxmIiZAAAAAkhCEyGrHKvXZoywoWYgAcy/Ob7u+tAH57fAb/AKbfYvy7tfufkndHwh9e98+QekgAAAAAAAAAAAAAAAAAAAAAAAAAAAAABBBJBJIMYZCQAAAGJlG1c9xF3x+5daO4AAAAEExMT192zruNX2X8wW3q3nSZrVWUc67jG2hlVozivXnpY0bIExCSZrVZzChbXCURXwtmMaFtcRlXwyo54RMkaoy1YqecABC4rso2V6ZADTE7Pq7PJrcLS7Xr1W0s69GUSQkVsMpiaFlZIAAAmETBJElXDKlnihEyABzL85vu767jYT89vgN/3F5LiMW/0I+MO0PlT6KyS+efZUgAAAAAAAAAAAAAAAAAAAAAAAAAAAAAAAAAAAAAAAAAAAAAEEuAdo4DGP8AQP4ypdi4WJaoXNNhNtdVVrzq456Jwt76ojIACtXnoyx0ZRKNWMzjNPOExc1XUM6tOSUTC4qstrsEREyJia2E0px05hKBx/X2LTXv5vdTZ7OsK1dlC3AAVsMuB9Z7J2Vz3B7Zt6sAAAAAA14zUwyoW4AAAcy/Ob7u+0g6HPz2+A3/AKA+I2el/Rul8J9p8sye+UPodIIABIAAAAAAAAAAAAAAAAAAIJAABAJIJBBIEEgAAAAAAAAAAAIJAABBLDf7V+Wdp938f0ZARVwy6v67zna3PcNSsxgp54wgEgETJCE3FWelFK6uIyIq15UrIqYZV687e2vTMRISVMMteM0M8IyASbFRdbYZcxyxlNnsa5NWuaVkQASVa8pTQsrJAAAAEwkq4ZUba0TCQARMOY/nP93/AGjzPRER+e1wG/8AQJxGztk44SfoJ8c5vfn59j7hjISRCZQSAAAAAAAAAAAAAAAAAAQ84tTksxO0dOwS6l3L0Z7V1HlvDc0iSCZYozjLFEkJyRCYJAAIJAAAAAEw2bsvA7jwvK19PZZABosrtOQ0r7i+RCCIZSiOBclrYwfpp8F09nWhIt+P38FvMPQe6+1dc4JxPI5Od66fybkdGEEgACUQmrXlGSnljMRWwsmJicdMtOUaZxhIAIrVWUrcIAAOM6mzyncoYRXwtp5V0s8Lqm60uqAAAAAAABGvHKrXlTyx0Z4RMkpiYJIJhE9Pfmx+gP0J9n889T+G7j+e3wG/9AfEbHnu2fCD6U8Z+gDt/Q/Er55969NvP+2WHYOvecNfKZbbvFe7vWuWAAAAAAAAAAAAAAAAAAA8g+P5j0F7v575idB9D607Z1juDb4/ra/mLeizp/jbsE+ycJ64dH7f7G5dc8Ju162PHH72RXLcV2lxPLbvhh7VcVemQBwSyvnddgAAAADElwT1rznZux8H2p4H7EAAACOO9z6xwb1PzzmXm3et86r2DqnuXW+iP0F+MdGUQjTljwPrvPdVcJyuSPfOmaonFPzvvW47FGTPfumQAACthOuvO3vrImMquNmvCKecaZinlgSAAJLimy2uqmETMohMw4RpbfPtmhk1YTb3UxCvXbQtqhMohIAAAAQTFTHOYiU0s8fLTxz1brzY2fQDtHSPNfq3bds6pzeR3butYicT2PNbvPSPR/u3R5MJPzb+/vpz7N0P1p4Ttv5lfGbPvXxV+SGnf85XrHSujfdPJcbPPu2/Yb5P3ztHoPcPDHndPovlND6Vur8kkAAAAAAAAAAAAAAAAAAMA+L5nGj0Ho2IHEdi724zY9tdrrPzj8vzFjbrc+4zd6O5HTzx6V2Tujmut+S/NY2Wxq9xV55Ydc5rkXNcb7Edd3UgOK549VbNPZlFvM6swAAAAARxjvHUeT9G7cmQAANn7HwWH36QfD1Da1t465z2ZH5p/dONf0t4b1l9dfNeuJnFoyxxk8575kr37pdfYohCXXPW+wY+9Q7Llh6T0HeNqmAAV6sqFuIGtNemy2upgJAAAIJu6LaeWNC3AAWeGezat3M7MKF2FLLDTLVDXGVPLCE68Zr15Us8aeURIASithZUxmjONTGadkUpwTMxHS/SO3ednmHo2G/Bc/Q7BwP0k/QnhfSfVOweY/QO+8g5TW9TO69Dxy839Bz3+T/pX7SDoeX57XX9/wCgTidnz1xuwC5/ivSb7L+WMNuZ080dzjcufz0+0/BnfnsXkeN9wet8kyAAAAAAAAAAAAAAAAAABEYD53dp7vH8z47ke6L9LCSNnsza1vFajcw/7h1/66Oic7hTva3eld2K1+OTVdPlTXyfsvu8D2VxvKIhMgcdyx5FjkAAAAAACCQAABab+lhp+l/wlR29XJf4e+sN68v9CxR+8fkPR6D0i5qvstrV4pxPJdFdV7LlD3/pN9r7Nhsa6Iq456Jxxk6N3DbNTcyr9G6FJCSLqm6jlXTsiZiIkEEgAAASivVbVwmjZhQsxmGg4to7nOb66OdVC3DVjNSvPXktbKgTXqzo2V1MZmcqU4RMpi4ps0yp516ZkiUiASeWnjnqW8c7oemfo3nmDPQ+5Zzd86Z1F1fnfJjzb0vLzv8A030I7j0pMcx/Ob7v+0g6HPz2uA3/AKBOJ2WJM4q/Vnz3xr6Y8Fstijl/zf7nk78ifSG4YykkAAAAAAAAAAAAAAAAAAAAAiCevoz0bWt2Jr3ACYnrKcOzGQAAAAAAAAAAAAAAHW3tnlNfU2bfrfO42fdXyQ7NwFejOhZiynDLy70PM70/z2lnWmQAROLgfE8l0D1DtPffa+udicxxVWM9CNM40rMRBJAAAAARJcVW1MbLS7X0yHC9Hd7Fzqt7qrazCpBE6MoiQAr15ULMZRVwznGYya4m3tqiJAAAAAAAEwiVXBy386fu77SDoc/Pa4Df+gTidkgY1fRXivFfq/5205YzDYOq8/258vfQXeniHql+kAAAAAAAAAAAAAAAAAAAAAEIAlIAIhMgAAAAAAAAAAAAABAjpD17zjo77g+To5HRqYTUxyo2YcF4LmuCcLy2Qnb+sbds68ohIEyRGvCa2FmPXUuy9Xde53M31XziJm81r6NlKMquGdvbToyAAAAi4qs1YzbX1QmSDZ9e/kcKeddC7CUXFV1vdTESABd0WWl1aSEoiZlCJiQAAAAAAmI14518M6c40rK+YfnR93/aRDoc/Pa4Df8AoE4nZQ2W+nET9BfjW87r1VM3VFtpbRWxz3Hxz07KD4s+pdzosJAAAAAAAAAAAAAAAAAAAAAAAAAAAAAAAAAAAAAACJISHSfrHnfRn3d8gxsVwaoXNN1tdRhT5Z6Pmr6p5wiREgBKKmGelGnKImON6W5jX0Xt/f3Z+v8AO+f4QJTGWrFTzgAACTVjOmYiQ2miyyxs2/Wv5DbhyHOm3uwlOmcaWWDJESARVizQx0zAAAAAExETNavKWSMJnJGWnPDVhlriaWWFPPCJmAcy/Ob7u+xs60Pz2uA3/oE4jZ4vy2hjb9e/Ndj7d5Rt+1rIX2rs0rMLvWutNmnkHgXsOVXxz9NVWQAAAAAAAAAAAAAAAAAAAAAAAAAAAAAAAAAAAAAG281xXT30l4b3T8w+9XWhu8O5XQxY/Rf4lt+x8EmETVrypZ4Ysefd4yG7n1Tk+3roULawAKmKYypZ4EygVcLcdOmdp684XlcyfUPPBc13W1lUAAEohMouqbrW2mDYNfZ14ZctyiSx2NXXjZTyx0zCcTKACYipGcMaeUEgAAAAaoVMMoKdmEEyBDGYmQCCRzL85vu760AfntcBv/QLxG1iZ9j/ADLx33/xi1vq05QmGBk1YTdVXbnq7W7+AexZR/IX0nXiUgAAAAAAAAAAAAAAAAAAAAAAAAAAAAAAAAAAAAOI+idKxO/Qn4uyP+KfqftDwf1/H73DyjqH7e+UKmMzjnUiaNlfXPDcrxTS2+7e0derV5VMMrW+qEiYjVGUpp5YzEE7tpblpbr22xhpywaG9h1533nv/uHVuy+e4SlZjCQABME4167qFlTGeOaG9zK+mjZXRswqY5UcsNOQAASicZrV2291QAAAAEzE4zWqst7qwAAAAABzL85vu760Afnt8Bv/AEBcTs4RffPx1vfofTts3NWjnhTzwglBN3r332tbSsb186+25ZfJH0aAAgkEEgAgkAAAAAAAAAAAAAAAAAAAAAAAAAAAAAAB1B9GeI771XsHIfLvQcS/0A+N9PeOp6WNCzAiJYaeX+h5q+l9CnBb3V6csYJidUZVq86dmFKcEzMxVqy05NCEwlVwmpjbj51Hs/W3D8llz6N0S5trJAuac0Z299CVarOjbjxvVv5PhbOxq0rMamCrhZb31RAkAAV6sqFuIAAAAAIuKraFlUTIAAAAAA5l+c33d9aAPz2uA3/oF4fYw5+6Pk6z9e8z2/a1r3Wus9imJmStXlMTQsr3zQ5HbM6sk/zb+4uxOB5kiUwa0RIVClExIBiZEQmQAAAAAAAAAAAAAAAAAAAAAAAAAAAAAERxDmeOx2+z/l+29U882je0be3CAYweed2yF7l1blOxTRzrt7q4CdUNWE6LMYTKEq9NtLPDRlAkuKrac4UrMZRa124jec967T57hu8O19ZqM5wUs8SLiq3XE2l9SMeH8fyXO9nVtb6a9VlC6vTEJkAAAV6sqFuIAAAAA1pjGImImQAAAAABzL85vu760Afnt8Bv/QLxOxi99ReBdffVnzvrxy0ZYwaomvXZMRbXVQbjqbN/rbXNvnP3Dur5b984L3rqfD/R+kcQ9A6XxjuPW7TsHD2dtG9dc52S4ywpFGVSm3ceH5Ltz589m7v8e9LSAAAAAAAAAAAAAAAAAAAAAAAAABBJBIA47ua/R/0R4t1n9Q/PlTlOPrYXWd+tEyJiMSvMvQ8x/Q+j7fs62mcCSYlcVWUrK9MwhVwzTNLPCESmCrhknGnMRMgTEdRdd57pXqHaMqu99O3zluLmEZQlMRZV58Y19vsDKuhfTqxyoWVxIAAAAXVNtrdUAAAAALui21uoiZJAAAAAEo1s+XfnN92fWgD89rgN/wCgTidnHz23ynqL7h+TtWOV9rX084jLGzuqElfHOpVnVwyr122ultVt/SstiijZgmGM6k3FWeiWljGbVhlqxW99dbU2ew/k/wCismPmv3OJgkAAAAAAAAAAAAAAAAAAAAAAAAEEoJBDr/ufV8cvuX5OsO6dTpZYykRKcVxXbjX593btDt/WOecxxMMhJrialedLPDRMTMV8LGK3twAlF7r7Fnfr6ZkAAi4rst86sWeg92vZjJrv/TGMJna67Nk4zd7C26amOW0buiTVxyo54gAAACrVNK2AAAAABWqzo24AAAAAATEJVq7OV/nV91/WgD89rgN/6BOJ2dsuqx5+iPFeF+1eXbr3/p3GeV4rShkhKYuKbNeOUxNLLGjbVEiSJNw1dqlZjaW0RIVcJ05Bpyi517ZlzD5m95yf+UPoiuAAAAAAAAAAAAAAAAAAAAAAAAIaL6sfforxPkvXub7g8P8AVpl1D6d0PoL7e+T6PYeEiZmIiZTFerOw09rF/pXbuyed4buDtHXoALyi/XEWF9E5IiRc1WW9taIiZFfDOllXpmQABMLiu23spS6w4Dm+i+p9kyi7503kG/p8V43kObbmta20RMIVMczGlmAAAAmIrYW0c64kAAAAJRVwso54AAAAAAC6qttrauY/nN93fWgD89rgN/6BOJ2RBw7lNDF39EfiuvzvDJmcIttitEWt1WmQq15E088GUa6sqmOeqVeqy0vprV56co1RlbZ06cxFTHLTDRnjz7509uyW+QvpS9otSAAAAAAAAAAAAAAAAAAAAAAAQx0+0flvqr37x3IX87/tftvoHbuqPTuiY4/efyBd7WvUwytbqWRE68csbfPe88eVZT9/6XcW4EiYirhZSywZRWqsqY56M8dLClniImZRXptp54U84Atda3AXonc84vQ+l8imsV686FmAmITOM3Re4cf47eyD7z1DmttVzfRbXV3GGc4ZW1tSZAAAIJrYZIUs8ImQAAABUwymIpWQAAAAAAK9WVG3HmP5zfd31oA/Pa4Df+gTidkAcB7X1/G/7O+XNHpXRKV2GnHGhdjDFkERNXDKrXNLOKuOdXDIiWdTHLbNvTQShMzDFcYWUs8KcpY7h5d6B3J8u/QPbXk3ou54ZRIAAAAAAAAAIJAAAAAIJAAAAgEgWm/pYw/Snh/GeK5DsXTv669/8doejdFt7sCdeKlngThB5N6Vk96F0fsDl+NlEEwiZrYZasZoW1zGWrFoyxiQEwiVbHLTE6M8YAMaeg9w8QfIfXcwPVOheynpHl8or1229lcxDIxnaareteE5XqDpXcMg+49W7D7BwUIo24ECEggkgkTONWrNOVKyuIkAAAATC5pstr6oSAAAAAARVrypWRzL85vu760AfntcBv8A0CcTsgCCwmOgPoHxzrz6C8bo+i9F1456MsKNmGmcRCQABWwzrYWa4RjMZY6Mo0saecVcM7eypIiU3FFu0cVyPLvH/TOyPFvUu0vJPR+UaG3pgyMYZSAAAAAAgmESkAAAAgEGQABEphEdZe5eTcy817zvvV+w7Fs0dJe7+R9V/WXznV5jjKFleiQEiY6P6j2bqXrXYMzvTvO6zPREaco145EaMo0TFWvLRZjUrzt76oiQBMRMzqxmnlAAHml4n6liHRzHYHPcf7Veq+SVq86eUaMo0w4DobvItmu+ry3m2innjj/03tPWXAc3md6j51RzgAEE6omtXnonHXE62VrbSISAAAAJmKtVlPOuJmAAAAAACYXVdtpbVzL85vu760AfntcBv/QJxOyAAxMlA6p7x1XjXpnReDer+eWXrvmlPa1bS6q1uqAFTHK+1bk5WWxr6ZiU16bNFmOicIlWrz0ZYVcLLS6mJkSQSi20N7kPlPonK/P+4730/svKeldr5T1Ds/NuK3aIAAAgmNj2KeAd36tsHa+vbby/F8h6l2W+4jkdx67znNOH5HeMMiCQgla72n1R9BeMdxfN3usTiAQGBnPVH0B4zR5DQvvHvUuqPfvGeC/QHjuvn+F0ZYoiJkAm2pzxP8+7x3L2Dhu2+ycBQzrlKIqRnWrzo54IVcc69edLPC0vphIAEyute61tojKQABMRqideOWicdGRMUcctk17uW2RoY6Zx0ZRdV37NqbGH/Qe5d+9w6v2d2DhATIRda91rfSyhGUBBIAAAAEouaLra6oiJkAAAAAAV8LKGdfMvzm+7vrQB+e1wG/8AQJxOyAAAAB1t2ThunfofxPiXvnj11znEbfs6+jKAK1eW4621dUWbJyOjSzwuabaNmEQucLNGUTjOrGaVldCzEACUXNVtWnOqso9O7NlF8CfYXMeI5MAAIa5dJen9C6m+gvGOK+zeYXvL8Xrwyp5xMRLKpE23D8nacTynJugdvyZ+QfpPmHXebS453Lq3Fe/9O6e+lfC8rvz4+zUyAOLd96Zwz0/oe9eLeqdUe9eQ8B9Z84tvUPPqltdLOBKECInKUY1dF7j19wvLZrep+bpmpjkiateejPCjZgTAJCISAAJKmE6MohETIAAq4zVqztr6kImRxPU2t2RyXKLa2mlnhe037XqbdlXZvvI8fjx1TsvVfXOczS9S84SgJr1ZULcQAAAAAAJRrws0Z4QAAAAAAACrhZTzq5j+c33f9aAPz2uA3/oE4nZCASAIRKQRMxHHNqnq72HzbqD6i+f7fv3S5Tb21yipjnuOps7fs69GzAjVE7nqbVndTrxXNVu17utdVW2ttJMAAkRBNfCzkPgPsmTHyX9Gci4bkdUzTBtGUdfd26r0h9PeBbN7v5CmJhc1XWl1JIkhEhMQuOmdoyb+DPsDe+A5jhvd+rbZzXE3nEcj2d1Lsd9xPIhKxnHo327yvq/3vx+29Y85vYna93TFzTda3Uk21VmJ/nvd0ty2KJO+e2dZ5byWhJBMBEyAAAABrxmpjlRsrrV2aZwpZgAACKtM07YETMnFdbZ3tXvWc0pro24QmUXWvdc122exTb2V2NWeKnn3eOz+a4juvtfWkrmm61uqAAAAAAAr150sq4yQkAAASQASgAC6pu5P+dn3T9aAPz2+A3/oD4jaxtq2MKuw8Hmb1zm/LjtHC+pvXeZp8lx2HWhv9hcvw/o3w3JpAAWF1XRHvfj/AFJ9VfPV7zXERlNKzHddHb2/b1raynRkmI14532tfa3029tZIAAAExDJUqzp54UOE5fdOgdz33r/AC+99V7LxbufVtj9N6HvHK8ds+9x97TsQi3uqpZQAAAEJyx08XyVO6qtuahFfU2938H9f7b+efabzU2eGel9E6z+i/Eaveep2t1GlMiCVtXZjN0Tt/HtTc3PY18pu+9Kura4ZAAAAAAAAAVMctcTTY64Us8YmQABKIheU3dX6e92LyfFwmTimpscw2Kbqi6YabMbG+hKIkV686FmAlHSnWOw9T9b57Kfv3S+QbGvStxAAAAAAmIqY2RONPKAAAAJmMGPNO/didp4PrbqfO8K347amvIfuHUfL7yL1D0C9Z827/5HjbiqzlP51/dX1oA/Nl4nc9+eI2K+GfhpzdXdfHbN3yGjn3wW9bbup4bb+Xo7hr+xHB7yQAAHFuS0cd/qDwLiX0Z4hfWVW1+F7Rft+xrU7MIJTJdUW29tdPLEkAEEgSQTjCQiRKCY1Rld020ssYmKGeASAAlEJmAuqbaecETBLaOI5ToXoHdelKtr0D9W8ytraKVmAQJTEJ4RxPI4udB7rmH6X0Dd9rXnFEiQAAAJiImQANUKtedC3ACcY1TlpxxjImQAARrxzqRPzo/PHu/zUfOPun1P/T3z77v+9eJkWFdnG9fY3q2nZNfY3HHLmt9O37GrrZ6sUxlQsqiZAt6bMZujdx5nyXHd3ds60mSCQAAABUhMTTyxhIAAAEmL3nnecN+ld46I4vkMwvU/OOR8dt7Vo5YZ0cvm/wBm6xmn2PrXVHTO1ZZfGH1l9aEB+dBwm5778Ts4kTZgHns5ecr1zGfhuyeyPLdX5X1ftHjV2ri8EOQ1/qe6lyCZAAAQTHXHaOBx6+tPnOy9u8ohGrGZlbWVxKYjc9PaoWYWezQIiZQmYABea11ps0wAACUX2rsVYzs7qbe2sAAACUE1qs6FuAExETOBvnvfO5oxyM9C6Luets2ttNtbgJgmOlOqdm664bkeSb2rkZ3TqUZSAAAABKNeOWlEZQTAJRrwnVGdGzACS4pst7aomQAAJLivO3sw+M74s+ufLHzruvv38tevfQz94fJnOPrz505lyOiQOLau1ueLyv8AIPVvTH2Dy3nG1p68Ju6r7aym3twGor1WaZjpzr/N9IdT7JlF37pfKeS0CQAAAK9WemVKzAAAAAAYEec98w36T3XMjvHScWOD5r2f9g8oxK8+7v1PZs4RdN7X7s+zeO8W4Dmu6/g77N+tAH57XAb/ANAnE7PXtVuKnK8dlRxXJYvctx2c3G7ROGWWe9b2nlnx+wmQAAEQkiUsf/afL+nPr75n3TneMtbNatjZZbFEJF7RfDG0vphN1RboziUW9mAk1ROiYAAAElWvKlZUZQEgADUVK86mOVtdTATJwnQ3PI/xP2T1N9k8j7U5PjqtlaJTEBIxK84732p2Tge4ux8CBCQAAABIRda9uo0ZtbKjnhQywEiIiQmFau2jbTDIAAEE3FWfWmjv4yfhL+pvsb/P3+mOEXvnnXo78r+ubrxuz56/oR8zee/7hfnX1l95/MHS2L289m8n3rPD5nfmj6E7L7RwP0Fe7eJVcJ3PU3dv29Wzvpq4ZQU88YJQMXeg903K3DJDvPTiYAACKmOcGjLEAAAAATjGP3VuxblyuntHFbu48vpd6cpxKucC+g95yr7x1Tsna0biuzlX51fdX1osYZfntcBv/QJxOyAAAAAAAAAAOLcjo40/W3zls30D4vqZ0LKqeUAbjrbVhsaumQEkAAAAAAlFeu1DctTZpZ17Xu6ohIA1RNzVnoyQxpZ4RDFTqPbcXem9n9JPUfOsW+gd0ys9C6RyHe07ii63upSQsa7MfundoyP7v1OIkAAAAASTE6oaMsRqjKrVlqjOldVSnEkgmrjlXqts76AAAAJR175f6Buf8yH7N+mP5HfapItNqrjPM6Om/Do/1jp/5mv9SH5D7XbX9zn238jZzd96Z81vzL9Ddkdj4X6B/ePEYACLmm62uqAAk4HxHJYt+fd3ys9C6RzTluMYzGQCvXnSzw0yAAAAAAAAAAExOuceXfnN93/WgD89rgN/6BOJ2QAAAAAAAAAEAliR9d/NmwfRniNvbXcV22t1EJmITMIJAAAAAAGqJq45Uc60Lum/VEkW9lcTNPOuEiSCYJXFdvk/5P6hmP2vqmSPceqpIYXeV+jZF966f2RzPE6JSjGHoHdeI8dvZmen+exIASTDTIAEDVE3NVuvCaFuFCzACYJiAkgSVqs6NuEJAAExETMowv8AlP6IzN/lr/af0F+D/oFJE8D7ZxU7FHPuH2eovUOq+H/9Wf4t+HfrfUMb+t879k32N8p9jcpxvWXC8vvPIavM9rTkgmIrYW0bKoSAAJRBi90DunFOK5LM31LzllKImcqlc0bMQAAAAAAAAABMrmiy2tq5j+c/3f8AWgD89rgN/wCgTidkAAAAAAAAAAAiwmcUPt/5P2X2fy6nZXEqeUAAAAAAAACrhkyitTbpmvXGc4zM5WV+uLmq3TlFvZWAOi+v87hd5x330I9M887D5fiiZhozxqYZY0dL7bdUW8Lou33d0++O2da5Ju6iZmIiUkJuK7L7WvtLKbXYpiZFzRnM5SmhnVTzgAAAAasVzXdSmujbiAABMRt1NuMn5A/op7Mfy/fsBu3VeYA4bz/HcxrVdfPFf3joOIf9av4X9vfaHzSZCAACYhC4xtt7KkTEgAAAxnjens419F7h3x27rPYPNcXXqzoW1wkAAAAAAAAASiC6qttraoOZfnN93/WgD89rgN/6BOJ2QAAAAAAAAAAEEtsuqxK+7vka29Q89trsNMxTywGqJ14zRsxBIBBIBEkJA3LU2KNuNTHOjnXonGllhEwlfauzZbOvExCSPPXzb0PkhnP6T55qwyua7YRa30wmYBMCEyiEkCvXZCEq1dlLOvVGdvbVAExcV2MZoWVRIkAAAXFVtPOvRnjESAAJiImerOrc/i1+Av6we9H4F/pNufDbaSA697lwXZHA8h5jfor8ydRf1S/iPkd7D5eQlASANUNWM6gmlZhESAAAAARj/wBN7R1T1nseb/qfnVvnQnKJgEgAAAAAATMMVbCyMopTglCeZfnN93fWgD89rgN/6BOJ2QAAAAAAAAAAAIONclpYi/op8S1+x8HpmNcZ6Jw0TFfHO2upiJJAlCFfG1jEzNSvKyuoZTMRLLTOKJSmIiUoq12V8M7PYqYxxPT3fOjyr0nMHv3Scgex9fr42aUU88ATAAAAJRWrt14zQsr0ZQK1eVKzCEyJxiMrqiy1vrlEBIAEo1YzVwst7aquGcoo5YpkCYhJE49fPXseSH8n37mZ8fDHv0Y5ghJEcd7PxfmR+t/xdz7+kr8bd59Q6RAAABMRcVWW91cJAAAAAAARG06m3ix5/wB1787j1XsLmuJgSJAAAAAAEwTFWvOMlKcUgOZfnN93fWgD89rgN/6BOJ2QAAAAAAAAAAACCej/AFzznpv7r+RbW2oi4rstbabiu63uqiJAGvFridJozxmJ14zTziEAmUJiIyGqF3r3UbMIyillhhv0LuvQPXewemvrfl+421QXlF1pdVf6t9RZte3qAAACthnOMacohGjNBMRuOttWN+vTziZi5oupZY08662NkwoZ1xMiYiJmUCrVlRtxkuKrtGWFHLBMkEojb6bfPD4i+sPd/wDkU/cjsPx7ugACY6s9D675h/vD+b3Zn76flP2HynF6coiZAAGqFXCaNkQgkAAAAACYipGVWuyhZV05wfNWnGb/AFz13ncsvUvOEzAQSAAAABKITcUWUbq4mISAOZfnN93fWgD89rgN/wCgTidkAAAAAAAAAAAADYMow1/TP4LvOW4/XGUFavO1vp0yImETNavOtjnaW0oJi4ptt7qrynYtrKdGWN1VsV6s7S+nXjM4pym0uoCI85fL/Se1OY4rMbvPTITKBc0XW91VavOhbXCQAAK+GcwoWV3utfZbVKIhIlBMAqYzKdcZXNFtnfRTzwhMo1YzrjMirXlRsilngAABMxwnQ3ek/wCfr9ZfXz8CP0t5bw+zS0dkAEcZ5vS8Nf6xPxTzo/UX4Uq7mncU2291YAAmJuKc7a+sAAAAAAETDVE64ypZ4QnpLrnO93dj4FEdDdG7hve9q9vdr63EgAAAAAiK9dlLPDTkAAHMvzm+7vrQB+e1wG/9AnE7IAAAAAAAAAAAAg6B9s8r6k+3flDTnjXqttL9dGUS14zoyi5pz1RZaX68kJF3Tba3U1a7NOWOnKLqi21uqu6L7LYouqrKeWNLKu5qv6m4nkvOnzv0H029R825hv8AHoRM68Zq45kVMM7a2rTOMTIAmAvKL7W+nRON1VbomKNlcJIF/rbFhsUJShCvXbb2116sqN1aMhrxmrhnb21QkSiEgAAYk+ceg8z/AJgv2p9hvyU+xdV2GmixJADFD3TofmD/AFnfiBnr9zfJ2jNEtE4aLMYiQCBVwypZwAAAAAABKLimyjbjonGYRM9I9b53u/sfApQnrTrnO9NdP7VkX6F0bkvI6MiIiZAAAkqYZUs8QAABzL85vu760AfntcBv/QJxOyAAAAAAAAAAAAh153XrGMH6BfGWvl+OqYTMSxiM1KzG91bre2rRk0ZYpkCYV8LK9eVjsUVMM6+GYpot7a5EkQMRuhd36R4flfS/1Dzi3tqiZmEpuKs7a6q7outLqSYkAQTqhqiaeWKFxVZTzwjKdMRExcV26ZwpWYwkEXFWdLONGUSitXZqxmMoo54aZAAAASiDEz4l+ps/f5Y/2my5+RfZRr2aNGtcSCMNfrPx/wA7P62Pwxzl+nvA9TK1tpnFTzhIAEXFdtvZWAAAAAAJhJUxy0TGjKBMQmekeu873d2DgYykETDqLqfZuH8VymRvoXRSSISAAiLuq61tpiZAAAHMvzm+7vrQB+e1wG/9AnE7IAAAAAAAAAAAHAO2dfxe/QP4wc/w9emyhfXXqtRFPPC5qto5Y0La5hEiQCJITMwiQRBJCZiB46+Kew+gff8Ao+Q3berzERM1MJ1JROicNOSthloya4mjnhAJhf62zpzwo5Y0Lqq1VlCyuvVZqiakZaURMU7IrU5WexSSKuCnmgIJkgAAAAIHCtLdwF/LH7x+h3+T79q914vYSQq8hqUtDbCHlF+mnyr1p/V9+Gfefb+p9i51aMot7a6FtUJAAkuabLW6sAAAAAASivTZQtriZIJmCY6R61zvdvZeDAlBMI4jxPJ9MdP7TkZ6D0e5twBBIlFzTZa31okAAADmX5zfd31oA/Pa4Df+gTidkAAAAAAAAAABEbXfXiJ+g3xlYd/6ZcYWaZiJaWOqJ145Wt9RAhIAAAAABEnSvCczgh5X6RkJy3E5meqecXNuEEouK7beyurXldV3bfsa0zNSvLXGVvZUTJCK9dlavKjZjWrzs9igmtVnVxztNiiMZSuK7WONvdgKteWizDSkAAAAAAEdP9K7Z2z/ADE/tJ6Ffj19wJIMmq6rTr2k7RyOv5F/uV+e25f0U/kVkFzfC17de12K7ayokAACthlRywTIAAAAAAuK86FlcBIA6S69zvd3YOBiZAAAk6P6T2zg/DcvlP6h50jIEXFOdvdgSAAAAOZfnN93fWgD89rgN/6BOJ2QAAAAAAAAACCUMSvr/wCbOPfRXiLJrwm1tqp5Rea9tLPCjbgwbhTt7fs6kJAAAAACFfHLAjz7vlhobnoB6l5ptlGzix5h6Flz6v5oiUxXwso51wTEsl5r3aJi2uohlqxivhbVxzts6ZmaWeMI14yEzVrzoW1QE3NdlDOuJQXNNtvbTEyAACCQCCRMRgv4v61nb/Jj+52fvwN9EJkVeQ1aepbFNhPFuycf5A/0L/l9l5+7H5Z7XznGU0XGNtvZUiQACCRcU2W91QJAAAAAATFaqylnXEyBMukOs873d2XggAAAJhsWnt9M9O7TzjmuI7K7JwNSMtLHTMgAAAAcy/Ob7u+tAH57XAb/ANAnE7IAAAAAAAAACCJx99z8n6k+2vlC4rutrKtNmN3ReiCb7Vv0WERUhsu/pwAAAAATDjmts+YPjnq2b/pXn+RPP8Jb2VojjfG8jj50LuWU/p/nklfGzTCjZgBLHcdTb27b1YTqibqmzVE2WxQiYlOKthnKdbKmxo21kQkACrjnTnCJAACQiAkSbdXZ1v8AlP8AeWd38xf7B93+T9x17VeiiyUaNS4gy6V9H654gf1k/iX6Dfox8XVNTY5Rua1OaqF2EJAAIGqJuKrLa+qIkAAAAAEE1MJuMLbbOnTnEJAlHSPXOe7u7FwMTIAAAAHCOD5bo3ovcsq/VfN4mETEgAAABzL85vu760AfntcBv/QJxOyAAAAAAAAAAOK7NGJH6W/ClXluMuKbbK+lMTEROVXDKthZa20IVsM6NmETIAAAmIgmWMHVe0YbdD7n6weueW3uxUwUrK4lJ1V1fsXWvXedyr9D6RaW6+nKQBMQmYCCalc088bjC2hlUyQmQjVjlpyxiJSAAlF1Tda3UwkAEE3dF1PKujdixiJdDcDz+1fzlfr77BfiJ+gd/wBd5ElMIkEE4ofQfnfnn/XT+FmS/wBc/ONXQ3qt+vv29okUbcISAAK9eeicdGWMTIAAAABBN1TZoyinlhpyhBKEiYixrs6s4Tlu4OwcMAAAAAK+GfH9PZ6y67zu+b+n2X2LgYSAAAAOZfnN93fWgD89rgN/6BOJ2QAAAAAAAAAEOpe5da6J/RL4lo2xaW0pAAAVsM61eVnfUAAABKGLy/8AJ/VO7ewddzT730yvTfE4UbMISBMOqusdi6z6n2TKf1DzzTlFLLEACUE16bNOWNxTZosjXXloyxtNiqYRMEgAAEC5qstrcAALyi7TMaM8aU4RlDFj74F7Lkr/ACvftrnl+fX0fp1b4iQAkiPL79FfmbqD+rv8Ou2/T/Pe0diix2daYmthnQsrhIAEor12aJUs8AAAAAANTGrVbSsr0yJAAA6E6t2DvztPXYSSAAAANUJxnRnBHUXVOy8I4LlslfSOhwyAAAA5l+c33d9aAPz2uA3/AKBOJ2UEwSgkAAAAAAACOqe19f6A/Rv4hq4zY7FGjKAAALmq22uqQAAAmIiZ4NxPJ+Uvj/rHql7H5L2DyfHSXVN2icdcTaXVATMTjPAOsdix76X23MX1nzGnniSABUwmIVltPKvXjNC2tCtVZqTb21QkACZiInVCthZSzw0TAAGqJMdMzKITht+Z3236PfzCfshll4N36nTYqzAAHnP+tvxdwb+pL8SOy+49X2vWu5dVftO5pV8LKFtcAAmEpr1Z211ZBIAAAAmIiZua7NCKVmEBBIABEnSHW+e7u7JwRBIAAAEouabra6qCYhLrXrXO9ldl4KAkgmUQmSAjmX5zfd/1oA/Pb4Df+gLidnz2jY8uO08L6F9a5jC7neKzS4Xk9HKcb5+07vdW/wAT7wdc5YkAAAAAbDnGGv6Y/B9/ynGxEUb8YABKBdUXWl9JIAAlCIwR839D4PVZ6TenecwkTDXEwaZxiZAIrY5zjPAeI5PE7yz0XN/2nye6trhIkuKraeWFbHO2sr2DhOV33nOIkhNTDKUUs4AAQmYqV2a00M60xCQAAJRsHE8jjJ+EH6o+vn8+H6b9h9e5CK7NNFgAG18nreOX9Bf5l9s/0A/k72NyPGocY19re6LNw3tWrVNtfVCQCJRc1bFtbRASAAAAJxxrYWaZx0ZtMgAAAJiOK6e5sepf2LzHGgAAACUVqrKNuBEJHX3Aczvm5qebPl/ouz8hlsnD3cq7HxPFuo9m7f7R1bEng+x5Z9u6l6Rd76PEuZfnN92/WgkfmV8bs+9fE35kaN3z28jZ1PdqWs3fQtTx/J+P5Lw533GuX476Iur8kkAAAAAgmMYPprwnhX1Z87ascrLZ1tMyAgyitXnqxyt7awABKOOau35geXek5c9o6zlR3LqKRMohNzRZbX1ohMgTMMV1VZb24bDp7WFHjXq2a/svlW97umJKteSZq1Z8c0N3h3U+y8t7R13fOb4oAAAirjlWrsp5Y0cq2SAkAACYjEjzn0LJv+Un9w/R78zfqrXtVada2McgANs5bW8WP6qPxeyk/W38/rbGdi1tressNRvETd7epSswqYZUs8QRMK2FtGylExIkAAADXC4ottrqoQyQkAAACUdBdW7F352nrwAAAAIr4WUpwiYiZBGPvQe6ZB9+6ZwLqnYfMryr0/EHrPPduehdP9kPUvM9m4va8m/NPSu5u0cF6Q9q6fjp5p6Bnt8ofS31oIH57fX+Q+gPir/MCdjBDm+Oze4/Ywk3tP6GOOsrcXyPzrdj1Ow93S98+s8ikAAAAABxne1sRf0d+H7nneGvNa7at7UiZFTBVjO7ov23a1dMgAJRjh1bsmL/AFPtfo96f5ruF1RIAEovNfYstigAC6qsq1WUbK7eyqMmBnh3sOcXtHk25bFF/rX2G1r1q7KuOdndTs/E8jvPK8dEgBKBc026cot7KyQAAAJiEmLF34m+pssv5Z/2nzz+R/YNexVT09hEgBLDb6L808t/6nvxfzY++PkXesp37KL6cZhCLS+inljMTWwst7axUia1VlvbVExCQAAABXwzo5YRIAAAAACYjpDrnPd39k4GEgAAASi4qttraxMQyjo/pPbu8O6dSS8h/DvXdz5nVsuN2Z5vj/XH1DzPHbonafMDp3f8le2dY9M+/efRM8y/Ob7u+tAH57XAb/0CcRspIJhjLIxhkAJQTCCZQTARISAIx3928j6x+0flwi1vqgIqs5rXFednfVExCZKtWVG3HzI8k9R5jvaXoN6b51MGSIkACYi5qt0ZY0LMQBWrzr12W11WicEzbU54deSem5K+j9F5zzXEAImJEAkAVcMrqm2x2NdKAkAAAgmUcJ0N3or8cv0X9hf5lP185X17a0xMU2oEgDDX6z8f8uf7DfwO9DvcPIK1dlXGYxW19MTJAq42Tgo21pasMteM0bMCSCQAAAhXwzp5Y6MoAAAAAAI6f6/zfafN8RfWVxMgAAAVMMtOWETMA6165zvL+W4zfN3UhImYYSyiEyIJQDmX5zfd31oA/Pa4Df8AoE4nZAAAAAQHnru1ehWnaEAmESnFGRHQF6vx23jz9yfJ/K/bfJaOeFxXZaXU0s4lGrCa2OemZ0saVmGw6W7hV0nul1x1+dPqfm85IiQACK1eenKNGWKETIBFTHO6psstiiAmUQYeeR+n98956d2X2PgYSAAAJldUW68MqNtejLHVhOuM4lbW1AATEE8G6H27HL+db9fPcf8ADX9BqmzRpwRVciQImZiPPX9J/lnpr+sT8Luc956lzXc09x1Nq3tqtLqpKuGerEhb3VkiUXNVtrbWAAAAABXrzo2YQAAAAACZIjpHrnPd3dj4KEEgAATMVas5xmjdgCNi0tvqPqnZu+O8dPAAAAAA5l+c33d9aAPz2uA3/oE4nZAAAAAGy6e18jnYcfo72+tecvFc73JbjiDnTnddrYTYbvpjnpYH8fyvX3N8P0zqcr6O8RPC+VqwS9u8j9Efqn5385fJPScjPQOp+mHdej3NVtvdXvOhvbfsatKzDFXrnY8cut9g9GfSfO8bekdu757T1nlXJ6MTIAEoglMAABGrHKpgo2wQTMExBh35J6f3h3TqXanZ+vAAAaomvXlGSjOF3TcKOeF3Tft23qwAEEkYw/Kn0Dkn/Lb+13od8GfQSWq+nTRcgQSEvJX92fzs0f0d/j92DyPGbnE8mzilOFpdRXrs1TNvZXCCSBMNWOUTGnIAAAAABcVW0LqYiQAAAAAOu+J5LfNjX5TuakZSAAAKmMzip2RAB1H1LsnbvbetwAAAAAAcy/Ob7u+tAH57XAb/ANAnE7IAAAAA8cKeSwq7N1213tbvziOYvmHtN0jnvky9E6tkzt6WYvH2dda3L3Nuzot4XKzofbvMTv3A/Rp1rV+eT6H8v6g9I6RxTkcfoR9t8R0Z4xMVK8940d3Cvq/aOx+S43vDs/WImRiP5z3rLj0booAAvte+nnhRzwp5QAARcV2Va7LO7XjISAJiMTfLfR+TchoZF+idHRIAlF5Ts0MqqVle4auzY7FGmcREyAAJlgX+VH3568fy/wD7D9/eS9tTGvap0a9rDICJnbOV1fF/+ln8l+4/2r/NLdcnYOxq18lG6u2sqq156M8dMgABWrySo54gAAAACUQXVN1rdUAAAAAAR0j1vnu7uycEAAAJRWwzp5RomABjV5z3vJX0boZIAAAAAA5l+c33d9aAPz2uA3/oE4nZAAAAAI8ruQq9UeOu8luQw5tMaOP5Hzk2dbujsvW+C8PzXoBZpWGpyOrK6+06uq4naOUr9aODw83uVw84ud0+wvR+k+nv2H8r3vIaWpNvxW/Hz37ZtPoHTN69a8114za31DD3zXv+YXpXQAACLmq7RnhoRoygADVCthZQsq1RluGnsbZu6xBIExGMHmvoPOOa4fubuPVwAJmJxy14xploygEgAEdDdf7Bdfzz/rZ65fgP+koS1XVzljo1rgEulfRut+Af9ZX4n+lP6GfGnOd/SuYnXitb6YLiuylljpyxhIAIq4TMZ0rKxCQAAAJmIiZiKteWnOaeWIAAAAAHVvC8tzfkNDfNnXiZAAmIiVxXZSzw0SAk6063zu+buny/l+NhIAAAAAA5l+c33d9aAPz2uA3/AKBOJ2QAAAAAABi1RteRnZ+J93OKnnmptgAAABjHC+a43on6Q8P3LhOW7j8K9Z5rw/KdVd06vjt+iXxPrtro54ycM4nk+teJ5HvztnWwANULyjYtLdfRmAEzFaq2jZWiKmOcxExNG3GAATjGMHm3oFzZVkt6N0NGUZLmmzRnjOE0La0yAABMx1H86+03P8wP7S+qv5rfUSZmzDVsVaNO9EgcV53j8IvqfynoP+qH8S8ifsf5sq156JjTKlnXTzjXGWrCKVmJIAAq1TSshIAAAAAjVGVxVZQtr0TAAAAAAlA6Q63z3d3ZOBmETIEohNavKJnROGnIAOrOq9gubsOy+xcDGUgAAAAAAcy/Ob7u+tAH57XAb/0CcTsgAAAAAAAgljCZSAAAACAICDKcN/t/5S2/2ryu2tqlBOMXRu35Od56gABMYxMkgASi6ovpZ13OF1jfrVMM0xXpts9ikAicUZOkOl9s6061z+Xfq/mjJcVXW+dMZSABMREyBjX+ef2Jn3/LP+0WTfzp6TKdV1U2Y6NS8gna+U1vOv6w8h2r3DzjpH+pX8VcsvYfK9UZU8saeWGjKCEzVxzpZ4RAAASi6qutbqogAAAABrgnLQwJAAAAAARHSPXOe7v7LwKBMAlEJrY5MVKzCEiYRMcI4TmOD8LyneHdOpxMgAAAAAADmX5zfd31oA/Pa4Df+gTidkAAAAAAAAAAAAAAAABixv8Ao/xHrb69+a7eysSxxP8APe85X+hdIAAExAiZAkqYZGNOyIiRJqhBpkAAJR0f0vt3UXU+x5m+v+XVYspZ1xEgASgnqjiuU6L/ABd/SP14/nF/VrtXoHPipu61PT2UADH47f3S/P8A+ZH9RfkD6I/fvGfph+lvnrTNdOxAAiLuq62tq0yAAExFTDOnZiRCQAAABXrzhFGzEAAAAACYhLZNfY4Pxm92lzfFCQgVa7JmaGdUwiZAlG2auxwfhuW7K7FwUkSAAAAAAAHMvzm+7vrQB+e1wG/9AnE7IAAAAAAAAAAAAAAAAA6a9P6F0T99/HFGzESxw88z9BzD9M6BABMRWrtuK87HZ14TMRqZXNVlDPCtXnb21aMgExETIAAmIiRPB+F5bEjyf0rPX2/yGjZgiQCJEOkfNO/dufy9/tX6KflB9kIgmbsJzr0a98wATHxHf0d/mN89/wBt/O/0/wD0l4N9AX0L4XoyxlEMhqiakTTnGMoiJAIlIrVWUs64mImQAAQSRUxz14xSsaWJIAAAAAExA6Q63zvd3ZeCkhNaudcZ6JhONLPEJREgjhHC8v1F1LsmSno/RZhEgAAAAAAAOZfnN93fWgD89rgN/wCgTidkAAAAAAAAAAAAAAAAAjgHOcVjJ+lvwlQtwImWGfl/oeZnqHnkRIA1QrYZULMIia2GWmY0ZREgAAAAAAK9WUZRx7jORwV8Z9Wz9938auc64yEiZjGn42+l++f5hf2c9H/hH34ETZhOeOmm1EhJDzn/AFs+LOiv6ovxE5LobHjR5Z6Zlt37p3qP6L5ymamGWvGRQsriZAAE4rmuy2uqgJAAAlCVemzTko51kgAAAAAAEdW8Ly/N+Q0N82teE1oz0RjoygAACYjY9Lb6r6v2LvDu3UoCQAAAAAAABzL85vu760AfntcBv/QJxOyAAAAAAAAAAAAAAAAAxjguxjjH+ofwFa20wTEY19K7Zkp3XqcTIAIJkRF5TbZ31wAAAAAADVC4pst7q9MpjHY9Pdwo8a9VzX9j8q3zkNOInb6rOkPxP/S70X/nJ/VruvzrsaSFXkNfRRnp1rgAR5L/ALJfD/Yn9L/4t3PdeubX1rkvLLhe3ZL8lxOc3denVa86NuGlESAAAFTHLTOGmZAAAAlFauyjnhEwSAAAAAAANk1r+Ecbv9p83xMF3r3WmxSAAAQTsmltY5+e94yo9P8APUYxOQAAAAAAAAHMvzm+7vrQB+e1wG/9AnE7IAAAAAAAAAAAAAAAAA4Pfji/+oX5/wBtbWBiN5x3vLr0bocTIAlFaqypio2RTzwhIAAAAABEzNWrKlZjAANt1r8MvHvUs4PafJeq+sdgxX/n5/Wf3p/BH9Id14vZInKJsr01XIAAjyW/ZH4fj+ob8Sux9zQ5dbVpyjzV8w9CyK771LJvlOJo51RMgAAAaoV67Le2uAAAAAXdV1pbSAAAAAAAJmEOketc73d2XgkK1dlPPHRlAAABG26uxjV533vKf07zyUwAAAAAAAAADmX5zfd31oA/Pa4Df+gTidkAAAAAAAAAAAAAAAAAcQtjFn9Nvgi05PRTEROLXQe6ZTd96TE5ASgVcM6WeKAiQAAAAExETMouabre2rTIACYx2XR3/MP5p9/9Uf5f/wBlPQf89fo9EhONXkNalx22AAPOj9a/jDq3+qv8Oe5ua4TYNTb5ersNvXQFbCyjZhAABMREzJqxitjdb51RIAAgkASVMMqeeMAAAAAAExETJHUHX+Z7R5vir62upjmKeWIAAExHEOK5Pg/B8t3P3Lq4RETIAAAAAAAAA5l+c33d9aAPz2uA3/oE4nZAAAAAAAAAAAAAAAAAAwM/Sr4W33neGtL6picT/Pe7ZX+h9ImETMxATKF9r7Fhs64AAAAABExOvHKJjRliSBMQkT5vfAn2H7LfynftNhp9peGehH57fR/aHmXakzr2tfRqXkgAeLX7S/Cna39N/wCK2+7fG20Xaqcux7cdv5TjoiRdU22t1QAAmITFzVdQzw0TimQABMExCRqK+FlCcInGJkAAAAAATi654nkd82qeVbuoiLjCy3swgSAAmI4hxPJ9VdZ7DkJ33pkAAAAAAAAAAAHMvzm+7vrQB+e1wG/9AnE7IAAAAAAAAAAAAAAAAAGBX6UfDHKeZ4ulnhYbWtif573fLD0HpMITMyvNe/TONCyucZpWYgAAAATEVMM9UTViy0u1yYAJRBs3Wue6U/n4/WT1e/CH9HuV9f3dNOfkv+p/yD6FfA/0b295T3Kpua9PS2ADEnDj9QfkPGf+tr8I+T26/YOzqTjMZLa2rRlBMoq150bMQAJERWqzpW46ZgkABCrGc4q2GVHPCcZ1St7K4mZiImQAAAAJiImZRxXS3Nk1LuxeY45EVMM6dmEJAAEo6r6v2LbNe/uft3VoyTCJkAAAAAAAAAAcy/Ob7u+tAH57XAb/ANAnE7IAAAAAAAAAAAAAAAACImWGH6K/FtXtfWdu29ahnXjt553bJbvfUNFmLGLW6qrhZTyru6NihbVSzxAAAAlFTHKpXZbXUkgACUE4keb+gdufyv8A7dern5cfW8xAA8zf0n+W8o/nH0/JD5q9SivMAeQv7G/EXJf6i/xD3/b0+wba6FlVPONEwBMExrwzp54gAXFdkIo2YEQkAAVMFauy1vrAAAAAAAAAmCYsa7OrOF5buHnuFhNxVZQtrgAExETMwxX8x9D7U7T1ztPs3X5iImQAAAAAAAAAABzL85vu760AfntcDv8A0CcRs9bVX448vxm6cVyONXIamaNGW8X19Q6W5y/e0MntDbSAAAAAAAAAAACA6n9T6B0P92/I9LZ1deGVjs0Yn+bd9zE750qtjfRzr2vd07rXutb6K1dtGyuEgAAAa8VTDOjbXCQAAKVWeLPwR9c+kf8AK1+02Rfzj6cgAQTNmGAf3t88dg+b9ly5+TvZZB5V/r98S7b/AFK/iL3jyfE8UycojGlbFGytEgjXjlWqzpW4U8sSQLmqyjnhpyiAACYXVdtLLHSxp5wAAAAAAAAAERZV2dWcJy3cPYOGhFzTZRsx0ZYkiYiJCTGDzT0DJX0bod1ZXEiQAAAAAAMeOp9i37m+Px76V2SOW1Ozsq8jO19awe8+7vl76B07nFmtMOY/nP8Ad/1oA/Oh4Td+gPiNnHnKzxx7Dpe9vWN3wf53W9NOIurbWr4Y8hseo8aPsdwHIpAAAAAAAAAAAIDg/der44fdvyNZdk6/Mzoyi817sReh9yyw9C6TXryFjfTSzrjISAAAARMrii22uqJAAEnHNXZ8+vyA/R/6Ff5bP2A3Xi7TMQSMoq7utops069uIv1p45133Xruffwz9CeV37E/D2zf1A/ip2JzHCa8pucsNxqt3qcdu2tcSVMZ0y0TAAAr1WULawABJXqzoWVxMgAAAAAAAACYhIdIda57u/svA1a84lTnBKJkATjj1p17nuq+r9jye9K6AkAAAAAAAARhL5533FTrfafQfuvRPMHqXcslLOM23V2cSMuYzv7b0jPLtvU+HcJyvefwX9pfWjGMMvzZuI2/ezi9niVc+a1e/wCsFnFYH9g0fXLq/LbNo7nlF2niPOXej6kOsbhIAAAAAAAAAAA472HhsUvv/wCN7rn+J2+/VtNimDELzTv+U3oPR942qb3XtstiliZkTrwy0Z4wAgTBKEitXlEzTyriRIEohPRXVOzcj/mP/aTM34j997R8Q79zfzXtaYqbuvMxGOWjWtivMgJnDb688W8s/wBLvlTK/wDoo/H/ALq5jhoyjiurtX6VNnItzUs7qJTcV208saWdUMgABXrz0K6dkgAV67KWVWnISAAAAAAAAACJh0j1znu7uycDrxz1QpZYRIkASjqLqXZriyvtXtPXYSAAAAAAAAJRiP553zB/znvncnM8LnN7j5N2bFeL/SO2dVRfgz0ru3tl6v5P1L0/tWWvxZ9Z/WgD89vgN/6BOG2sd8LvPzsPD+m3Ac1ccnxfZnH7aI8m7reWctxnpxwu+AAAAAAAAAAAiNl3dbFb76+P9t790encFDKrGrpPcO5Ob4nmvNcPoyipGdLLCASasZ0zjd03UcsNGcXNOdG3FCtGVKcaWeGmZABEwiXnp8n/AEd6jfyR/ubmR8t+q7bzOluXD7iJnNqtq0UWokAEE+Wn63fF2OP9NX44X3HbGZns3lFzVdd1W7ZjlOxq0rqq+NtLLDSiJAAAAVcM6WeAExFTDLWzt7KiQAAAAAAAABKCeket833b2Tg69VlOzHRMAAEca43kMV/MPQsxPXfMbrOuJkAAAAAAAACUYQecd65Ny2pzTf0shOxdeG16Wx5J+R+qZ2epee5K8vwkJ5l+c33d9aAPz2uA3/oE4fYTKZRCSCYRITBIAAAAAAAAACCYxd+wfmzhX0T4jWrzo5121tfR/UuzUKrMge19a1RlGSlOFKyuCJkCUImJXmvbb216M8YJNdeVO3GUogIJnbqbcVfyp+9vXv8Al2/ZHsLzTsiYRJBOvZqp61kpAAHi1+03wt2r/Sn+Mnanc+rcB612DoHo3cNnnHLL1TznfN3Ug1RNXGaOeEJAAAAkr050Lq4SNSKtedDPBIkAAAAAAAACYixrs6f4Dme7uycFWrtpWV6QAAdIdK7Zvm5p9qdp68hEyAAAAAAAAACJgEoSBMwiYBzL85vu760AfntcBv8A0CcTsgAAAAAAAAAAAAAAIdH+2eW9LfbvydrZUs8aOeG0a1/RHU+x5M9u61Vwyt7MKF9dWvKtVZaX0xIDUXmvfb21asZt7cARd03Uc8NUNWC2vxmYjGcc+u9h1fzffsN68/iP9/bpxe2AAmKm9rU9HaQASQ80/wBf/ijoP+ob8UMpOf67fW421tWiceM8dv45+e932PT28h+99P7L7FwFPPGEgAAACvVnTzw0ZQSLum21uqgAAAAAAAAAkMdj1tjqzhOW7u7JwdTHKEaMoAmYiHCOF5fHzoPdcgu/dK5zzXECEgAAAAAAAAAAAAAADmX5zfd31oA/Pa4Df+gTidkAAAAAAAAAAAAAAIcE7d1zGL9B/jPcdzW2nc0iKeTEzzzu2WnonSNdeeuJiVHPCTVE6EJCYi8oustimcSZIiZmImZ115RLTnjrrypzhjL4T7Bml/KF+4OZXwL9IABJAar6tVuFLU2Zxx17NWjXuTHmL+vnxT05/UV+J2THYuu7njZa2a9C3GYgRKZjpLoXdseOk9s777z0/vnvHTomQAAAK2GVLLCJkC4rst7KwAAAAAAAABKOLaO3xXS2+0+c4m4ptoWUxllEQSCMfOhd051zPE9k9k4KUCEgAAAAAAAAAAAAAAAcy/Ob7u+tAH57XAb/ANAnE7IAAAAAAAAAAAAABFlLE77z+Rds9Q881RlaX0Uc8MWOh9zyQ7n1Pk0zZW0V8bKeeFHPEEEiphlWxm1twAAAArV5aobPGXnf8RfWHsP/ACfftlk585+lAAgnVbhq2qKensMZFXf1Yxyp6Wx5p/r98TdGf1E/ijlX2DrttZXMzRzrhICEzGvDKnlHTXT+z9C9G7jvm9qZd+reaXN2LFGQACpXNOyJIJRqjLRMAAAAAAAAATEdc8TydlXZ2nzfEVMc9GWOkkiImHVfWuxcH4Plu7+7dS3zd1CQAAAAAAAAAAAAAAAABzL85vu760AfntcBv/QJxOyAAAAAAAAAAAAAEIljf9MeE8I+p/ny2ursdnVYT1XwnMbZrbPdvYuCoW1Qm7ouiYtbqpxiozvNa3b9nXqxnSnCMhIAAAI6p4nles/wV/VT18/nz/TjlPXN8lABLVfSZaaLEAJur1W4ee/6o/IGP39Wv4ad68lxm9X69HOKWVcTIEzERNxTZb3VgiYdZ9c57obo/cbqyvKj07zzc9miEJkC8pttL6IxySkuac7a/CIAAAAAAAAgdQdf5rm/I6HKd/UrY50px0yA23Vv6G6R3DtTs/XucczxETMkAAAAAAAAAAAAAAAAAA5l+c33d9aAPz2uA3/oE4nZAAAAAAAAAAAAAIQ6+7TwWMP6K/EVTf16WWCI4PxXJ9JdS7Rlb33pNvdXBMRVxs0TjoygXNVtGyvRON1XdbWVQgkAACYYp9I7nk1/LP8Atp6Kfk/9kgAETmqb2nS47dIJACY8VP2i+GaH9MH4x5d9k6xGUWt1USAAFenOlbhpkABKOM8dyGMPmff+I8TyeXXrHmnOOb4lJCtVnQtwExFTHOnniRCQAAAAAACLKuzp7r3Ndw9g4W+srqY5wU88ZiEul+n9o4jxHKZG+g9HuLsAAAAAAAAAAAAAAAAAAAJOY/nN93fWgD89rgN/6BOJ2QAAAAAAAAAAAAERY314l/eHyHtHqnn1OcKecSjEvzXv2XHo/Q6WeIJAA14zqjKconCaWWMTESABBMkI6M/PP7Ayt/mZ/Y3Mn5C9iRkAANezVo1rQAAPIr9j/iLf/wCmr8WO3O59X3TS29o3NKlZhEyAJRqjKIjTkAAAImUROMHmnf8Ar7gOayN9C6P2p2jr2vBTzCrXlonCMkTIAAAAAEkA664nktl1ru4Of4eCvVnSsxhjEz1F1PsvWvW+eyV9H6HuWxrpkAAAAAAAAAAAAAAAACYiJEjVCvhZyn86vuv60ED89rgN/wCgTidkAAAAAAAAAAABiZNsuqxb+2PlXYfavLpwi3upp5zj/wBK7X272TguUb2nRzxAAmIr120ssNGUXVVunKKFtURIAEwI45rbeFX5Afor7TfzL/rj2p0DsAAADKJzxirIkADyF/Y74i5v/Tj+KfNOd4nedvT0ZRbX1JREgCrhMxlRswAAAAAmcUTjT513vrPrXP5b+l9A5XzvCaomrjZb21gAAAShCJEggSnp7r/M835LQ5VvabGa0Z0ssIODcLy3X/Bc12Bz3Dc45riJISAAAAAAAAAAAAAAAAAJRLKrXlrwUc8KdjmX5zfd31oA/Pa4Df8AoE4nZAAAAAAAAAAAARG3X14x/aXy9x72vyjVGdndr291ex6W3jV0HumWPpnQIiCQALiqyjZXExCauGVxTZZ7NEJBEpgHHvNe79W/zu/rr6xfid997pxmyAAQCa3JalDjtuYAJhDzB/XL4s4X/Un+Jvc/OcDvNte37etETKIiUgJlrraMkITIAAAABBOii3Ezy30bgXC8tln6Z572D2fr4EBIAAuK7JiaU4U7MZCOD8Zv8I4/f7h57hb66tirYWUssNrovxz887vvm9q5Bd+6VMEzCCQAAAAAAAAAAAAAAAANeM3FVtGymnlCTElzH85/u/60AfntcBv/AECcTsgAAAAAAAAAAIgnjHI6GNf2v8s7X655vZbFMoq457ZOOHnmvfs3/QukbZu6kQJAAq15aJwjISlWryoWYgSnE3qXZ/D/AMR9e9Obdb1W/k4/b/OX4s90IIShlMEwEEte1Ro1NgxTPmf9deN/Gj+5358+wnk/cvZX9xvy07G7f1q7Jymw2NYmAAAiYVK8qecRkAAAAAAq4TTzxrVW4c+T+ldc9f5nJ/03z/uft3VmWUAAArYZa8c7a2qthlttc9O8FzXOOS0ObclooJXdNvEtLaxn8575313npnYPYOGEJAAAAAAAAAAAAAAAAAAlGrHKYaMoiQAHMvzm+7vrQB+e1wG/9AnE7IAAAAAAAAAACHWPfeo4+/bvyjddl4LaN7U0ZVmVrVnhp5R6VmZ6n5vuFmNvbWSBqia1edPLC5qvs9jWQqxZXozs9mhJCCYn46/j36p8lfKvRfYnp2/9H+jxnaOvZxbPHq7ar760NjTVPV+/RyjUy1Xr3DPqvlNLu/it3k+lni7zWr2nq2fOV3mnxC2tj1J9N6D9o32F8sUcq+N8fu7PlPZt+G17enb2VgADXC4pstb6oCQAAAAKuOWqtTuwqV2UbK4T1H1LsmJvlnpGeXufju+buqAAQSLyi3p7guZp5Ydtdj4NATE9X9T7LsGtduG1R292zrUJmIShIAAAAAAAAAAAAAIBIAAF3TbQzr0Z4wkAAcy/Ob7u+tAH57XAb/0CcTsgAAAAAAAAAAjqP1LoWP33T8jzyOjrwyoW1oi1rswr8p9JzX9T85rbFBIAF1VbbW1ascpxx0WIBo1svmb+YvpftnuvU/oO9w8RmUJ80fM/RPni+fPbPpT+kPBs+e/9HEJAEwkq150bK4mQBKMdOtdh8a/FPXPZP13zPI7uXUIiKXE8vtdtHKNnXo54Wl9QEiIuK7qOdWjKCQAAAABUry1GjOENGUAIjbaL8H/FvWub8zxGXfrHmxAJIJ6t4Pldkov7g57hr6ysWuNnX/XOa47w3MVd/S7n7h1aEgAAAAAAAAAAAAAAASxMoAAJiKtdlG3AAAADmX5zfd31oA/Pa4Df+gTidkAAAAAAAAAIDqj1ToGP33P8kaeQ0qFmEsUTwLhOYxz6V27Mb0noGvYpgAArVZUrMb7XvsdjXETIFtxV/wAr3zd9KZueg9D9z/ZfHoZTERImWJMJAEoJute612KYQSBOLaK7NWrsbpyGnumpuW1lNrfSIiEiQBqK9OdvbXEyAAAABJMLnXsoXYYvdY7N5z+B+k084glEJSQHEeH5LqLqvZ8i/Q+iokDrvieT5Tu6m97OukhbV2Y0+c97yX9F6Hc24CBIIAAAJATEQlJBJAAAAAAAATD2D+jPIObcxx4A1Qr1W29tMTIAAAHMvzm+7vrQB+e1wG/9AnE7IAAAAAAAAAJ6j9R6B0J9z/JVHlONp5QJxdM9P7TwLieSyv8AQ+k2mdUZRCRVwyu6Ltv2te6qttrKtUTpyiAATEY09S7NvHLaPfvMcQAAAAARrxyGjKABJxvW2NBxziOS8d/DfWfX/wCnfCO1tK6nliAAJCKledKzAkAAAASiDVE64ypZYjXE9Afzb/VlnlZhL6Nu5UdR4/nvDTLGEonGntuzkv1LViWNfb9vJTp+rKALG3PrjlLbPZr5nxzlvH1zCJIdCdi3u4OJ43e9SzGft+/Su1snuk0gAY1dw28lOoaoEoiUwgJMeiuwb3avGaFnZnyzj4nFEyiMae47WS/T9VDGTuG/pv18nOk0Ad3fv98z3/pXEyiE6oa8c6eVcTIAAAA5l+c33d9aAPz2uA3/AKBOJ2SCQACESkAAAACOvu4dbxp/Qr4wbulRtrp5RLHF7oPdedcho93dq69ExQzwAI14zEolXqsoWVxIAAASQTERMgAAAa8Zk0ZYwkCYjiOptbznG/WV+GHhftlr1/b9dfqn587a4+8kAASi4qso546MoAAExETIAmIuK86eUU88UIma9OePn83n1Z87n1J2/Onzzr2N/db82fMMsMvRp9kPA+L8aPeObwT9Mv8Aqw+KusSfNX9gdt+lT5A6laxZ4j/RPPZZ9Q4fz49G7TtG5xmenm2r4QfRfOeu/i/D+kfjGjwbsGpiZ23nvLL2Dm/pH+YvM+xOqdj+VP7k5nNvzCr278C6r2FwdoCXzVfXvavpV+Quq8b2LvFX6B5zP3z/AIPp/kOVxg7tPtF4DwXkR7Z2O4t0uc9d3ds5vHzq9S1/WHxGIWZ0+Y8V45+/8xiZ3276gvjHreCHofYPM32zX3Hi+X9FfO+pZ9eU4yd2/v8AfM1/6VxMxNavPRONOzGYRIAlEJkADmX5zfd31oA/Pb4Df+gPiNkEEzCMoJQRCZSAAAAGIf2l8u7H7t5BbXVSiYnpLp/Z+aclpdg8xxNtfUhEyABKIK9dlCzAAAAAAAAAAC7pttbqYSAJmON6m3zeFtbV4oeB+2YndT7F79fYHzH23xuyAAJiKuFmjLHRlAAAlFxTbozwmMqNmGpOuqaeeOnKCRrK9VuPP83f1T8wv172b6evkPrPRPatjwR+l+yeovhNflx7a9EPOet+X/q/ZvqW+Neqj5q/sDtv0qfH/UeG7+54t/RvLYdd6s9AvJbt41tVyHG4Z9r5a22uT9WPBuvY2d8wxD9Cnk3XOye2/ivmnYPXOZ8c/febwq9D2/fj5p6hkx0jIAfNV9fdp+lT5C6v47+5dryq651bx29t7LrnZza82pu9njesOc1sO+79ny38v0swOG47HHnqsU+681otuy6840MwOsde8WffOx/UL8Y9Y8ZfeO25cdX6juXD9hwl9V4/2q+cuPHdv7//ADNuHpPE68cpmKWQCUBEhMQmUIhOUI5l+c33f9aAPz2+A3/oD4jZ8952POrtPB5xdZ5vz75/ivT/AK/uUN7U8843+bcrxPu71vlAAAABbowV/ST4c3LtHXYyV68qmnuYidM7Tl133p1tdRCSCQBrxmpjOvHK1urAAAAAAAAAAFXHKlliABxbV2a9WfN7Mdr3NXZuF5LeeZ40iEgAC4rso2VwQAAAivVnRuwuaLra6m4ptt7awREyK9WVG3DoH+bf6w8uvYOxYTetR2T13Q2BzPVHbKfWXwPifIT6E5Lie3h9RvxPwCXzrfWnb+ZZaHfPS4wM9Ot5Ro63o34xteenss51+b8Lgx3XsO804cM5uv0M8s6754+ndp6s5q76RPlHz3nPAc18531xzumx7zfMnVO9ep5gIfKv9yd1yx6pxWZfler5wewchkL1Hi+G8lyuZfl2PMp4PyJ9z7FjZ2u/1l8B1Mz+rcR5Ae+bnG8eY6+5nU97flbifHj6K30UfSd8e8J07zO/4EfU/M6rXvd8w9V7p6xkmO7f3/8Amjd/Q+No21QRMicXlr476rc87p8J65yGvmNPszXq57zHG4SdU7hlN3bqHpB3fo8J5l+c33d9aAl+ZXxmz718VsZkcff87/L49lYRhTyNH0R8HnvNkeNFm3u3J8V749c5FMgAAAcYsxxS/Sn4Ws+wcIRWrzuqr8TOhdxyj9G6KREyAJY6ozuKrLWyqMgAAAAAAAAAAFfDOjnhAJRtFV1dG/YWW9lOw8byHDeo9k5Z2nr++83xIAAlFaqyhbgAAABUidWMoUbMbinOhdXeUXaS0vqFaqaNsdB/zb/VxETkgQTKBEJmIJTAJRETMxEzOMmJKUSmJRCSASIRICcYTJDKUIJhE8dv2vAP6j5vlWtqe+fy/wAMRMCITKImZhEiUwhMEh3l+/fzVeemcLpmQBKOEdZ5/wAxvJ/U+huM29fZuK9Ru/efc8v1fJXzb0zJ7uPVM9uwdbxz8z9Az3+UfpX60IJfnt8Bv/QHxGx5fRf53cxo5OU44obL6LaNbf8ArvPfNt2ziud7VX0T9X3kyAAAAhhF+hPxho9G6ReUXa8c7W+jDbzXvuYfpnQAANcTUwkmhZXqidWOVPPEAAAAAAAAAAaoXFWdtdhARwzT2+dbFGlGtNvnXsXC8vv3N8RCQABKNeGenLHTIAAAADXGUMIykhEwC7ptxX632LFf4R+x0SQSQAAAkggkkhKImQxJBIIBJAAAJIEJkISiEgJMQSAASQAAHo/95/GPJ+y9eiRIA8iPD/Xtoss4rxl9Dn9H2/8AYPI8S/Oe6+dPV+4d29l4b1e9I8zS5j+c/wB3/WhAfntcBv8A0CcTskTEwgkgkJhEpAAAAcQ7HwuKf6JfE88rx2qFLKOL6O70h1rnck+7dTAEovKLtOS1sqiVevOpjla3U16rKFmESAAAAAAAAAFWvOlZgJRxjV2eW201Izgtb6ZhCQAAALinO3uwAAAAAuarLa2sDUVa7NM4zjFK2Mqfzm+7gEEkSyhAAeNGvu45cvxvpj1vlvNfsfB+tXF8h5wbuGW1ePnNOXrDNPkw2syeNs5V2zrnqNwPMoAAAAE/Pbq7eSnMcRu3Dc1h7uamettXD9nU6/4jmsbNnT9BYw88Nbb4ZdX9EfO9d7S4XnAAAAAAMa/vT4u2nsvBAATERMziZEREyJQhEyOZfnN93fWgD89rgN/6BOJ2QgAEggkAAgkER1R6X0fon7N+X9fauvWtlGiyLayrFjofdcpu+9LmIAgTMoqYZVcM7W6sXNdlGzC5ottL6ISAAAAAAAABWryp5Y6cgHHNfY5pjO37OrVjOllhCZIAAABc02W11YAAAAF1VbbXURjkldVWW1tZAgyq/Ob7vAQ8SqNvFTmeH+mHj9yIkIDb9PZ+UDmKvQzj7eI36fo5u0dL6m5inNfu/wATs/FvZy/1wdx6F4/dS7Z64crxmQenaSAAAAxn5X8dvMrkeJ9mtPZwB4bm9/7R1jkNd2Xuld5Hcbyvqr2nrXjDxPMeuOEd87XH3tG0AAAAABjX96fF209l4IAAiQhlMYyAJIBzL85vu760AfntcBv/AECcTsgAAAAAIJIcb3tXoP6f8D4b9JeF0NvXoW1VMM9KOMa2z0x1bsWRndeozGdeuy3squKs6WWNTHOtjlZbFNzVba21bhrbNhsaoiZAAAAAAAAA1YidOUESUMc8Tegd0wc4Xmt34Xl+PZW7HynHe3Psfjvm14x6nxXks/UH1fyvd6rIiQAiKmOVPOAAAAAK2GVLPCCrXnozjTMTEQdQcBzXoT8DfaxAiJ+XDDc6K5jhvsF4rcSCSHnhZHXPA851F3jqPrf1nmPI7mtX2046zwZxv9W+Nt+cfkrfdbn+reefEcz78UTKAAAABba12AnLamDWvs5k8bt8Y7BwvqPxe2ynyb09vuLm+Izy4DlfDnsXG+63GbAAAAAAAGNf3p8XbT2XggAAAAAABzL85vu760AfntcBv/QJxOyAAAAEEhOM7RsU9Le/eP8ATv1R871ue4ejZEoAxr6N3GnDJjvXTtUTXrtYxqTa3V6ZirjlERTzxlMFevOoz11zZX68TIAAAAAAABF1TdbXUwkcW1NojGfoXbcMdHmt14HleM22cf3dH259m8d88/CfUsYbezeq3vngnbmhswkAVa5iYp5gAAAALinO3urJutey12KwOreE5Xm/I6OYv54fc4A8jtLc181xnrdpXgAYgam1idy/FekHF8l5I7lHtJlTvVN3X9Ox5D7er7R4R45U7np7yHF9y6W2kAAAAB5ham12nzPGdGcNymNu5qetG7p5D6O54x6O51bvaXr7jbs29oZFae2mESAAAAABjX96fF209l4IAAAAAAAcy/Ob7u+tAH57XAb/ANAnE7IAAAAQGzbut0z7l5P1R9N+D6O4dVhFG3GCYiDGvo/cOVcjo949k4HXE05xZK9Ftnsa6Qvda+y2KYkABKEImQAAAAAAABWrzo54JTDhmpt8z3NO7ovp5YU88aeWMkExMSkhBIBCF1Tba31gAAAAXFVlvbXMRcU20Lq4yjp7r3N9icvxm+bNGVX5zfdwAAAAAAAAAAAAAAAAAAAAAAAAAAAAGNf3p8XbT2XggAAAAAABzL85vu760AfntcBv/QJxOyAAAAiOt+x8P019J+F8G9/8b3HlNDTGNtdUImRwjiOT6K6L3PvjuPVea9g4LVhOqUxlRzxlBMAmISgJAIJIJAAAAAAAAFfDKhngTJxjV2OWXUwaM8deOWnLHTERlM4wymAAgkV686WWGnIAAAARMRUxspZ4ygV67up+H5Dk+9qcp3tUZVfnN93ADofKe+MYAAHSmvf0/wAjo5G6G7553054bGvjtRtZm05YCblOWnH7GCWxT2lhnkVu6nd2tsIAAAADBym/Y9/Qy847fw05DTzv0drFne1cxaLelsse06b8A9rXyp4/Z7N5Lj981toAAAAADGv70+Ltp7LwQAAAAAAA5l+c33d9aAPz2uA3/oE4nZAAE4rfJ0v6d0LqH6T8O2/2Ty7Rs0QASiDrrg+W6L6r2bc7K8pvQujzDXjncV5W1uGjKBrxnXjOjKNGUAAAAAAAAAAAAAC6pttbqhMRxXW2eY3V68ZtLapLivOhZhGUREgAAXVNtCzDRlgSAAABKILmqy2twImHXPB8zy/lOO3bZoAyq/Ob7uAHzBY7/qrv8R6UaWwAEPNNf5pX2ZbcPb1z2fr3sH1rnfDzmdflOWpmtwnJ9D9s4bvXp3PYpcnpd/8AYuF9W+A5ZAAAAAfK9r7vsXyvEdZ6HI0uJ5LGDtnXO61eSPXea8jOzcFlTwHPZVa0eNPLYfT9ynW+wuF5sAAAAADGv70+Ltp7LwQAAAAAAA5l+c33d9aAh+e3wO/9AfE7KAIS4Tyml1P7p5J1d9AeM1fQul08sNGQgkSdfcLy2LHnvd+3ezdeyL7t1IXFdtNjGcU5gAVMZuKrLe2unlAAAAAAAAAAAAAk1YzriaWeEJmI4dqbXO7q6WWFKzGCUVMM6WeIAAlEpuKbba2qJAAAAAVa8tRRzwZT0p1jnu0Oc4jetrXJAyq/Ob7uAHzg33c+mz38p46pjsEBDb9TZ+bTaj0a5HQ7n4rawr5nV9ruN2PCDLD3Z427wi59aaefvVjqVMbEQmQAAAGLzRztwF2K/oH0LfBHbj3lz0uVa17LLwGup3qvP3Z42/wi7DHvHxtYAAAAAAxr+9Pi7aey8EAAAAAAAOZfnN93fWgD89vgOQ+gPiNjhXIafCPROmcC9Y864H6r55c996fT5DjiYmQJQxyxh6H3LjOhudvdo673X2PhKtWVLOInHTLRMJAABBIAAAAAAAAAAAAEE1McqeWJBNtjlsuvdyi6mnlhWwzoW41as4zxp5QAAJRea99tdXTyxIJAAAAFeqyhZVZYWdIdb53ITsnBW9mAAGVX5zfdwEo+Wink+5uY4X6MOM2UwAh4Y07PSl9eUd1PSmrd6OczxmcvE73mXqcj5636nr7zvC4OcPyvtIgAAAAAW2tf84+3j2tvaPRvX+c7J5fhfY66vIbS2yfEW6nIXjuX89rdT1957g8weI5VAAAAAADGv70+Ltp7LwQAAAAAAA5l+c33d9aAh+bh6p5x7Ge7eMPQ+k6t3VmF/r3xOVpbRSzwJFGrPGvoHdtpyx7+7h1bnG/qIaZwp5wTJEEgAAJnGIyAAAAAAAAAAAABFeqyjbgRCSOM6u1yq2rRbUTc1W2ttV3Tba3UwkAAgTK5putraYSAAAABWwz4FobnFtLa7l53iYxjRnhEyAMqvzm+7gCTFlLEgkEkEGZjKYYomZRKNMZTligSAAAAEGQIAEohkAQQSAAAAAAxr+9Pi7aey8EAAAAAAAOZfnN93fWgD81P6t+cvar2zx4AVqs9bKhnVGUY1dG7hbRlx/h+Uyo9I6FvttenKNLGnniSAAAAAAAAAAAAAAAAAABqNdeVKzEEbTVbt9WfMLMba6km5ostr6quGdHPEAADVCtXlTyinnAAAAAmVemzrXjN68vr5vyOjc02W1taYhIAyq/Ob7uAAAADKWMEJliZkGIMiJTBKIAAAAASCCSAIJRCciAAAAAAAMa/vT4u2nsvBAAAAAAADmX5zfd31oA/NT+rvnH2q9r8fBExJHSvWew9c8JzG16t/f3cuq9jc1xVemyndhoRBKICQAAAAAAAAAAAAAAAAAAK1U0rMYmQNg1r+RbFF1RdTyxiWnPHXXlRsw0ZQAAJiK9dtC3BOMRIAAAEoJ6W6v2Hn/NcTyne1LqrO2trgmETIAyq/Ob7uAAAAA8otbbxx5ji/UzgeX8i9/S9Xc6cGs9jKKnDzdWZ9W0YY1Z7Ho7efHaOv+ifC8qAAAAB4Uau12zzHE9vcJzOCPK8f6ualmOHJavqFo7Pi9nGcfEcl5Vc7w2Q/E8j6idj692PxHMAAAAAAY1/enxdtPZeCAAAAAAAHMvzm+7vrQB+an9W/OXtV7Z47wjg+X6M612GplXxrjuQyG7t1HsbmuKiSAmIq45Uc4AAAAAAAAAAAAAAAAAAAAAqY5a8Jo21wmjE8f1b+WXVVcchEtOUULK4AAAJRc03W1tKUJAAARE5OLaO311w/J959i4SjniRcVW0La4AABlV+c33cAh4N6u7y7neK9tuN2UwgCetNLY+YPmK8p9GrmuVvp9sa2HeF2dFurunXOa87u89f7E6b2Tvbm+A3fYnLXj9gAAAAIfJJXueoPKcP6u6O783vHcp7Xc7wHWUTx3hub81+c4DILr3Zdo5rr2XcbXpVbobxp7wAAAAAGNf3p8XbT2XggAAAAAABzL85vu760BEflv/AEF4x63+r+YcymO8O99MvbcJY16rhpnGjZiNWLVE084AAAAAAAAAAAAAAAAAAAAAkr4Z2+dcxPFdbZ5Ns6t9Tba3VVMckzUxytrKwAAJiIlMqlVmjPDTIAASJjpDrXP8q3NPsXmOMuqLrS+qtjnSywRETIAAyq/Ob7uAJ8Hr59JKsMvcZASmIw+mcdeC5vxi751b60Op8h4idgo90uMtxp0N7y77FxPuxxtngtbd71UYzBIAAAAW+tZinymt5r0bPo5jXu/XefxL9E6P6u9b5n5i69rF2yj3/wB3U9COG5DxC57U9zOMzSAAAAAAxr+9Pi7aey8EAAAAAAAOZfnN93fWgD81P6u+cfar2vx8Agm7pttLqqmGWrFqTEqOeESAAAAAAAAAAAAAAAAAAAAA1YzqxjRnCY49r7PIdiivXnQzrr126M8NKNGQAAAATEXNOdG1TyxAQmY4Rxm/wfjt/u/snAkzE1K8qVtdzRda31AAADKr85vu4BDym1tzkPM8T6caO0xJEkeeWvtYn8noepHE73jzu6/tNtafaupt+T2jvY5buh6Vb1PFeP2c7s8UAAAAAB456212vzHF9y8NyvnfyGp7gzRv9F6YwSwy7b19nyh5LV9sctfn+reSAAAAABjX96fF209l4IAAAAAAAcy/Ob7u+tAH5qf1d84+1ftfj0JAkrVZULcROJKJiYmJAAAAAAAAAAAAAAAAAAAAESm4qtt7aYhRZcZ1Nnlu5qVa7BMzpYU88YSAAAAAmK1WdKzCEkWVNnT/AAPNc25Lj+cclpQXNdkJoW1aq1eu21vqAAIlMIyq/Ob7vAQSQDIgEmJkADEkEGQIAAAAABEphAllDEkiCQQSkAAAAABjX96fF209l4IAAgkgEkEzERMkE8y/Ob7u+tAH5qf1d84+1ftfj/X/AAfJdG1b/fN+h0Dp8j3DnRS5fS6s6tzXLOe4zIHl+JAAAAAAAAAAAAAAAAAAAAAEomJqYZUbMaMTwvS2+c7OtcpiWjKK1U219UJAFOrOrbXCQAJhUxy1RNGysdP8BzUQ7g5/hUyK2GdHPCStVlTzx05RCQACCbum3J/87PugkIMnA0c8iQAOOV2cP2aKetf1jZX29bXt9Vna8Ois3euMdG1W9wW18atr5vTYkAAAAOkMM9v2KO/67ODp5tU6s2cL/Wu6hurygnDo2vPsKvPk21RfVWAAAAAAY1/enxdtPZeCAAmIx36p2Lf+b0Nn4Tf3HmtLh/CclkX2rreD3nvd8ve/9N5zdRBzL85vu760AfmU/THgXtZ7X4/0RxXMeWnmHpfYezxNvx3IZVek9D5dfr+PHi3snot6n5z6kej+bpAAAAAAAAAAAAAAAAAAAAACphOjPGE8P1Nrmexq6ompGcTGiYp5YxIADjHW+d5R2PgYmQBMRKa9NlvsVdWcHy+ya13cHYOFvrMAKuGcFLLDWmpjlQzxAAAIr150s8cqPzn+7yAMTMbvIjkuN+irj9tEpJMXkThseee3j7kaur4yanLeku/xnj1sXeu+OniPxfMdv8vxmLOxr3PWeZyi7x1f2S65zKAAAACHy76u56n8zw/o3xHKfINzuH0I9Z3vPvtXXNPX+d7g5LjN24/etZqxMq2voD7R1HtDgewgAAAAAY1/enxdtPZeCAAGEnnne8Vet9q664ybrdpyZ5PiNt1NjEdzOd3culZ59p6hw7huX7z+CvtH60IQn8wH6C8U9n/YPKuF7VGAPlHo/PO79W87vJPTfox+tPmXfeucp5wdP7vgl0Xun0R/QHgyZAAAAAAAAAAAAAAAAAAAAA1xNavK2twRHE9Xa5pfVQzqq4Z6oyoW1wAAbPxHJcO6l2Xlnaevb9zfEwETE64mcXVPE8rserf2lzfE75s64hMkwrV5UM8GStVZRtwgAAAkrYZUM8cqvzm+7gKGnd853L18Zaf0vam0ASRYaez8v25j9HfIcZ4s6m9791YpIeFHHcrd7+hiFuauU27r+8fE7iAAAAAYvENfjhv6nZvD8j1HzWl9E+rXzOuzyUq2MVKLsOOU4/OnRuyo5zjvUziN0AAAAAAY1/enxdtPZeCAAlGI/nne8H/Oe+btyPH4mU7v0a+/eGYv9G7X1Tlfgz0ju3tl6x5T1L07tOWvxZ9Z/WhJL81P6t+cfbL2XyPoTrPN4X8L2TLzleCxn1eT9IO9dFiZ81PJPS+W9p4jP/uPSomQAAAAAAAAAAAAAAAAAAAAK9edCzCYEcV1djmd2NOa6VuNxTbb2VRMgCREWuvsXWxREiBUxdY8FzfHK8u0ua4rfNjVJTMJFanKLFPLBC4qtt7qoSAABKL3W2bLZ1hlT+c33eArfMm5DrrmOv8A1YcXyMxCSQ8MqNrHnKPbSjDz57XwvtL1/lCfLGjZxMsr2TC3j/K8b2+x93dDZAAAAAt9a35x9yd73dD0e4jkPF3cj6Qs9HuejY8M6NzHy+jI+yrrfXzzN5rQ9O+H3EgAAAAAMa/vT4u2nsvBAADCHzjvPJuW1OC8HyPPe3cDltz/AF3atHZ8k/JPVM7PUfPslOY4OTmP5z/d/wBaEB+an9XfOPtn7N5Hb21wAAAAAAAAAAAAAAAAAAAAAAAAAa4mYjRlHC9Pc5TZVuOeFTHK0vqu9ay12a4AAAJQLGqzqPrvO1px7H53iN92dcQkBEEV8LKGeMzEFbDOjniAAJRXrs0o0TGjOJRlT+c33ekgTERMkggAgkEkQSBBMggAAAAAkiYlKAAiQQAAAAAAABjX96fF209l4IAAAAAAAcy/Ob7u+tAH5qf1b85e1ftnj1XDKjniAAAAAAAAAAAAAAAAAAAAAAAABLG5pu2bOLWqd+twjKGOVPPC7qutbaYSBMQyREzEcI47f4Txm9vrLtPsPBaLoYwISAJRWpyo3YwmTVjI0ZQABMNcNUZUs8CYOtetc7np8F/aIASRITCABBkYkpIJIlGLKWJIAAAAAIMiAICJSIQTKSAAAAAAGNf3p8XbT2XggAAAAAABzL85vu760Aj8xL6W8H9i/W/K9d1Hb3YuFRDKURCQAAAAAAAAAAAAAAAAAAAAAAJiK+FvBNa7nOzRRsruarqFldTDKlZhABMQycV0tvrviOT1V5c/39XmfKcZRsxgAAAGuJqYTQsxGqJuK87ayuJAACvXnRswgmY2LR3ev+v8v6DfCX2WEgJRESkEmLyi1tzHLmeKzj4TkvOyzHM/e1Or5vyo18fNayPZWY8YqLc7MZ5Lz/C+ifC8qAAAAEPCjW2u2eY4ruDhecwt3eK9EZv6d3dTZeH5PG7kdP3fa3jxhfkhwXL5e9v6n2PxHMAAAAAAY1/enxdtPZeCAAAAAAAHMvzm+7vrQEPzU/q75x9qvbPH7KrPp7gObmY3vYo7T5viSISJiImQAAAAAAAAAAAAAAAAAAAJiIlMTx3U2t3v19zjKnnhqxnXjNtdgREyRZVWdPcBzUo5Tu6vZXJ8fpyaJxTAhIAAIFxVnb24Am4rzoW1MZiZABFbDMilljEzbVWdIdK7X3z3rqGVP5y/dyQHhZqb2vnOI90ON2UgQT1pq7XzCcrV9Xlej4UafKe2dul5eWZ+k2VHiLwXY8rue6/5g2xlvq5elG/Rltx2yAAAAIxfJLXueoPLcPjNxPL89so9Oc8OndzV8vuL5buTe471Z0tjwS5rjPeHgOeyX5bgt41N4AAAAADGv70+Ltp7LwQBEwiRMwiYJAAA5l+c33d9aAPzU/q75x9qva/HwBsurd1XwvLiTsTluM5VvaqIETIAAAAAAAAAAAAAAAAAABCJq45ce17uR3VUbq61VlHOqthdRzq6s4Xltj19icV7ZX3D2DhUriq2lZjTnCQCEgAAiSpXnTsxgq45IUs8QAJyhiq150s8EyRj50DumQff+ljKn85vu8CKcvjvt2sxOQ4r6TNDZkCZQxAyxx04Hnci+49S83Ktz3i4+0YgZTklxm18gF+59MfaeneW/D859CNGAJAAAAt9W7FPldXzXp2PSDGvn/WufwZ9F6J6x9c53EPKOneB53uDvnSvMTiOU9+de1EAAAAAADGv70+Ltp7LwQBEhMEwIESkhIA5l+c33d9aAPzU/q75x9qva/HwCJiGWSEI674jk+Lae0iYl2LyvGcp3tQkSiEgCSAAAAAAAAAAAABJEAE64mxpz4vTfzrY19FkdV8Hym10bFDBozjtPm+J3zZ14TKOk+qdi8u/PfRPS30fzfzN879F9J/SPOuIV7PGOu8rhn13tHrV7H5J2LfrgATEVq86dkacsdWGVXDK3twAAAuac7e6uEjiPEcluezr73vaoyq/Of7uQBPkxpbewc1xfsNo3kpJE+eWts4n8noexHBcljx2Tg8vOO30McNTa8muQ1vX3DHyGr2PRHkeNzf0NsAAAAAeOdG12ty3F9x8PyvnzyOl7hxVu9F3ndr7mL/L8b7X6N+AmeOflcplAAAAAADGv71+Ltp7JwQIwe87710TRvd/36HS07WQuzxvZHZuGwn8w75wban1/wDXPKa2GQA5l+c33d9aGJk/NT+rvnH2q9r8fAAAAmIiZI674fk+K6W3MomSO7+x8CEoiZiBEyAAAAAAAAAAARMGSIEycO4nkun+J5PkttNZOuMuz+b4jdtvU05IABqh5m+NesdAxn2Pe6513oT6B0rZ8pwa897x7L+v+S+Nnk/p/s97B5VEyBqiauGVPLDTlEQq12U7a4SABMRXxsp5Y6GMTMnQ3Re4d8d66eBlV+cv3ckAAAAAAAAAAAQSAAAAAAAAAAAAAAAAyY1/efxdtPZOCEo8a/CfZNz7Hx24VZa6rcsOydU666/ze3d24XKDgK8Pubs9NOz9QAlHMfzm+78L/HvoX7oPYfnr81P6u+cfar2vx8AAAAEEzERMiYhLpDrvPMSU4okBzfktDnHJ6ERIAAAIJAAAAlHSHWueZEAkLiqzmvK8bN1XNtjXiYrY2aSlnVTzCSDVCpXnhH593fD7p/aOW9o4niXV+W9A/bvL8lL+M8GPnz3PJDtHWbjmNP1Q9D8/iQlF5TfZ3UmLGbmu21urAAAqV5ROGjOQOEcLyu+b2pvm3qRMiYhMwAAAAAAAAASEVcLEY0s4iQAAAAAAAAAAAAAAA1YxpykESnzb8r9HxF4XsHM8Y68W+93uHinX3WOZ8UvOPTue8Zn6Be4+W5Xchw4Eo5j+cv3f7J9M796e906D+an9XfOPtV7X4+AAAAAAAAAAERJwfjt/hHHb6CSAAFjVZfW1ickYgAEEiO7uy8FMTAEJmKtdnHcMtwlf51a5zqYTXqssb9fRnBOqJuaraU4UrcIrdR8ZzHbnJ8N1FxnM9vcvw5FjrXdUaXJ9y8tw8BElSvPVE0LcBXrzpZ4QiJkACWNxTfbXVCYiJdM9O7T3P3Hq6ESAAAAAAAAAAAlFeqyjbhpAAAAAAAAAAAAAAAAAAJiETxzT29nnLf4r4/NnO93RJ4hxm/tt0dg7ugSAOZfnN93fWgJfmp/Vvzj7Ve1+PgAAAAAAAAAAiUogMjFEyAAQTKISABMREzMQmSICQJQrs49hZynLG2tquqrKledGyuhbWKtdmicNNkMUTIlCJTHVvU+zdo9s60RKYBKKtedPLCMkFauzRljoygAAjXjlUidCNFmMRMo6G6L3Du/uvU7q7CIAAAAAAAAAAAa8Zq4WULaUImQAAAAAAAAAAAAAAAAABOMMgSjF1L07tHbfcurwmYRIADmX5zfd31nspR+X59LeEevHrnlwAAAAAAAAAAAAAAAAAAAAAAAAuKbOMYZ7nbXe2YVcMqtdttbRpyCpjlOM0rMAAAJMT/JfS8r/AFrzVBMAVIzYqeeAFzTZb3VwAAaomrhnRtwiIAta8+JcPyfOOc4mAAAAAAAAAAASXNVlvnXpykgAAAAAAAAAAAAAAAAAAAACYJjE/wAk9Lyv9b81AAAmGXXwf9j/AFoQlHg8kAAAAAAAAAAAAAAAAAAAAAAAAIJkgEgJgIBBIAAASRBIABBIAAAABAJABBIAAAAAAAAAABJEogJAAAAAAAAAAAAAAAAAAAAAAAAAAD0sMtMTIAAAAAAAAAAAAAAAAAAAAAAAAAAAAAAAAAAAAAAAAAAAAAAAAAAAAAAAAAAAAAAAAAAAAAAAAAAAAAAAAAAAAAAAAAP/2gAIAQIAAQUAh+rZplJuVOtTWi2ULbu+keSWq3m506T+aUsfmlLH5pSx+aUsfmlLH5pSx+aUsfmlLH5pSx+aUsfmlLH5pSx+aUsfmlLH5pSx+aUsfmlLH5pSx+aUsfmlLH5pSx+aUsfmlLH5pSx+aUsfmlLH5pSx+aUsfmlLH5pSx+aUsfmlLH5pSx+aUsfmlLH5pSx+aUsfmlLH5pSx+aUsfmlLH5pSx+aUsfmlLH5pSx+aUsfmlLH5pSx+aUsfmlLH5pSx+aUsfmlLH5pSx+aUsfmlLH5pSx+aUsfmlLH5pSx+aUsfmlLH5pSwLpSx+aUsJrGFMm60oH5pSx+aUsfmlLH5pSx+aUsfmlLH5pSx+aUsfmlLH5pSx+aUsfmlLH5pSx+aUsfmlLH5pSx+aUsfmlLH5pSx+aUsfmlLH5pSx+aUsfmlLAutMCbpSxQ6PZHXUn6KZLH6KZLGTUSsXvibpSS/NKWPzSlj80pY/NKWPzSlj80pY/NKQwm50xNm0qye7UP6J5LH6KZLH6KZLH6KZLH6KZLH6KZLH6KZLH6KZIY/RPJo/RTJYOiuSA/onksv0UyUx+imSx+ieSwvRXJUwNFMlj9FMlj9FMlj9FMlj9FMlj9FMlj9FMlj9FMlj9FMlhOieTGP0UyWP0UyWP0UyWP0UyWP0UyWP0TyWDovkiT+ieTS/RTJY/RTJY/RTJY/RTJY/RTJY/RTJY/RTJY/RTJDH6J5NC9GclTH6K5IIOiuSIT+imSyGimTGP0UyWP0UyWP0UyWP0UyWBonkxH6KZLCNGMiWf0UyWLDp5eL/W/opksfopksfopksfopksfopksfopksfopksfopkvDsTwu/32lFtF1z6YmCCNwVFS0+W/8AoA+5t1H5fxBBHsx7Z4ddHL1jIIIjWsD9Tue0Wmvvtw020fo8eCW0JTyy6QalhKh390oX0XEuAWTE0uq4gT5nSAaZLqGOQ+5sEHnkYICT+KccLSfLSEpTAmpSEBIAgEEcCoiA4FJLPeQDAmRp5aLjasigCfIBOJcAZcbv97tytzz1190akZ9S4Habvdq++XD6emJxMT6wJgBIHtEoBMbecobet5mIfdZpmc7vjWS5byGcpiMJ0+vGaVuE4PasPt/WcGcpgEkAecCA4pMdZqSFQpclI+3BnLumoJSk8F96IbbQynipQSA4jviXAQAknk6zMlK5pic4dqW2VeZ+IWSlqEBZSJdw7ZQpQSO/vElmC0lUJaQgwEzj6uBnIynLiSBAeC0/bKuN4++25W95izRrzcHarO/p511Zqq6ntlDVXZ+lcu1dT2yhqnGae65hS/gLrbLJQuXxg1tgp27na00TMTE/ZB0jT93CqJivzS80mmWQ601+RYlAnLj29x040afvIoLVR2uiEoJAEKUlCe5So7UThax3AmUodabeSlCUBS+0No7EcDKFtqXDRUEwoyCSpYCQCsF1PvJJPEQBPh7xCnAmEI7E9eWUOPlKXmS6pLTSRLoGySZgQY7iqEtgHhIFQBAzG65bV5liNJqLT5DkuSZRc8kxfIspocqq6vJcjyjGsqZueB0+QalZqFZfnOEu9zKwZ9yZOx74UVcl3n523/8A4ZGuH/2R9PW5KqfJRfLfaGbhbU2HPhfLfaGcltTFsvFTdK2spwlLODRh8qnTOXtFyvlrY0d5aanfrKjSvR74cUkd3GXDt8xz3QsiSFlUOg+YHGzHmIl57UHuUAkIBM+AgSBK0zSO1P1uBKyPfCkSI7pS6ceh4eahK5rI7So8HHO1AqH1BVQspVUuphSHn4SyWUJYXCW0J4GciQCFLXCW1TkBzXfBMiuuWWlV+wLLcD7l6gZ+Z5rfsMxrJntXkJptMLIltqyaiNUr2GaZuOv6XuKKEABI5bv97oz/APWsa4f/AGR9PU9WbbdXLFbLqu731LuXOWK2XVd+uSLtdYsFxYsVrNnQs3Ktoxb/AAZicEgDw+s4kJ8bLYrpkFXp5pVQYKA0malBISpKgtxCIS6lawlcJSlKYWR5hXNR9/1yMoEu3kILsJQlAU+22Q66oJSREhORkiayORS0o4BBWgJCUwSAIkCXwpRbWoANFSfwsIaSlKwyhQWoompQ7HYCVEJQkAc/Wd8q8pw7LrKxes6ynImshwrLMdp79meYReLTR3y22+7Z3p3S3BnN9UWmG6anpwlal813+90ZBGmsa4f/AGR/6E6zgGfhlIJ7hNIl4shOEBS4wnRG9Xw41iNixKkLk3STAbAhaUEJWgBPaspIKOC0JWllvyhLg20ULbQG09ZwBMkgBKADPp9rzAlKBxJEJCQnkdDsmQAjldc8oMoIDKe1PWCQlU3FBDSUcJCfizE+pInJSgkdq1ENtoHgXf73QK9s1+HRrmw63qJ9PyMdZyMdZ8Op8MifC0u2JJur9BWV3hEgCFJnGKYZeswqcJ0ox7E2kpCQtKVhMgsBKB5inICY6xJtoNqUpHDrOJCS3EIIC+4AARMTcX2BtlKIM4M5Mn+kOBEoUoJDakr5SZFwOKgAAchlCkKVUBCCIc7oQnsTAPTgtxCIQ62sS8HrMcUkyB7lESJnLwLxPzMOyquxC+45kVtyi17iP+Sf+nus4w7Fa7ML5j2N27GbaEhPAkiGu5KCpCCZCCpUNvBxCkeYPq5XGkOBKUoTBnIqlCUqB6zlDxIbSntESiY7koWomUdZ8CQB1cAQE8RKcgC++20CldQlpH2es1GUBKe/kUFFSUKS2lSUNDr4qlBIbSpLfhXcgPRppmFTiWRbhMcdfbJAESlwnP6JJAHMSAOAII+hjOUaF4kbJjqQEjgIK0g2XJbDdakU7SS4nvQlPaYnB5QZEy4LccSpsOCPfwEFSVcFLCYCnVwlKUxLrxWvsSEkkSPLUKcShijbbLMyyCA7wkoL5ShJKWm0HwwQRMTIDhJnB6HkAnHcJRI8Lv8Ae9ZoUW3LpS/FOEqSUq+uOsAdImJ/QpE4bcWrJMloqW3XsPu/FGQUlPQ3eDOQmBAnITAiQiU+AAA9j6xjeIZFl79bRVNtqx7+Rlh6oevVDTW25cVdRB91poKm53FlppqPr4VzyqZm209VqfYciwaz5BT0eQ33FkWu7W69Ux955wCTHfOEpI4EgBTiEEd64U4hB6rCUJSPr5JQmS4HQ8pCXao/Zj7KAClS09CAAF/e+wATgr7EpUta0NpTBnLgeHUD6vqitqnmT8HtcLv97FvZpjctMblV264at6d49UWG143ccVorZ+FF8vLl1TZaChYs+N227MVjv0Oz/wAxzL/kiQBmmQPv02rd/qmrHQ14PwXjBlZMYpGVWLDLq5W5dbJfHmfD7OUJdOIpq6KmauIrbhjNh7qrCMRQhu18qEpLfhkkcMA1CdxFGv8AbLZT5T4OMYDk+VReNvF+o7XUWymtGMVNbSVNLpPbRdc+COq1pQlKkrTGUNuO2PTWlVb8MCUpj3RccWutI7ZM7p6+o5+8Edq1H6ukEgQVTQlSRBBMJQlA5xKbHVqAQREuBnKm/wDNCwoKQtSkkQEqABBCgPMIl4pIAlHekKC+6AjhctNavK71p6q4Wa/5hf6y2NaLAJxS7/C3xPnN/wAjxvTZnRKxFjBKbKrbTEzjpHmVNrvf4vT7hcKpDLj1U062yk1Eaf5hZ8AGbZdQWbU2vyzHL5lGf4ZV4HklXV09DT0bNzxaLRUUN8un0PcFoo6nKGVXG4Y5Y11mUtVa67UnJG1u16VG54VjVI+zjGOK/M8Mweiq15pTvfh8zzi1VVZU5w20cYvK6i11tPT3CmwXGaymtGWXGlTZ7ASAOKVIAS4z5SlNFPi5nmjeVMgkjnxCytZFktDQU1spOsZeKFWN+6NulmaqrnCkhQShKIEp585SX22tU7dMySEnrOcoyPH7Vk1MLjdsDpKSsp6+l5WQA1xLfelLDaYnEvCJSyG3QvlcdSiGUuIQUhuFJ74ACRClBIQe4deClBAQtxZ8ycAgjkHvW4hBQpxyEhwpLSFqQ0ltMhOOs6igeyikxJu6Y7qhh2qdrpo0PyamW9GU3PF6Wkf0X/A1Gnl9yA3TJbTXXu1jSvIQeN3+9iifqrLc6N2yUdboXc6+5YbRWSpt+dajYQ1nNkuNAW3KK61X4Kjr7bZ1iQ+h+s6RxyiQ7dK5+maSGa9992pdoH3bUlNyrQvGGqartONru6LssBYNbVKpayofuFDT3GupIp62qprfj9qdyq5Xq5m73KOs+IXJHs9quDtquNruDV1t9Q+1Ttas6nKzOqsthuuQ1el+Iv4fiqftnvcaJJMXa7UFlpcNobvWp6BDbRQmAJQtttcJSEipw9qlu9kzvuuHGRkULSW1FSYEpeK2DJxtPe0orbgzAnKGlpqFE9EpBTClBIPeVBlIPFZT5nWakkqDgWZCcA9EuBQAUYSAlMT5rhhOUWS74XhdVaLtPpp3jdZitkjLsVo8usybDq3bhh2INYsgCfA93G7/AHsEExPrtsIbpEgoW24h1OtuA1F+WsFChOAR9GdZwggOvVb9Q3yGKdS6Wm9vwnW28Ylb851jvGZ0OEafXnNa7FcQsuI0ZISGO+RSChKiRqEyu9V61FImJ8pnF6sdryGjYYyHETZsks+RUwdQSH2iUutQjzAmASPEETEypCz5P2gAkcHCH1iYgNJmQCFKCQkTSZy5FEhfBbaFwW1hJSswppKz1B9g6EwXJK43f73jt3q6gXtxLzjVOl9IZdUlzK8AxfMU5doZktgJCkq+jgAB1nyJEvoAkAad6VXbLn7TaqGyW+CklxTpSAQoZHdjj9oxuy3BNzdUkuRLkAnAIMFQAK3iq4Ycz5ltzmtsj/UgK+13rcIQYDSBAZSgoV3p8ACcFwmEtLnPt5HFglah3tBQ4rBWrpPk6wkJW5ITjrOQnAjr4/1laZTcJDZMJASON3+9gzlSUzlXU6d4W1gmP0bCW2hSoUh1KmyWHFobovIe1R02ZzVuppnqOo/9IfXw0t07fzG5sUzdO3wJABSXYSAkWWkXlOTiZMhPrPlUr7SUntM5Ti426jutHT2/IcVqrLkFBkdtAIEhMe5XQNgpRzyMHqQAkcFVDSHEvLWV/i1QywhpLLQ7VuIQQ53JWjp1n1lxEK+0lICR4cxOFrQghzugKVIlzuC3DCSowQ4qOxyC2gwAAOa7/eggiz2S536q0l0ufxFzyXCoNNBSmgVIPetVOgOpeWwt1oBesOmlVk6O3s/9HY7ZXchvV626tC3XS11tluEWW2O3m647jduxy1wZSgzUqYVGYXesecoKCks9ElBhCu3mUSA2jsSOIMwVSVkWE0N+qLXld5tN04PHuHNLjUAFuYiYnUOKRDLKGUFaVwlCI7OiVBRSlKYkJpAB5CQAtYRCQRBM/EUQkdxWEtISQZcPeZCOkSE+M+a7/emc9CsVbo8ZbeSIK0pUIkI6gEzhSAopDbCG1uBvVrSlF6JBB6z/APRelF0obNqAr7MbgE1wy+ZnoNZ3a3MwAB3KKglyA0FBtCG0Xy/2+wU2LUV0p6KCFJCWe9Q6jgJEkyWlJSIJAHWdOtCFrUsqQlKQCRDjBqW2bDdMDpLLkNLemUNJRB5QJ8JicOhJbJnAMJcDi5BKuxS4CQlK1STLpzSMFRTCEKn4YHT7KSia1HqfYLv97GjTzStN221Lh5ClIbUtSOA98B1h5D86dppDYOtGl9K9Sz8CYn/6Es+ubTF31N1Wdzpm02iuvtxwvD6HC7A2yGob6kzkEhPCirGM1yJxrzFoS1TNJUFpIBMEgBSgmCha4QhKBMTgTjzB3o6ATn1mYUUTc82Mkwq3ZQ1bL7klirmXWn25cnmFSS44Il0l0CQtUyYq1pZYSO5tpRUiO77SEEHoTzudR4gjo7HWfsN3+998aIXA3DA6RpbLUBgockJ8JrKktoaJnJ9BaQ+mnDWT2ZeP32fXqTAIISmUS4ggjj1nBBn9OkAiy2G6ZDV6Wadv4NbmXFvOIaSmBOXDUekulbZLbQUFno0PeYgd64+rgfc2EhMunCaQCA6AntTxcURCEBKYmAXWm32qnF7pjSLXmVnuNxHUOKS2AkqJEz0BQQ23NbioT29vmd9QpruUekJKnIQAgCcvAV954hBIQnsSJy9hu/3sbcbwEOQkr7eBIAcKoZQWxPg+pzzKpRKtY8BXcKKmoqmretWlWb3hVq293aoig2+441Ss6NaeNtfBuNUaFYTjb9OvRvTsw1o3p03CdH9NyDpDpuknR3TkwdH9PpV+hOF1S9QdI7lhNKJy+m6C31l0q8R0DrHFWiyW60U6mkKTTzCUjiSAGA5kebltawlISZGc5wSAIdWUpSlKUygEEOOJbUGyowYAJ4Fcdk1dZ8es8kxWz5VS22tyLEH7VcrbeWAAICgYMxAEz0m4tDcdyaxpISpaE9qHpFsEEeEv73xFqHne/wAYCfLd/vY0Euf4TOSOpCZ/jGQpVQ3DM1o4uONtpSfOhJccSlt5EUVkpqBumSjuLLXmTiXQkAETCW23oSw0g+U2ISkNjykwyVKbl0qWUVLeq2k5pm5Gf0p7+XCsHu2a1+FYRasNtYSEJHSOs5AcCJx5nfGTZNUIqbLZ2bNRSPISAQVOJCEhXWcLMNsoRykKfISEDmUrucIBFViVfQ1dlzumragyMAACHHOxDSC4pTqkFCXVHrMpBhtXcjwlfeeJ2zc8UgEQ1NSON3+9imqXqN/D9fq+2UmKam4tlFYHKR14ISB3AwPdA95KlwmnaBQwGksuFxJAI4/WXnfNWolwAAcFrQkEiAkCBOSwC86yh1epuirbjJBB+kmWHKl3RjB7Tc3db7bittyAEERp1plcs9qMex21YzawkDgOgiXRI8yKyopKJl6633I7limLUWLUXI6tTYYSiJCf1cESWYkJ8FFRgAJHIQQY6zQD5hnKMixu15RRJqr5hLdBcaK5oMoYQ06lKlKRKUEAkEELWG0I7u3wT70zU4AAfDQZnxnz/R+rjd/veNlublmuuO3u05Jb01YUood7W5IhTJUltHdASEDgptJhKpGQn/5QHErhx1SFqQfMCepKoV+IUSHUw0z2K7ADwWO6Ed3bGp2jqb9WVFO9Svgz+kbJjuM4Pj0aoXFy6Z19emWnr+d3S222itFAstmA32qVMQVEcHEqKchzWmslytuM3K8UTLDTDfEzko9xPWAQQA4FeekJ81Kx2qUpJ7h1nEoUv7SB2jjV1dPQ0zeq+AOrSpK0cAO1fAgERXYVRtXW25u5RVryQw6ntqEtvBcGO+bgbEwABzjgtzy4bT2AAAeEtYbS0kpR4yxNfJd/veTFMxvOIVWA6pWTMwXyhxp9DiwtaUzEyQAATAnwW2hwJQ62ZKVBZbMFhxSCH+3zlGA46oTlEiqEgJEEAR1m44ptKUhCY+rMdLcdy1eS6O5TZHloU2QQfZZifhzE/FTdbgig0Y1DqqaznSe5ZelW3rICnTzT1rAKINKXCUpQFKkluZSoJIHvVkOQZxT2yzUdrXAE+AIIhS0phtJBBlBIAT9qDOXAx1nBUZoR2Dk1FobLWY/WZPgl3p9H3nl6aQIbPcImJjoJia3mkxdWLNeKaiZvWHrx+/WvIKVtCkqKiXJnwpQlzuAQoKn08LuElqComT40oV95yXf73lSpSFYjrvd7cnF9ScVyVoOtkrDa0MzDalI75QZT5vLQVKp0LCn1tF0LC0qXJboSkLIAUkl6RbV0EDu7iAQ215a7rjlmvYv2gON3J286GZhbWrhbK611USMoE/H+oe7wuswJeBIA2/RW6VFXlOO02NVUUtJUVj2I6GXe4Gy2K2Y5bwpwqCUpHHpEyYyjKDj4teMV98uPehSu56SVLKikmFMtqKUKRACzACEJQ4VhSggJSZzM+SYnMCEd3Zy6z2mpqqKt1UqcmY0Xcpzp3DhdCUpCRH2UpDtRUksmEhgENIVDie9F2xZq5N27OK2xPNp7Ec0x2pebUQ4CVd5T5CCIHQeEBOHFhAACR47n2Vcl3+95SJ8ASDadR8xsosuv11olY5rRit1TR1jbtMpz7KH0K5T9pAqAlDdSlwpUFwoJUJGCT3NtpSodwgpBLBUpoJ6AuJcEwOBJJ4XC20lzavujuGXJ2o25suJrNAMrp6a56V5xaBXWW4213wqWkqK1236YZtc3bboTm9S8rb3kSUnRjUICu0yzS3u3PHLzZ4U2tHKCCItdwdtdwqcUTe8BmCeT3Qr3TjD8C03yV7WTNLnbbpZsQyjL6rGdAadhzHscteM0gT2iPs93CXB91thBqbxmCsfxO0YzSobSgcCAR5iY/qLjsSImpMee1DhJUy2oI5hCiVOp6jm94UoJHepQCY6zlCkhQpSotkMkIUFgOohffJ0LKqqlRXUdZa8iw97Hcho8joIl0jpwSgLgAAEzicvHbHcZCYnLxlpT5fJd/vfDx3Lb9i1Vje4NgJteVWbIqFFQ0EBaVJ4qQlanmUpSwXFONqUpEONzWFyWtIUG1lKw2pCu4AOESbUFHlnIuth9pnzmkKbUyjOMoOK2K9X+6X+p55ExiGlGS5dTY9oBjlsdtFitVhZmDCe7h9ZEx2IMVtloriuvwHFbgxf9CMRuVHlGMXTEbtMcMNxm15NV45p3hy79qhXVOOabicuTB7tjFEdRKjS6/wCNY7iV/wAqqcZ2+vOptWjWEW5LFM2w0nsnwBIP2o+uOkXbNmmGqDEK3Ja/ugdYLaSktoKvw7Mw0gRPlIHgd0ykEAAAcyz2JQ0hBJnAkOK61ptTRUWHSuAgTAPcpntS8tbYQ+sQzNEZThdqyhukyi+4xWkzEuLJm1484I7j7Cv/AMZg8l3+94zE/AMyKWqfonsZ1tyKzuYbnmO5YkpUgBwAwDKFhBSUOB1pRUjgROFKcbeC0PpZLqoaQ6owpkGPr5QSIM5dZpabSc30JtN4i92G6Y9VggjihCnDZ9OMvvisB0UtWOqMAEkQfMcg8TMjgZT6zzbDLXmtmyrEbxiNfTUlRVuW/TDNbk4NEdSCMktudWKkrLPVUVr4pSpasP0OyO/xYNGMLsYapkttsvEwIImAgpSRLg883TtL1Ht9aw5Q6gXp+jx7OWahrT2zPU1rtNBZqcGXEzkAAPDUoICHEOEGULUUwEdqPAVIOf8AkJBPF8h0IZDSPKV29klcO0CHWkuBum7FABK4eZbqGji1RjVxx/K6e7wCqcujH3XjkhSwmUEk+NLjOGvsnjd5+d1JU4oviw1a2xUo/MaPH6itqWfMqa6ttzlIzbW3LmHrLVIo+s+WmqX6OoxDXm8WyLFkloyuiDa+xpfVS0TV+Jp1pdbmlQUI6zUjuCGUqAk2rwjORMy22G4mJ37GrNk1JcdFMCq2VaA4mkVO3NtS7NoZiVCi3YrabSlNA2gdY/Et94WlS0pCR4BIAMorrNbrkihttHbWjMBMu2pZFSzm2jOL17130szK0VlDptmVwq7Ht8yCsjE8AxnD0fbXCUSEFMj1mPe8+3Ts1mf29xmupc8vzlv00xunrWWW6dvr7ItCVpQ023HdKEtgGYnzkgBCy64bxbRcuK1dr8u1TiyUh5t0oqBLpB4oJUeAjIcUteRN2ipyXFaqguVFcmmfu/F6zV3QlHljwR78m1Px7GrjjOTWrK7bk+p9nxi64hn9uzCouWoNnt1zqrjRUdC9rbjiXbVd7XfKGES8zjcqSofcco6lhFvfdtVXg1PUt5DiLjDmb0FhNwcoluUFbcV0Ro7XVU12xu2sXTHqqQHgWi719iuGD6+MVTtO/T3OnIpmY8luSF/+4bSgACfH6lBS2EL8xPKRLmUJgTkQCOBE4nM9wkkuugNzKWm0KMwJAHlAnw6zWAR5fmKDSBCm0KBZbVAb7TX3m20DmS5zj1tueGZFeb9WN9yB2TTAgAATE4Amb3fLXjtDZaWrzdyjpKe30oMiQCJ+ECCOUkAJebUeKpAKUlKUgyAAHNKO4SUkqjWLM6ykWY0czSsuiJkmHGGnkijCEhsF1VI8QgqDjPbMKSYUvtgLPd3di5ifF5lFQ3ccau9satOWWaprwQREvDMzCE9hMvDN0wHCzg15s7uT2/MU0mZYfnFLlLj1iy633DULFH/01tGsOGinwayWG0Rer5aseok6s4CCBPjdXFocU64pNmbTdLjRWy+u5E9+BvOTsWK53G/5FWsXG83Fypaoqy2UlZQ4kq7pymQnzkTEYpl95w+vwnWuzZI6loIIWkF0EEPNrUAAI+tdOoLZSps8Osz9qCARyNOl0eB+EZcDjIm20Gx4MuH2lL4kAjpK/wCSXGvhFmZpMl6zdD/cwhaWeHWcZBmNnsUO1+aX1ygxN9dQAe7wzBWiaT3csgYUgKT2HzOQArWk9w8BJC1Rqtd8fumWmNWN92IbXNUdDN7Gkus+M2+5UN0ZkQJGBC6thBU495mlt8SjBaGspLjTKAUlLaEF52n7mXA63w6S8zuhLZEZJi1mymmoK2/4e7a7xbrwwPCW4pJbR5afEsmoturKrGKldy17seottrqu0VtJfdZo1DyW6YlbrhfNPchb0pZoxklXSU9dToxKwedM8bv97C2ULcTdrghK2krcTd7gloTgzlSqVRB26V71MJy5zOUSkY0/1iu+LO4vl1ky+jDqGlu9C0+XF8Oku1QhpXcrgQ8HXZ+W2ADxKQT4LZmkgFIE/BV3mPJQeB4FPcLncaK00L2oab9ebLYrVj1EpltbhiaQevJqDT096FpxLHrHAmDAAHidCe1TRQ63CQ0FGnZVAV28nWcSgEEE98D3c0uDiiBc7vbLDR70fVOxS3Wm/wCqWfZPqD++/df+BvV5umRXYdI0Q9TDc9pDkW3z1TtHdTko15xStsdj1itF4qGAhpoIJGlWDW/J7dQWz9ONS+1yP6yQpmpLrCChELX2DsHcOnAmcTMV2KVFrNDmtG1dueUdx7gkJT4hnF9wnGclqbFY7XjVFfcIxfJaiyWW2Y7Qw40h5D2leB1D1HRUtvpiCIQkhXG7/e+zWe8V9juGn+udvuzfapJmh0gk8jgf7gSR7BIgFlC1BtZh/wAxS2XexYEgkg8pmR2OwlLgKQsIBChPsTkOb2PHXaXBLzlNTVWe319uqanIMLqrfcqK6UQ7ifN7V/8A+UpxPth11qmaxegfr0mXjEgBCguBOUKSlQU2VFKHCW0lCDyeYEwA4o+CSANTNXcO0ppN7XqR6i6j59xpaOqrXGsYrxUMMWOjTpNi991j1LYYZpmSSY01uNdc8JkJaT5za8VtVBcv1J1K6QffwkCQgqVy9IvNhtd/o6amyjAmbTeaO8MzMAz5O49yUhI9mM5dgQON3+99lkJ9Zxo5qq1cGyhSXClJV5qUKlwIJj6vHJADRcWkxMQ6ftMzDTfeB3LkXGxAE+MzwmAYmpLtyzypvtzt2HUbb0T6kAxXYpdMcrrPfrdeoQgDgQYuef2+nNqxi83y59Z8fcIBChyS4EgCZUpIfJbR2chnKQgmfACfFvr4BIAj7XbuV3W6f7cse3q707zulvR4tWyhs7VZlFUUCr7XNLMAyvV7UnaLsU050Ds2baU3W01uO6b5JkFZZrTT2S2fUvHbM5baGjp7dR8ZAqHapXgATi+Yb51Rbs4rLJUGDKZIAJkG0dg9mAJhubkDryXf732hKilWlOqrWWsKSluCEuJR/wCPsS0d4QkiFLX5gdUYBHeh0JW0kJd6zkJ+SgQgmfJkWTWnGKJdpyXUN61Wa143QjsaAKgFhSUqJSlBWRkWEt3asrMbzJ9/4a1BhnCWzWUNtpLaz1nCpy4upK26dCGo8oqdImrg6SFIc/pGUAAnwj0j8Q1DP3fOSRFQ8zStbzfU6w7SW35rlCsxybjZqShcpi1VVLqFNBO3DQrMdx2oWznabatuWkYkSDLnJAHcJuqVw6z8Akg3G3Ud1oza8hxuoseQ2fI6WHikJ9mAACh5o5bv977TTVL9HUaT583mNmUhLKvKTILmSoJgkCCqUJWJgT5ZeClSnglAcSoEOOIK2g6lQT/4kgAwylIAASnjk+oNPb6iy4ZVVVwMKQFIQWm4QhSolPh1mAACARNU4PEQCVhEgpYWYaW42ylIQhtXdySlHe2VJYaQogz5yCDHelxIE4IlzzHDJ8wseJMb8PU2Stu+5BecmufIapqjxltS6yNjGw2+7mLvojo3i2ieFicus5AweUqAgKnA7zDaEtiZ8PpwvWHUNyRRZneLBc2iViUdZyiXsABMAghbgTASFJUDIgT5Lv8Ae+1Wi7VtjuOH5PS5dj6SEqW2hUBakIUtLaAhIDqApJJPN1m66G2wpbZK3AnzHgocCAQUgxPpITj3cACStZCEKDzRlEpm43KjtNCi85DqEccxWzYtSmcnVFDfZA6x1AMvCPeuHQUMpSEjgWUESlxlwLCQ5E+2Jc31E9iVN+Yop6qKgStXcJy4mYBCQTONwm4C0aFafbud8GTbqnFrUtXLcGKunb2T+mvkOqly0c0bwDQnBPA6zSPN9hIBiupWK6nqbVe8SVYLyL9bvdAIIl48xOCVGEoSmOs+a7/e+16PZo9iuSE90BQXCgSEs/b7e6FScWJcqlBI+26kNpC4nKB3GJxKAZcJx0lwJITN52EqW5CUBLczGX6gWbEBjdhyTIqxhhqmaMTggrVITbBSp18pWZT51uIbiRKvstpR38ZiauwuNhYRAgkqcTLukJlU1BRChOXCYnwPULUO6XApUlSAQOs4lw6zqKhqlZ3Mb2tMNALJq3q9merFfyynGL4w9X1Gzv0sXbBk9qslustChXckd3OqaU9qHQOg8YwtxKIAccPaEDJnVs2TJMMtWR0VJlF9xitHvkeBEvGSVOKAAHgXf732ttCnHLDTvUdoSIDyCFBZgtPEicoEdAYLpUWmj3J7pGU+s0lTi5dUrcWoOIJE5KUoKbQwshK4cDKQhCUwpfmDpL7SQQIumV3HJafGtP7Hjzx4TPA9rqiSAB2EeA4opgIM5CE+Y4gmcS49QeK0IWFFKAXmkFp5CQlXfx6SUoJHcFEBxQFO2AlptHgA9LhcaKz0O/j1OsnxyryvLMnz/JK9afN5bMmhaXsZ2HW3Q6kpqdunENHrzEgAf1CSSfGkIKgClEomTwyY/iKCDOE4quzXaw5LUXKDOcj4kxMzXCUpSPBu/wB77Xo1p+rKbqtEkNqC0IbTTn6gQRAUCYLwJSwntEEmXAkOpnAX3FCe1Ch0HczCFBSVFBMBpwBtvsQYcc7V3/ILbj9qp037UV6gtdDbGxAnKCqRUlaktoU026oJcSCDIT5CQAT0SVuwkBKYLizCAqDKXFltSDITiU4E5I+2YIUI7TLgSoQlBCvD1E1NxzTW07wfUxy7VHIIY7Uqg9eTQrbzqRuDyHZxs/x3bdiyR2lkANOL7Q2nsQeWUA9/sKnPt9qQqACOFd/WyEkAEHhkmK2fKqWhrssxGqtl2t95puExPwAe/wAS7/e+0kAxhGE3LNrrYbQxY7USEwhBQla2wewphtaXUH3tsNMkJUtCUpRAAA4mclthRlUKjrJZVJou96VKADSCqQn1nLoSAJieWZcza3Lfgj16cQhRInKCQAehbmROC8AO0GAZjlJkkJmYkJkrXAShKUkLAiRjuKktd3Z05HVkNIQlCYEJR2QW3phLkAADwZ9JRuU3mYXoTi+6nd7mm5/JuDTfcxybStpOX7ssq28bX8I214K8CoOKSHUp6I6jrPkELM/HkJkgQUrUG0pCeExOLbL8/BJPE+5eNVDFytWetu3XwCQAB5kdZ+Hd/vfacLxOrzK+43jdsxW1w4Zt9JTQl0tIWR9kJKnQ0y0wmAAByCAABAPTh0gmcdOAIIlNV7zO8ZZVY1hlnxnhIThS0ogL7oAKoJSVEAjyxC1pQkPNrVxImJuBSjNSXkLAnORXwQ6hRQiUOOFK1960ob7lL/8ABlAb5CZq5BMDwiJRcbjR2mh3j+pNgWg7N6raG4XfjXf02+O0X04NQteKvDMLxbAqV5w1QLpWpHmKgNnu50kLc8YQ2Q6Os4JnwIBBJJxAD4d5JnherFasioWKe8YHZmFuLa5SFdok7HSfiXf732ikpnq2o04wZnBLEopEHzFFIDZPmkNthtKnFJLSXCn2EiUXzI7LjdO1R5NqQihpv0xpmHW6hriEnvAJh1JWhxokzjrJSO5RSVOcB74M1w8lKGXUko7S6TMgdAloIKnilUugIIhxfYGkFHFxQShKZewZ5nFtwOwb2fUwrNZH+KEKWru8g8LXa6q7Vmx/00avKKyy47a7DQttrVAQhuPL7knwF9QSAPGdALcHlyuZx8CR8C6Ybb3rzSZ6bRV/VxClEkS8a7/e+0aF6f8A5dSKcXOSkwA6ohKUJiof/DtMgeX0kpE4U22tzpLxJiZUQrJMwrKK5WTT4OVBJEVdJT11NZK+owu6QCCBHeELlBgAAGULI7mEqDZSDwUoJhKzNa1FxKlLhDaEcBBUAUqCgVhASptwz4kKKwAkT4PgqbMz4YE+III1f1vwvSLGN5O9i7bksgJ6R7j+CNOFuIKYEzGI4hkueZF6eHp0/kuPWS026y0Eh3AKMIBKuhPLLi0AQZQfGHWGlFTYnLimU7v/AFLz4PWdwt1FdqOuteQ2M2LLcfyQShQmAAkeNd/vfZgnro/py9kdcAEBABQEhMdZKeCF+a4QtC3QGCVBkPU7dGhKqZt9D/idZ1dbS0FLVZBkeb3DGsVs2K0qgEmCQBdrWxebfiFzuNluIAA6z70IhpJQ3xkDFOpwplwV7lpUCtr+iepAAEK9ymkqcWpTbc+49oUqJ8y59gnLmkY+o8ZGH326dnc/6oejukd11S1x1Q1rc8tiBTW+FGlbUK6qBgifDSPTHINZdR9newfT3bvbxSsMsKa7Klp3zSSlajzygmUKQXCT4syeClpRHeXIQAB0lyUUrheQVE+Hc7XUO09uzqrtNQAlIPQiYHi3f732aipXK2rs1spLJbegWAp0gACBOUKQlUfh2QuQJM5qA80Tl4ExOYnKMryuixWhoMRuua1lFTt0tGtaW0fbVAnKcH3ZTi9Jk9FY8xrKStcIQAO1PJ1nyTSqBOSAUpnIcCPsgmAlI4SE+ZUvO5QJx9aVqLqe+fSUxOMhyW14xRb9PUrut3veRZBXX+6cZcm2vbxlG5TUfa1tYw7blgpXULjyqp0NUCguTbaEJUEc6lkHt+11n4pfJiS1JCQmDKaR2jiSAHnm6dvFmXKew+IsuSr7bRXOiRZLpba3HMmt+SU3jXf732UkAaff8yKkilT3EgADnW4huEqDjnhARdM4uV8q8ewWitFZ7y2kIhwKcSTPkkScuxejy202nLr0clWvsCF96OUS4OOFJaR5TaKkLLcluOOgKaaKRBmR4JEo/wDNfK4spdSlE1NNrgJA4S66x7jNNNHaHc/6her2uFRRoV53Psu2BZhucXovo7imi2IMIVUuOoQTKJgEoCjzESjuKwlCUDxek/vQAkeDkjTdwcV9rxFKCQjqOGT4qxkkWe9ZjR3ImZ8S7/exMT4EgD2HBX2qbLmh2BglKUrSsc5WCsHpzkgCLxd6GyUv4fIdU4tVnttkpeClKbLBSptgPBPEdIJAGRY1Zsto7FX1mCMtpCEcyyUkJIEkLK0lSWPtAjpICHHOyApyUwRykEcCQIS55qQlKBykAgCQ474d9WMaD4ZuK3JZ/uTy5ilLiVq59hHp6VOtGdYRgeJ6c2MiYZBcZbJ7/eEELifTkmJkgQP648SYnHmEgNzgADgfAp0i53nw5Qn+ouXSCAQDKHaYXi4zPKBPwLxIOxRU7NdcbHWUd5vFnoEZBe7ddKD8bQU9M/erwtz8ooLe3bbJbKq3Xh/xWl+W5Ybw1fLSgSLSgG5Hl6gynDQUjwSCDk+oLFvfpMJrb6siXHrNUiEoSkdZ8i0eYkFaU36w0GRW+wfFuDXdl5t9qY5HHCgoR2w53d4CUi4Vb7V5mYlLgpMylsJ5pCc4CiqPLBI98peDe71a8ctu+71Sa7DMgznOMq1JylAZp1vVDtQrlstmumRXfZd6VNfj+QWmz2yx0kxOaZPId8xDjb4bJcQP6KZdOIhQUkKk450APh+6A4FFKQYACR4MxO41rduorBQuW20+F9ZHdy32/wBHY0Wi1sWa3XLGM5yy84Dd7tT3R5u/6kXnCbZl9huldcWqu85TmF2sWnx0tyx9GB3jJLimQTwnI8K9VIHH1UZakZ4/daGx3TGbSqmyqkyf8tr71a02m71tcVRQVVwsFPbWLLeK3xCARGgWaOpqyStIW4yevdxJAAE4DqYSlRVzESitq6Wgpvi3I8wOJYTasSpBOXIoOAwCCOIHQicL7/MSQtNxt1FdaKhqK/S+42640d2o4lBEoV5nclxBSoqL9fSXWoeuNvvab5S2+8s1HgBQUC49MIiXUe8+B3Ceoup2Oaa2ner6ht/3OW+HGFU6VrUtXLY7FeMlufp9enqvbo4y0xSsLqAAXKlwJFST5LpDTbaGWklDcIHaOEo/8klRJBBHWfhTBjylLhKQkdoEHw7u6iru/hShxXalKe1IAA4GYON0dPfK+RButpyiqZxJNysuo+muHVGcY/iFLW4dqDU2i3VlTldFZL1bTg2eY2rAsrul2qslYvtRafyzWKPq4XgAvRaKl2yXWjp8bRX014uFvyWkaxlNwq6uor6mso2a6mp7wqvt1uestoq/GtlxqrTX41e6XJbIAfKpVuqSJkcFrDaC83JK1MoBJHLMxlOW2rE6G32rJczZYYapmTzfahhLiU8roUqFtpACUNuTMTirt7+k9RSVlPXUgII/rd0ONpdQ15nCsoXX7oAAOSY4eYFFKFkeEZyJAAUSN2G9DCNsts3SbxtQdz9cyy4+406ilRzbattmablc22g7H8b27YaaXvhLFKwpEmylQCZOGAwiSWwB1n3JkySpHBSkgyW5AT2Dw+7uWkdqfFM5WMCsqPDQPMXwkJkSiuWxllVMEyhWP5xhlzwXELm3lFVjmZ4hf8Lxy/8AxEDGe4g1mdlcuWtKVYRi1daHiok8l3+9JM4IB4ASMdQYmeWYnyEgQSBy6M6iqx64lcLm2rhKFoDiUtdC8hlYIUJcQ82eGU6gvIqcY09boKyJCZPN3AQ8vsDTgdb5Ce1T6ppAIUJkQ8y1UtXNeQYVkWP36gyS3cOkwABzz7oUFlyU4mB4Z91wudFaqLet6k1g0ufybN8szOG6ZxbanlFPNtK2k5fuzyrTLQ3BdIMdAMKMyHClbbSe0QCQfskSgqnAbmZziRhZCIT9vxCQA4VCEpCB41+ecW20w0y0AJ+CpQBACR9fDJL5+U09DQtULRJJ4AiAJR1lEgIkJ/Vy3f73w+swABZKB+91PCZnx+qCpKYo2Ha6vcq2mqnSzM333UtzbBUuFLcbV3qhRAjpCOwwG0pHVIDiVGKuppLdTrvd0yy3tLosMzacwZz5llQLfd2gTgAAcRC0lSSjzHeIBJjILZdMKexvKrPlVJKR8AmACHFKaXCXW1FS/LAdJDfetDTiV8xIBAKRqNqZhOkmL7zfVXczRmKZtC3Hn1PK93JLhtG9PTVXWTLMC0vxTTxCwldTMCPNSoBALnDzEqghxQSyhPKlIWrxZTX4oBMGcrVKvuES8AdIWpKS2niASbjcaO1UeM4zWU1b7Bd/vfEr61q3UjxOB2bJKBikuGP0bt7o64W9TtVSUdvjI6BqyWV2gaszV1tTVExYaN6+0NnobRerhifmDI7u/QU1Re2GLLqHbtZsgxZqlv8AbKnGbdlupuR0mnuYKy+jcbJgmlbc8xpYcaYApS6mOxTSsiy+1Y03ZbZkmTOM07VO1qLb6mrx+0XAXe2Agjn+rlnBkIaSC3xM5QTOL1hqcaexPKaLLbTzkgQl5tZDLRcVOSgSWXFOJQy22C2sATCeSXSNyO6vC9u+Ibut8Wd7h79wW24w37ub04fTstWfWuw2K343bUVTbppw6hCuwwlAUIW4QUokeUkAKMBISPFSSXDKXi3uudoaK3UKLZRgk+CruC22w2CSeSkat2Vq9hu/3viUlFU3q/3l+1XyoU5SXnFcSSk4jgHmfqBlPb+R5gpfk5AWU3ekqrVbsaxMA4jhs/jrEf8AnVw/vGWoQ9rPqEtT5susK9OsNtNfqzktJpXQptuWhBTCQlAIBhae4stJm9lH5i7arP5DQSEjhj71uxrIeZSQVFuEL70csoKipxRIUJCCZ8vWd/wKtN/wLPqPMaMz5nW+4qabWsAmPL88FIJA7YlzkGN6PqMY3t6ptadZ8112zvhSU4dUspKuPWVjsN4yS5+nh6eKNN2qCjt9no1tuvCS2y2JpS0BwWowkJSOZSikpSUJ8QmQhv7zxrfK63DwVEqhICU8l1r7xkd59iu/3viY1UsWFzrPFKv8lv1jqUW6w0dHV1l8u92oTTZmhNTZF3NNyRU19NT2uxVSLdYbDVotmTUlbWW29Xint1S/eq9u4ah5KDeU5G7R33G7TlVcljSbUi14tdLReqC90gfaJTUtrVdL7brPT59rha/welOd27MWEdpNOlaWeGpCXLZScs4ckAtRQhKQgcqpSbSQBKDMhvyVKAJ49JRITy3B26hGM5jRZG7yj3GQE+4JBA8DIskteM0XqIeo7RXmrI4+QpKF1K1tiXJpHpjkGsuo+0XYppjt4s/kqWgdxgJSlQH2xKYhazMp7DzLUAgI+1B9/ggE8OsyQlSUyPi3urqGGKKjYoacEEcpIAhRUSlKUp4kSi81tQ5UWSz0WPWqRHsV3+99gU26Khq9sGqr66puVX4R99lv91x+rxXcGEsZFuHvFdSXq/3bIaqMAyhzEsmpnkVKUiS+F8tTd8teDV9Rc8V5SAQEqbhCSgckui1dYHQLmpLRBQEqb5kjpmeDO3deGZibhHWYM4l0cP2y2gwGm0kTlzgyjchuQwTbjp5u69RbUTX2v4MsuPuqS3SLnLktmPXG5jbntQyDXTLtoG1iy7c9JlqUSmSIAWClRKG0BtEKMghMjLnP2nROXiFQEfbWUpSkeNa//l6iBOXGXBbiUHqpKUpTy3++qoHccxm343Tgkn2K7/e+wEk8OsxOXhEAggEdZjpCgCI0KyU3rFW1BZgSiRlhKLpRs8pAI5vrT/VWuc2UuIIMoVNImgmmUFM8ikhRlGZ4XT5exgeWZBUwYIE0pUHATzEgDjvJ386e7YaDXXdJq/uAuMe4IQhELrHlM8bJZbrkd3suyjclT2fY5sWyPc5cNHdHsT0exAd/cFSCUOBQQlJMyJicCRM+nO19qD4hgAePMTvZ/MT0iZjpxl0l0Ku4JbCQkmXCYBi83di3jEsT/JI+yT7Hd/vfoMmUbda2pRemklLfHDmG7ffOYzkJy4ynC1dqUJ7EgT5ClKwAEjnzrFDltlxLOalh/wB0KSFKPOJTu97tdgpNzHqxaYY9YNRtUs+1bvvClbaKeX01dD8btenEaG3corEud5SntHSXEzIcUpagAkcxAIV9s+IpXaW0lKfFMwCEg1VXTULFjpKlmm6SgAkgTgGUKWhsg+ZE4E5clW/+DpaG109bUEgAAAex3f736E0braah1DbSEp4ASGNuto1HAmeJnKSphCXl8Os1GQCnlKSXCVpV3JCgOInLmIBE+F4x2z36MZvV4wINnuSRLkAnEoM5ao6s4ZpFiu/f1Cbvrre+h4ssOvuPVHmt8vp2YpqXatucaNYnV0aEpCRE+JMhJZIASDLn8wKCQkJAAHNLipQTBJUBIHxySBIXq4x0HBbiUQhTiwEAwhtDfBPvJJ4gTjIL9b8at2L2y83W4iUCcvZLv979CY1cvya+s9nl8PcW6SnY1K6S5CkGEIKSI6z7j3SUodZ+P5yI8xM7laKG9sW7Jbzp5c2XW6hklM5ceoGvO9fRbRaj3h73s83JZJxbb74dLPb0nx6x6e/p85FrvU2OyW6w2+6WXG6JqyWPMNR6DT67ZA/Hu4d3Uh1UIZQiBOXMoTAQHIEES8CUyAZzU4ltlDYJmfYL3WPssUdHT0FPEjJQVHaArnM5XK4UlopMfTcMgpYIkfZbv979Bq91LP8AEtApXw9xqjcBmPvPNIyBBCZuO+OoyHld5ACREyBcbfR3WjbqrxpldLdcaK70fb0h99qmZ3deqppTjlr1O1Z1C1kyLiGGKVVRV1FUOX09PT/yDPcn0/wDF9JcGYZ8hvObZVXjFNJLxRXfTbGM0Zyq8lQSEJUYACUyE/AJCECfhuS7Os/YaurYoWLXR1KuKCX4Mp8wE+FwuFHaqO0U9RnipRI+z3f736Epf/yBMOccs/8Ab5l1nySJguHu/ENBPd3ePKDKCCVn38lZSU9dS1T9RpWwZCMnzCxYkxvu9T9FQL1ebrkV34IQpxSwppPJInh6cGwxGqmRWGx0OPW19afM7FkoQFG96R41d66xWG3Y/bnD9gTl4JV2lCvN8R8/0fYOkukUp/NbhKCAYcUoFKQkeBU1dPQUtLbhqAIl09nu/wB79CMKSh6kq2Kujj6ozpqnWyfdyqVJUdZyAPhkgCCJQtXcpISBymcrlQUV0o7zlNv0Iuu/3W7XrOs95HHRSt83pwbHGdwDlhsNDjluh1bgeb7VGOsyAQ4SlH1csxPgTJQT3kCQ8Nae8eMSAOFwcduD7LLbDc4WoISgdOeYndb7arE3QWzJV36Zl9Qn7Rd/vfoXDjLGW09piYnn1VRtoIkQOBnITlKAZxTKCk+MTKD3QlIQOQzlAHTdnvVwXQbDtYtw2Z60avYXrRiO7vB9T9HdSNGrsOvCmDraeb06/Tyr9RblYLNbMVszqXlK/DNsGorGXmmHS42QRxf+65iAR9XmFcJ6QJy5pyB6DhPthKw4JdRMDxjFyrV066GhboWyQB2iaJuLT3SkJ8pnK93Fyz2qyY9UXCp6e13f736FxFIVi7C0qbbNQFyjUh1yhsSvsjrOJGChsupSWAkhQaBSjwyQAHAo97sAuqXynoIzDLLHguOby/VXcF2yvMcmznJHqh6oMaFa2YPuIxjVTRDVDROuisZRT82xj0+bpuZrLVZ7ZYKJpIchBaUoklSmAopSEjhKFSKuYkAA95ACRPmBBBkqFNzgh0QkrlJ0pDSZmcoE5eHMTiU4rK9qhRbaJ5lZAIPaICipRJA579kblpdxnFXLI4DOAZR1n7Td/vfoMzIjEqgu40mflJV9uNU2BU4SHFJbQ6VKS8lSpwswZyCwGm0eWjwZkQolMJbnE+ecoJJjUXU3HNNrTvt9QCp3Hcs5RovunwvMdONz2h9u0C1bddcec5NhfpsOa00lmtFpsVHWfbCusFPalKUoTxmJwRNfKpwApT38J86ylttiXb7GQCJdHnW6dq2sruS+B+05ymcukGcrtm79zq8YxajxeigTn7XdwfMhTqEOrtFwbpqRaa6o/LqyK2mft9xrLdWW+KUGsU7ba1inmJ+0AggEGNKsCczW+ttsspSgFoO+Y9GolV5zUkLbBCG0eYqpBlCR3qBMktNpVIDwlKCQ2lQgT8BbrSXN1u+vENt9Rr7uZzvXjIOZtpx2NouseDouOumznVjQq0xIyj039gdfrVebHj9Dj1rkoBc/OTJKJkLPIVJTBU6qEJCE8i1HuSkJHMSEjzFKH2yAkz9kmJvOtMtMsuXdyYnHeXClISOJIAlwHvFU7qRamWW6drrP2C+Zxi2N1Vru1vvVEdWdPwbFnuJ5LdbpnWK2W6KWhCHNV8AacpnW6uklBIA43Rpbjq21oi2uC31uG1Nw+ImD+HdxSqW+xSVj9Pe69FNTWO0BmoxO3V1ws9SOvtMhPCcIuea3KwWGhxu2gECjSE05QoJYcUFWd6oye/KbKAlA7A8svlChCVGfhATgymStxzn6k1tZT2+k3tb9Ldp/Zb1eK/ILtyShKC4pFElKX3KdwdBGge5K64MN2e1ej0vrmm1uubB/T6yvPcxsWNUGO2ktPgMvqcU835iUPJWEqK1cD0JUZhKUjm7gHOdvuWkCXspmAQkGGyL/AFJkqFrSgyUqAJQBIckwIyTKrPi1LZmcsyK6dZ+wiHcQxa0r0xZo15Hc7Bh9ro9KsdQtDluyqzXPUiz3C36W2i56QVlNhOJsYimrq6ehpxluPyEuNyqn2HXK2pdRaGVXquttdeKC/Zt5dsqL+wzaaU9oi51S6KhqbObcxiVfV12Se04xjVxyu64hjNJi+PslDqESfbJAAjIHV5jW0lHTUNLCXCVQJx0gCZK0g8hEoJAHErBDaOxJnLk+qMxzCz4RZd+vqLVupOU4jrfqhUaYZBq9qJlFo4M0p8turZZQq4Vil+a55fESjabuVoNv9x2ten/o5lOeWOy27GbaVuEErAdHnIaqWnG6Zp5AaSImJlQBU4SEIKYIBHMtBJbV3p5XFFCEhAPsslQZgCWRHpIkzQjtiQny/U/k9O/eMfstbSUYHT2KcWWpxjNau0WiiXrzqTbaZulLdMxwzbMVYbT1mCYJkTelTa7XkF5sVryGi/SXT7ku8/OHcAttfmtX6qpy6jzE3W4uXOuiQJt7rtuS5fKs0vtFvt9VdK3TzBmcKsiSAhQV2tJKG5kjKLtffMtVopbHRrUQoEED/wAuPvCUhMCYDy1JLSypClBIdUQ7NYgFyQW4IQhSoSAlPII7pmNyO6rT/QDE91O6TJt02XSnFFf7vbrRLghCnDVVH4l/n2Hen/n2e5/V6W25iw4Ll1xpH5lR7iQpp0lTKlQGhKYELWVqCQCO2XgoHanie0ErIUluR9nKhkRMJVOEpCRyiLtdrfY7ePznUaqYZbYbE5eyZRplj+TXDD8LtmGs3HHKa533hcbbRXehf0SxxdVYbFbMboeW7/eqAJjpxAkI6xIT9mIJEaMaf/kdM2RPtLIZmGJEDLMgqbLT4bjLWLWhMgrr3kKbKgFlKpjrPkM5fU+VIIQgQeJUlB6pMjxBBEPPs07O9X1JcJ2+VWqmqmU6uZVPqDLkpf8A8ic+f06vTzr9RLlhWF2DTvHyQoXrFcfyVLeLZ5jdpserdPX3miuNFckGREEgBpJQ2ZeGx91xmRDYISROJ+ySBLzzdO12VF9JlCpqUkBA5r/ktfTiy461QVhMySr2URITImSAeQGOkuW7/e/QGjOEMZFd1EGHU98Nr70RV1dPQ0+O0VTXP1JIaX3oBSorEpjtRDcg8Jy4/ZAL3ctRWA4lS+R1JUtDaG0ltICVrBiZECcskyu0YrSb9PUqdya5Xq9XXI7tzW1CVVXIDIx6fGwKv1guVltNHZLc02lDTY6don1ndLRb7zTV+mFImvtWU5hjVksWWWbIacJKokJ+E6SEpSEji/8Adeykda2rYoqdDdReqkmZJVNKQkcR14XfIrPYoq6HOcyXY8es+N00DqPoO7/e+34TidTmd/ttvorJa3FFClJCwkSTFK+3nrk+v2ip1KSlKu8xIEJSlKZCfAzkvvdRBB7h7hOUEdT1HUFK0rggGEGY/wDI697hdN9v2Fbyd8Op+4bLudtha0qqG0U8omIfpX6XjsQ9OPM9VbrYsaobHbm0lpKg64WAA19UgYMyYkZXfT3HLxUV1t1AwZiyZs1XN9EjwVqSEzE+LoBb9kmEm4ViLdRUlvqHKjpCiVKkAJdJcZmKfLviC42SxVFBTcJfQt3+99uSlS1aV4Z8F2NLYKS0pKmgA31nk9Zebu/SUVPb6dYDpSO0KPmKbV3I5Vq7A0lQV4LjaFwGmwH3kUzG5ne3pjoBZNdd0mr24G48zLLj7i2k0iVrUtXBurfpWKSpdbMenTsJy/UnPbJZKCxUzau5aQpACSUSkOMxMQ2kpRMA33CbHe109uzjBVWHVu2XFDDrT7IBMBITzLJ7pGREuB6g9T7GZxW3dqmdpLX3VEFSpgJSIl0JABlPJcsteMIvOJ1mV1dut1HaaL6Iu/3vthIAjQzBqdyC0rube/qe8dEJyC+tWKkxfF6PGKNB81MpmGz/AFWPuoVKSyrtSHHiBILBKROZ8GUXi9Wyw0W+r1Rba1YMuy/Jc8yLmVT9ja34+riw+5TuPVtTUJ2T+nFV7i7TZrJQWmiZYQmEjthCSD1nxAnwQfMVxkIyHEceyoN4NdMXutj1Rt64oqtiupZiJifD3gAF6fXrPgma1mZ9hAnwdrqyvdoaJFCzCiYACRxrKqnoWLbmLuV1eP2uos1uImfom7/e+2HocPxiry2/U1DSUDCUKRwM5X28UeP2nErBdGKstBZ4EgAhRKUhI4OOdsAnujvDhCRBEvAM4zfPrFgtq37eoTeNdb3I8yEKWpxxumbjryyj07vT1rdQa+xWSis9vC++ASgABI5ldVABI5rnabfeaa6aduWmkRqNeMTuFjyKzZJTSEyAYn0ZEm+BIAVJXsUodeap2yxVXssstsNCcKJMIQECCQBIiHc0tbl1YxL4jUw00w39F3f732ympnqyo0zwOlwe2lQMIcQ4mBFnqqfOXEyIg8ylpSUo7YKT3LPcgIQAJy5pdAJxum9QbQzQV7cBva1u3F2nn8vy6fn9PjYFfs5yPAcFsuA4upTZD7qmnENhAE5cgE4M5JEhzmPqi86ZWurdVkOc4bT45l1kydmUNpKW+CjIpSUwAAPFl04V12apnWLSutcJ4T8yEpkkEERleW2/FqYU+f5FV09HT0sEAj6DmCeJIB8xRHG7/e+0nhTUz9ZUaX6YsYZTKCe1KS4hCQhEjLNHrg7TW63ItdG2jsRylXbAX3whHaOs3fsqePa0STzEgAGYrKymt9Nv59RCxaQWHUbVLPtW77zoQpxTq0Lc5thfpsOa00mK4jiun2MU03EISotoZQF/WR05Fr7AhKh4glBMZBpxQXMV2V5hgVRZr7b7m0ROFK7A2lQ8Me6XECcTgiRfrqy4u0NC3QtxMEqStSgAkCcX+/2/G7c0/lt7asFqfsttnI/Qpju7YLgkEKjtA5bv977TITpqZ6rf0u0w+EacKL7IU0QVKDoPW43GjtVHhtFU3Gs9x5nklTSVJWkDpCgHEurCmOJEoHXjqhq3gOjti3w+ppl9wym9Xm6ZFd/AtB/+QPNsL9PvPs/z+x2Khs1nTTtoabZVBnOD1PWfEShQJWk9yQQR4cyeFU00+1d9JsecFjuWU4NS45ktvyVoCcGJeAElThaaCWk9qOBnK4V4oj+X3C6Qyy2w11APSJ9ygmSXaynZqKS/3bN2rZgNup7jAAA+hVKCR2lZS2hJkYlKO0GOs+N3+99nM5ETFps9ffbhpppVR4WhhPelDaER5aO4IUHnnW2GaNVNn9cKhpLoTJPMoq75dpBBHWZ6x5TZ5PsqGX5fb8PtyNeK4Vuou6DA9OsH3H76dZdx9L9XLLkbUukVx2f7Y6rclnFJtG26UOEYt6XGg2Sal4fh+O4PjbDJaSFtoKakK4GU+Yzl0bIB7vFBJXC1dsZJpHary5UZJmGn1Njub2TIXBIwSSeZTaFwGWwYDqXC+62wyLjX3WKC2MW8RMTguKdVcrrbrJS/n+YZdC8ctdRWCJS+hyoCEhRBnLwLv977PMTwrT695nU4riVkxS3NLIWlKUAEwDKHXWqZk3em1GqWGEMMlltSeRSgkB5tUBxBNSUlP1iclqUEt/iBB6hQAIE+EhPWV+odzTqIyPalpJuluj3pAbTVsq9HzaqWj6P21H8V/wBQW0iB6Pe1YMUPo8bW2LWz6QG0xDV19HnaxWUFT6P21FyB6QG1FVZ/1G7UPw6PR72qBm5ejptgqbd/1B7SYqPR/wBqLirRtW072v2qNIqWofzlvzFILKAl8kIVTCmhVGUw0V9vMVJQEpLivFWoIS2lSEKMilsAiYEVGFY/U5DbMkyTT9+3XGju1F4DpSldRe/OeprI44ZHiVARkOY2PHGaK4ZBW11uxSnpaYEgx1iZJ9slBEvA8zvgJMACfg3f732fTXTWvzmvt9qorRQJbbQXGW3VR1lUPIpmqhig1OqmKRuna5ggrI+1BSFJCUiJAcaurp6GmtNFb87pdOrw5bcv6zkBBEjqHp43mbTWkeerd0+whnDLbA6jkmJkgAFS0pPcOQAAXu023JGajQlJfxLF7ZiNClSVCRioQ73BNQ4tPnpUyFjk6RITDhUZGZM/F7kpISVKJkAgd3GYnV0lPXU160zqLFT4fqBcLpeonxnwq71TsVAtlRdw0y0w2CTHWbz7bDX58BkLFHkt2occwTGsYcBkfoHrEjLlM5Alzxbv977JOcTE9NNNqzOK220NHaqEJ7+B6CMgyC3Y3bqJi/5lX07TLbfM4ApRnLznJH/xBBHG90H5patP7ZpnX2HC6bTxOb8BOXGXPMur6RPkJh14swEqaYgOGTEw0SSY6z5ZgR2h0ASHiKMh3POQhCUjLcgq8eoTubspUNzlkEfudssfueskfudskDc7ZJ/udssfudssXHcHjNxZxLWlnFKP9ztkl+52yz/c7ZY/c7ZIrtxtFWO0e5HHKCn/AHO2WP3O2SX7nbJD25u0rae1btN4rmdy9hp207m7IB+52xz/AHO2WP3O2WP3O2WP3O2WP3O2WP3O2WP3O2WP3O2WP3O2WP3O2WP3O2WP3O2WP3O2WP3PWSP3O2WP3O2Ux+52yx+52yx+52yx+52yx+52yx+52yx+52yx+52yx+52yx+52yx+52yx+52yR+52yx+52yx+52yx+52yx+52yx+52yQdztmiwXdu/WbkUe0JT5kSn4t3+99knONNdOavN6+3UdDaLahPYjgJiMkyxmwJt2MVFffAhCwlPYg+/gtXaEeb3wv72QmUgqHQ8khO+YLi2SVdisVqxuj8Q90JSEjlXVNIDDZnfcjsmNNar5BaMlsF57UXJCPLTziclI71eLOUdpJ4EgETENIW6pjSTUKpavePXjHKkEcOvd1i14NlN5sxMo98WTAssyOg68BIkicMMPVLwx+7qvt/xW/4u9QWi5XRABPAJkCOuO4pf8rcuFBVW2r90WLAsuyWkvenmZY7Q8hi4YFllqs4E+A4e/gZASnHuOPYtfsqduVtrLRXVtouVupwJ8OsGYiowHLaSw8LFgOXZLSXjTrMsfo59JGDGj3/ANaR9UT6pR3ETl4t3+98CYn4eB4u5l2T0lspbVbvIQQhIQiCJirzB+qvuP4dbrBUlawpsODkEEGYmE9Y7CXOs/AHvhPQeCspCUz5SVCKhtt5xLdPTQH2icas9Fm2ousmI2y00d1SE3AmfPIyWokpQkc8xPk6zL6SUokI6zhagHI0Pxy3UVlvGtmZ1lbkOpmJZlgeB6aXjODXbeq1phy1XJu50G3y4P0WN41XYlptKAJRon/wSAJm2bfbhU0Wd6UXDC6LQjFWk0+U6b1aM21etl/t9xtmAC24HatB/wAyvuNWQ5Fk+fYR8EV2IaK3bJLXptpzX4JdM8/5eyllx3P3MrtNiwHWjuTkabOm98moPTR+UUlJU19VbtvldUUmd6ZXjCG8V0pq8sxlG3ipVT3e11lkuGP6C3S52y16AXSsuGj1tvtwuuN4c/fdUNVcBOVU+W6U/C+Nae6U/HlttdpuF7uKdvNT+HzKhqLZotGmOKt5ZlequptfjFbpjq1drzedXMTpsZyKfQxo8J6ZxMTWsghPWcEgDgBPgCCPAvE/MkJz6ggiCoDknMeHoPZWqDEWmy3xnI3+63F+LDjltxy3r83t6wJz5ekpQ3JQ9lfIKBygCEFovLlLsCDcHrjpnm2o2X1mZWS7/wBw5iQIJUYSkIHPMlwpMNqJA6hSg2EdyoCUhPEAmGz3pjTtCq7RqKLCsmuVoySoexTSLSG93K15zebZSfrdr1camoybCbxcL3pLw0T/AOCEyi1or3LjfNPr/ebfn6aE6Qbf/wDkVXP9ftwH91xsf/wFtr//ABNMhPU3XtPdfdda6otWMbe7tXPM550y+32+tu1dRZ9nmmdJj2oGH6lp1DxlrE8r5NQP/p6XTQeipqnKNXbtW3PNcXrqvMdH9HKl2l060Pu1SvN8tpKas123A3WtQjQi51lwxTb9/fKj/wC7dxJAf1U/+stvYPw3oIwy7k2q16uVRnmY1r9x0TjQF5pGTaxUj1LqBpqy5UZ5uCdQqr4aPGWmfuhSpQ2kIHGZEH3gAAAAKPaIl0l1nBEuS7/e9Z0DC7jcrSzY7xW2mlcvmQWn8gr75b6d2svNW7QPWa3W5TdqttNab6518KUzh1J+X42mcocKhH4tHkaa01sVjbhUBzqUEQpZmlC1L9mP/nyu1jTRokL7AFOqJma6vdp7oRMH38zqu1ACUg88oV1cUZw6sIBIEElTshMEEdZ8FibhkI6d2lOpAwusOFaSZMc+1Ix+3Y9p/qBjV3xugtmlunD1fqJWVef3VjTPUqkp8kwxzCyZRKUaKXK1sYZ+lelhGT2nDdOchyWk0zzOiyC/Y5kulejmR27HsovtmwprM9d66jrbrpVeMcu2nmF3vFMFzdFBpbiWTa7VdFX3yy5Xh2pmM4fV6eYxWZu61UZXRVtVbqxvItPdVrXb6LS3TV3N8mdy/JuJnJpGL5LhX6WaWxUXK16ZaoVlr0r1Hc1Cz/HbZjWlt1t1LpxoxU09JnGqF3UzqYq4YBqxadOajF0WzQeto6O93y80tv1TzukwTMbJYr9hmoWFYHecCtDeA5WvDcnvto0ozAZvlOPXrSiMevVTjl8VdtNtV6Snf0w0rby3J6rLr7Eo0dE9NAe4gBIkJ8FdRcq7Ue/3nBcmu9fV11+znKMlwHKL/UXZdxym83O+50izYQLbrYprA8qqckpz7+Mor0UhcfRRBoiMXrbXQXayUl1p8ws1bjtHf6631FuuNdX1VyFquKm7fR26gvDvWfgsrDbtiutJe7YDAIIcC+4hDacDqFtEkCBPt5D0CiEBgDtAI9ocPa3IjkdcS2hCEtAAoYn2O11XdWHLhcL6b7SVt6dqeaRksEueCUBY8pBhLTaDDIk3BQSqnQUM8HAC5xPCXJMcAJ8Z8PfwlAMx1iYlEolPwgZQRLhLpyU1S/R1D2d6R5lQ3TUrBMXxfgBKBOcpGJE8JQZiDMk8mkCe/TQJCU8gE4vdRkZbwq73O3Z9aX8rye/4Al215vcsGxW9XLLsbpsssAb1itKsEzhGWoyR++sWoXPWGJA8Jxd/vJxa6xmz3OmsNAq5U1+NFkdNj9C/X3i5Lu9yudEi5USbwzfaG0UtFY7jMT8EkAaVWt61YRCH0qWsF1aGkIGIPN1ma8pUlIK1EFBUmCQIC0n2cgEMSCZ9OFb9llwhKVLk46e1HWdfR1D15Hv5pCFgFIIUPDVOSQEjpAlHSXB/q3lmKUeW0IMuJMhyTI4CJ8ffxmO4Ak8OnCfSfgzgiUCOkhKCJcCevGcCD7omSeJiZJ5cOEsY/wDEcqrrl+n9zwS3XG+ag0TmTaWV2I0WQ5FmsakYpV5JaV6o5bSLwWwXhm5dZ/V043f73iZwSAI6zkAY6z8HFcbrMpvFlpqehta1lJSgdiEBEXe501nt2CUnlWTl8tLazUNE8FoKiltXmfUl1CldZ+yN/a5Kttx2n75uMzKKiXlATPhMGbXhvEhviTIJX5gKVySjtVLpx6zBESnHSXJbGqq8uWxdvrbjdX6mkr7jRO22syW6UVqtdW2nF6i+UdfR396qobI9kbZsTKqOqtbWVVTfwdcqKlYsp8PHRWXqz0a6ILoWq283c11FQKu9A/T5VbBT1t0tjVVenae4W5m41duuFsvNTVN0iMiDlqvWRUlPQ3nxcP8A+M8p4KPaIkJ8D0HWfLd/veHWYnLk6z8AkgYRpjeszGH4PbMOtSqPsSjtdaYUsJE5ZbV1NRc4BBExPuBiYnEiCtaUQk8VL7YUnoGVBU/ZFTVASkcnR59Hc40JyKf6qjIeEx914bpSWpRMTh4ny/qPv5epNupSu3Y0+i93uXTgeFfUrpKOx0tEm9uMPO5dcbi3SqulvpzSW51ygVgLhe1FuzKKi3XGpXXUWWnuyDG6dD+IVNYuoa6S8FSghNibeo8Us6qK9VbKlNJraF/I6jJjT3GtYrFstU5/CUrNC9kN3vlc3crpilOxX17yEVV0qql2rf8AFw//AIzyziQPDoPDu/3vizE4AkLdbqy7Vmn+i4oDSUq6WnSgzMdie5PSK25Udsbxe0XAVMGci6Q9IE+aFHy0pJaaCZ07SgRMoJWff5bIcE5Ag+yEyKZy4EyClhAyOwVeTtWm123FdTsexG15/ZarKb5dtIL7jdi0wujrS2V0mqF3uVlqtR3aZh+nXSunrygABv8A8PDJ+3AE4UuUSHCQmSAK99y4VonxUSE2ahZXjeCVTtdmA93Ae+LGj86orin8VWXNxuvze6vm1D8Gq24t0lidTT2XO8kFVQsZTTNWS35e+ya3FaZ+hxAe7wqx56np00zL9nxM/jMxaTWXi6d1BaqIdYlFKw/eqx2op6Wjudcm20NNQGy4b4+H/wDGfY7v974qpypad6tewrQq63Jdhxiw4zTtpAETAJkI7gIuefWKido8acutf3CFqSgDtcP2HmyZIACRBWAVAwRLiUTIBbQ3Ud6wZj2JX9Rfu4uPLUVUxdRqHmTWH0WDXzC/zDHstten9qqsWvdo0cveR2PUy5vPqecwRPdpdm8hond5LuPKqaEI7Qnw21zdAAEIKi7xq6qpq6mjoqagpuSio00KKetcpLmep5HKUd9JWOURdpGHnKB1ykh99ypdh6naqIoXl0hq1GuNK2KdVXWvVfi09KKWF1zhpqWkTTR0isrnKxMuttoGrZRGMkT8Spqq1ypaj6vFw/8A4z7Hd/vfD6kW+3Vl1qsX0KvVc5i+GWDFElpKoS0hJ4EgDrPIMrrGV4tjFFjNE46G4bdQ4VyKylPctaJzM5AcFsdxE580hP2JIJiYnEhOhkpufQHzF9FOKP24kZRNXbzzE6efk+G2lQ4GclgJUD3D3Rca+sdXR0dPQU/05h//ABn2O7/e+CSAcfxK+5RV4xt9o2ItGP2qx05p2SG6dloEgAzlwu19tdjborlkuVvY5ZLfjtBC0hQbVNLaEIHAe7hLgTP2luXZLh9VIhCaaXcO4laQEw4CChSVgiXACDLklxDhUEhQT4SQAlsSRxIKFVdyfeqLbRNW6i5mEKqLdzO1TLLoo6ksP1DNMmREVFHU0otiVXgOuoZRR0r9wU7VMMVEVLiKO3vUVVT0xEvDaqGX1U1HU1ZfqmKdVPSv1RqKhqlaRSvuU0jKkbXXUrriGW6Olfr1PVdOxV1lHUUFR4uH/wDGfY7v97zHoBMnGNI8uyMY5odi1iNPSs0yOnJMiJxfL9b7BTuZFlF5i0acWOgegAyUtKSQ64EJ7E8CoJKSoBKgoe2MfdcCARSEJQ0QW0/ZekJq7pONqCwQoE+A8ohCEhCSZ+GBOGTNvgesVtZUVNTR0dNQU/PbKxFPgDdA67SfVyWdDdqOOPV3xpcaRNdldwdprtdMooKy52uuKMprGEUeZ6kZDU1X4e8pp7nR3SuVTIzK3u2/E7rVIXap+F1liH4aiw1tqsZYs7VPQ3K+1NVR0WVEUeZ2hCKW7stPXOtxN+nqMHsFExkOaZDU1X4fIKVV6uuQ1jVfePFw/wD4z7FMRd/vePv4Wuy3O8vWHb3fK1nGNOccxVoeYopSEgmQAnyXPIrNZYTmt8ylqyYZT24wUzCnmkqkpYAA5VJmS45CO4J9ql0UoJDSClExwIV20gCksfdKHXh1kgJlzkgBI7z9fhlxIS0koRMT9xVU1F7FHR01vpj4GKIFuwXFiaLOliSus+Nwo0XCjN4qLQm6W2mt2RXNNVXN/ixccYn00+RPUG6LQxQtsOM4diqe7I1rU4uOvhKBKaMJorZjDjzWYVNS1Ss22yoUurqn66o98ATjT/8A+ttPkk6gXJ5DNAyytnDvGw//AIz7EQQLv97MRb7XXXSosmj2aXiLLt3bSbLpJhFkFDS01uaAgGY5DOd4zj8NcGcXyW/WqkxKwUJWtLcF9JP24KZwEdkTE+aQn7Z9or4rUEJpWwimb6Il1Z/8ILn20p7U84dQIQtKx4ilfbIBDzrVO28l3JW0ud6PAAJjH6o2bEbHTNWu5z6cJkQJystYcepGbSzcKtd0q6fLnaNrIU19Uwqmn1Q5W229VVDSZIq71rdQ5hJ/C4JIjxKykarqamvD7lps1O3Yqq0KadvNTVP1j9XSN0yTIxLrg6hS4Ahdbbr3VW+kyQ3avbqVz8bD/wDjPseCaW2/MmrFpHhdnikoKSipz7yAYmoR3pW4kFJ4vPN07VZnCrkipxW6ZEu3Wq3Wod01+XMBAAg+/wCsTlz9Je1rUe6QHGUVKl9qpBn6p9GyVOwiRd5pR1giFpC1+IlXdFwulPboatzlydV3yQgJEhPwZxKBOfAwSABHuMTMTMyZCJdJ9JQBM+F9c4IkY+ox1gAngZQOnAeNh/8Axn2PQ+fw5yKSFQEOAo7ZAGV5z21213z82uVa1pnQVqqSjpqGl7e1JKoQgIH0RMAISUni+8Wk01OpsH7TsuglNhM2oCgV85IEArcCE9ifCl0dJQ3WXFdKugt/4Qx96QAB48ukoMpxOcESSkTI4SMoECXiGJcJTPQnpABPAgGOs/Hw/wD4z7Hod/xvhKCAQJyvOU0dpcOTZbXs1OAVl4fsWPWfG6SFd6VhSXE/XwP0QsHuPQcUh/8AEKV1U4lqGnkOpcV3JWspAbUVJSE88xNCpricx4Q9wuD98XQ26jtrcOKBPDrPxvqpU1t0qrYiiutZW1q6Z2oljy8jS1j9CpoWd25sVlDeXHGrS/eaCtoayLjWtsYbX29qmtPh2T8Xd6CiRRKU0a67XSlqLWK+401dT3u3s09dUyMsXbN8FwrVsv1lHUUFRd6ympr3faJFuuni4f8A8Z9iJjQ6fw3KLrkdnsoqdTcSbo6m45jdq1WntwrRY8es+OU3vgiQ4ASCAE/Ri0haW1z4noKMdlOv7xbRUphnyYH9Ra0pPgmZjsKFykZAJ55CZ+wa640dub/A1F4CTNcAyhICleFOLOirudvt4t94tpJmTPhIEdYqKxqy22x2pNZkGN3lKtQCyhSb3a0PUbCi+8xVv0t3vr/ZSXNs26zP0L1/ueWN016pauvVVU/hKUlCcbbqaTDrY3SXlbKgxFtt4yStyNbtff6SpRSPN0Ayavxu4GtzFDLD+VXC4Kpai5WNqmudfWOV9X4uH/8AGfYgI0wcyldlp8Gcqm6XTvFbfDDLVO1wDyVQpbiQl1Chw7k9yAoJ+jES8yJidWh11sAJAPmOiZClEKbT5aULUtXOZyET6CSCFBQ5pdAJx+cVFxihtbjDkOEoXCimFBJgTl4JAIs6k1WCWgG83XiDKDKdpR+bW27OJbqaBCaHVy8JpEUqU1ow6YirrFsLoaNvFnFEk4V2imM4In4dZUikp10pTb8UWioz63J/M6nJi+1a78ElgCLM5UUFjx7sTeWG6S55HcKmmpKNtmoYw2XjYf8A8Z9j0O/43ysfdQUzM1iFB1cBHbEhP6LJlDfcEkqESE2yl1ULPaCAQknzFwlISPCkJ9qhCVpWOJMo6xX3a32s/hLjd+M5AydAMoWZveGYpWHqIt1rbFtAmfrgifBlp2krKKoaonq+kTXuhYcXXVjlc+BM0dK5R3MiUP1bb1FYUJseOeLQsOW9lNY3TUYZfaqqc0jb1TUVFc/H2e2xp/Jrq/Sh15t1p16srH66ol08XD/+M+x6Hf8AG+QShpBaTwEhH1mJCf0SBPgr7TkdZq6ChJNLCzMOKVB7GglJETn4gMoUOx3gIddbp2/zSou8W+2U9v4qWokNicpQVBMNpCjKQ5JcCJchAIjrMCXITOJiASInwnyDrE4AJ8X38CDHQwSTBE4lKOswqCZCYmBLxsP/AOM+BLhLgSAObQ7/AI3F8yGz47TY/lePZRF7v9nxylx/MMdyg5BlFhxdNuuFJd6C7ai4dYq6x3605JR/RqhMNpIEKUEhLYq4ACIKXJBEk/8AiUjzOZTzaHObrNS+2ACo9AYdvra3GrS5VujpxImvg4oFIQkQeYCfAFTi/r4GJxTg1dRyuPNtJW08lpLza3IUytDVMPxiVqSgMIVUsyhDja3KtYt4Ww4214YcQpbbK3on0bBeqXHEMoQ0tTCnUJcQ2pxa0KbVR/8AyEKeaQ8+y4w74uH/APGeUzlfM4xfHKm13W33qivua4xjb9ovFtv1vumdYtZ7oXA2lWrGn6F0z7NXS9JfVx0cvlrttgob5a7k5dMNtF8vLFPYq7Ul+gpcn1h1MorXhdRmNuvNrzbHLPcKGk0zr9PLfjVgxSyM5UJgfRkjPhWJJaK0ANpUWySVBIZT9pQBBHLcwTkMpcoUkwSAEgLWZRWXqmaqPyu410NNNMN/V1JHWHF9iG/6YkJkgFKJK8BR7oACRyJdZW7gVJUU2oKgY6ziUEyi0U9M07YayuYyxyho6WvcTX3K45up6ps7qvzKtuLNuuGVXu41NtOethpN9t6KFN6qH8r0tvDyRZvCImMRYpW8QYdrre3V1LNDTYRSm25M4WGb7ZhUpumMMUr2VU34huKejVmOVXhxdQm+OG9ZLk1Q1VXvxcP/AOM8zuH4raHNMWaNeR6VWS15O3jlPQ47rK5bcrs101Js9dQaWWe6aRVlPhOJsYeKmtpaGmOW49EuOleD4vktktWnuH2K4nKqROU6j0FBho1HsOO5NlWYYn+ATcHGXay/3Gos9ptjOIam2JNlosN1S6z+i1EJSylSERMTqQpcBH9TqYbSUpH2nR0PLXWK1XJ2vxmyIvlJjtmoKjgIEhCz2AdTWX+30tQKS43eKOjp6CngdRwJlCR5hUJicdgUfAkZMkrb5K+rTQ0tvtjVmw7T6pcRnAmRyXCmcq6OluzVhrLpQi3V2IJVR2OCRwoQ9ZKfJH6a40d3tq7Ww1WNXyxESPhKBIoWqeiteMVL5yWxMUF3uFjqql/UJbTjaPcbeyzSPvXKvs9barYo6mvuu25uscp7havGw/8A4zyzAiy1OMZpV2i0US9elYRY8nvWE22gb1VjNc0OHU9ZgWDZEjSttVryG9WO15BRfpLp9x940OE8cQQIyzDrRmFPiemeP4tXZfhFlzJnEtP7HiD8yOF30dxa4VWJYNY8PgTl9FuAKTAIImJoW0640SsEBShOEAFRIA5PrkAXaSmeqOpSJyIlwUopTVXimaqBb7hdYpKSmoKYiYkJy4rWBAQCsgy+t1XUdD4FQ4gJJAIE+R1hupRa7ot+w4JRGkzeBwEAyiy1TVuY/J6m8VWf3Xuo7gw1SY/wt9Sqz3+opKuvi/UTVJTXW60t6etlEbJZSOnhVdP+Kp6S4s11osdC9Z7nRUVPQU+OJTX5k5V1D1PLpY6pu3UybDUXaqrL27bcwq2Xq8VjdLQ24EEeLh//ABnmyjTKwZNcMPwy2Yazk+lmPZJdMbxm0YpQ/XcrdR3eif0SxxyrsdhtWN0M1T+scdDv+NuArH0opIUG1FTcVC3FuJCKdhlBQ0OjkK7mh4Mofeap2viI1h/KbhXqo6OnoKeB1HEgEAghtEh1nMygpmvm6CFKKlJbQgAdg4mU+E+vN05JdIkOMhIiXiSMpiJdIPu98EzgTl7Fh/8Axn2PQ8//AK3CBL6UmQWpJccUUNtshKgSqFqSgIT2JhZ80fVxmJyPCQncLvb7XBqrvcopsbpFrSgJgGXCXLLoSFHiruMJASOU9AtQQlCO3kvtReHomTyTMjKUgSRLlH2YII4KInE+kTlBlOfiy5fqB4EEGQJiZl4uH/8AGfYpADR60iqsP4q+25VPktgcXHWYl9IzE09vmUv9RSpqMBSlOkgDsmrkM5EziuuFFbmhkdPVwqlu9ei322htaUCY8FRCUtpX28CQIZE0T68yZLVwBlFxfraajxuw09KoicDkJnE+InIGcUaa661NsRRXWsaNZ+NqqpmjZv62LFZS0mzu3Rmuob0F01ufvzarEp9mpoKfL3E2nHK63t0tp8Oymru9BQoo1qSm41V7VMG6+Uu/W9mnrqmg/G3e/UwZU/VBgVGKti/3ysuDrN8vtC3bbr4uH/8AGfYvr0Pn8Nj3vMtvt/D5ox+PyFo0mRWavqOnJMT+iZicdZ1He4pCAy0z1S4QlLaVJbACnCAQCCIIlDzzbDfxJT1YDeQ18UVitdtc8wdyUkQJyl0AmeeUO/aifFwFQ90dZ8q1diW0FKSoJ4PPN07VhS7kdYCCPr42titq6G1ijudTMk8lRWt2O3WO1orchqH11LuP0VNdr7eEi/Blzz3TUPm4NMN5ZRZy4X27jchdYXjzVowasuBqmOg8JSghONIqKXD7a3SXpeKP1D2c079HTm6Wt6hudJVN0j+NF9i7Ur1sNZcbQ61dsErF1Wfro2l3SvrHK+r8XD/+M8ZRMT4Agjw9Dv8AjfJVUtNX04xi30x//YbdBya308UNxo7k3EgSAAPoifVa+2EJUHnJkzmColwEEICQuQnV5FZqGp/OrhVQbTeFhnF7HTuich1JKiUNpSOJJ8ASJH21cFKCEJCp8qZxLokBRBBHAO0+cwQe2XI+la2bPSqXilmrEUV74gkQABFqT+a2u7OJaqs2qvwFzttEqxYPwtKTdbxdfwf4K6PV7lry1pCrlirzlXjQ9/hVtSKSmXSKTb8TIqc+tqfzOpytDjlivf8AQpEyJtSTdbXeXG1LyhKk3zTkf/yF4+H/APGeWZlAII6zmJgTiRlz6Hf8b4iOs+kuFbYrXcXvym8Nx+JyCiAymzoNDcaK5NcZe3yMpchJAWtDCKdC1FR/qrIQmpyCz254ZD+NhDGRVgGN09VFJR01BTgAGPrzXKEYbjr+qmQpjPchYwOxL1UyBCstvq8ercZyBy+nLNR7fjlWjWBVK9SVNNX0XKTKCsBxKQlJlJSggBBUecKKuS8vXSno6Ggaom+EuShpXLdFHWJty5QOAjpDLTtJV0VQ1RPXygVeqCtuP4um6Sh+lS68lxDtRdVC8DuqXaZ2tCqbxKFpy3MIrG6ei8l1qspXKVh6oqHqt76mmnKOsoaxqgcmYx1fw/kMEzPi4eP/ANZ4SjM88dxW6YjnlzyTIcs1Bp8crMP1ApsouV0yy7JvFhu9HkNiuGrtP+Pseq9urbi42tpfL3p4aHf8b8HrPhX2K13J38g/BwHchoI/OrixAy3HjEySI93AJAgzl7RMT954Ekmuu9ttylZNZKpxVzyEJRR5DVw9iWPBpqmp7bSIT2J5SZDVJi5V9RV55n1id1Xp62tqqzPc/sL2S44q8vY1YHbFGiNM2/jtZSU9fTaJeczbpGfEmUELmAhCR7zOX/mRMHlJACiswgBKQZjgllvIsn4kT9on0+gUkzxAEY1xuq8tY1JxnMb8m/4Q21XakZyTS59dMTuy7tnlM1h2kWJWiisWOanWWnvWIYHcHbzgPEcPKHDQ7/jfh9JGcuEhOcynEsej4Qx6Pym8Nx35BQD8zyCPiD8HAy7HyLfd7fdRI+yHLcdg5bj8C73d2PzPIZ/gchej4e/Fh3E8fQi3Wi32kUSluNt9qyXEJBcUoKAMImUchISPsuKzjKrjiNVqDm2PZZYMwv8AcsCVqBm+PZZYaSjNvpJieOXwaUVl31jxemp9KsXrsTxgAAcO7tgAOPwZQTKCQ6OcmEApHG91Fwbp7dbqO1UfWfAdYPsxVNTbSGwJy+gFCfLW58jHM1cutFqHny7+xgOpKLtTah6iRmOP/FON4vqlbrXQZlnKM1pbNa2MfsfGUGPhDhod/wAb9m6z6zuFot90gYljwHwlj0fktwpo/LMhj8syGPyzIY/LMhj8syGHqPJaZH5lkM03LIY/AZA8PyzIY/LMhj8syGPyzIY/LMhj4apquBiOPCPhHHSOnJ1nBktbzhAQlFMygEBSEqibgSlQAbSrtPAkAd6lQlCu49S60h5u3WK1WlS2WnW7dYrVaVwSqVbR01cxbrFabQvk7ioobDaeCx3FICUzE+XpJvqeEhOcWKsospXOAAB7OBOPM74ACU/QvWY7pV9torozQ2+jt1LcrfR3ajoLdRWun4XCz227poLdQ2tjnlGh3/G/aDOXWcxEhPlBlw+rlM5QAAD7+WfVBkhtCvMeBLcCSlhPmFLYBJnH1uk9spq6E9Z8DKCARFVldPTZVA5JCal9Up7RwcV2IQntTyygqAPd3hCexJlxyOtcuzrLLbDXv9oKpEoDhlHWf0MoAnhPoCCMby5vIrsOnAzl4Gj1/tFrsPxljUfGWNR8ZY1HxljUfGWNR8ZY1HxljUfGWNR8ZY1HxljUfGWNR8ZY1HxljUfGWNR8ZY1HxljUfGWNR8ZY1HxljUfGWNR8ZY1HxljUfGWNR8ZY1HxljUfGWNR8ZY1HxljUfGWNR8ZY1HxljUfGWNR8ZY1HxljUfGWNR8ZY1HxljUfGWNR8ZY1HxljUfGWNR8ZY1HxljUfGWNR8ZY1HxljUfGWNR8ZY1HxljUfGWNQvMccIezLGwhvMMbS38ZY1DeZY2AnNMZC0ZjjKU/GWNR8ZY1Cs0xsBGX40mPjLGo+Msaj4yxqPjLGo+Msaj4yxqPjLGoGZ41FyyC0O6rfGWNGBmeMmPjLGo+Msaj4yxqPjTGgEZfjKE/GWNR8ZY1HxljUP5ljRb+M8ZI+Msaj4yxqPjLGo+Msaj4yxqDmeMgN5jjkjmWNR8ZY1HxljUfGWNQ7m+LMt2DMqM234zxoj4yxqPjLGo+Msaj4yxqPjLGo+Msaj4yxqPjLGo+Msaj4yxqPjLGo+Msaj4yxqPjLGo+Msaj4yxqPjLGo+Msaj4yxqPjLGo+Msaj4yxqDmeMiPjPHFlOYYwkfGWNR8ZY1HxljUfGWNR8ZY1HxljUfGWNR8ZY1HxljUfGWNR8ZY1HxljUfGWNR8ZY1HxljUfGWNR8ZY1HxljUfGWNR8ZY1HxljUfGWNR8ZY1HxljUfGWNR8ZY1HxljUfGWNR8ZY1HxljUfGWNR8ZY1HxljUfGWNR8ZY1HxljUfGWNR8ZY1HxljUfGWNR8ZY1HxljUfGWNR8ZY1HxnjU/jLGjGnF/s9BfvjLGo+Msaj4yxqPjLGo+Msaj4yxqPjLGo+M8amOHQj6SPDrKPr4e/xJ9YHQewiOs/8A0vJX/wDWv//aAAgBAwABBQCENLcH4dclas4qhdt1Lxq5VgYWsCmcgUzkCmcgUzkCmcgUzkCmcgUzkCmcgUzkCmcgUzkCmcgUzkCmcgUzkCmcgUzkCmcgUzkCmcgUzkCmcgUzkCmcgUzkCmcgUzkCmcgUzkCmcgUzkCmcgUzkCmcgUzkCmcgUzkCmcgUzkCmcgUzkCmcgUzkCmcgUzkCmcgUzkCmcgUzkCmcgUzkCmcgUzkCmcgUzkCmcgUzkCmcgUzkCmcgUzkCmcj8M5ApnI8lfd+GcgUzkCmcgUzkCmcgUzkCmcgUzkCmcgUzkCmcgUzkCmcgUzkCmcgUzkCmcgUzkCmcgUzkCmcgUzkCmcgUzkCmcj8OuPwzkqnVPGKZ/9WsWj9WsWix19Pf7Z+HcMCmcgUzkCmcgUzkCmcj8M5ApnI/DOAXDUfGbdU/qzi0fq1i0fq1i0fq1i0fq1i0fq1i0fq1i0fq1i0fq1i0fq1i0DVfFlJ/VnFo/VrFo/VrFoOrOLGEasYuo/qzi4j9WsWj9WsWj9WsWj9WsWj9WsWj9WsWj9WsWj9WsWgas4sY/VrFo/VrFo/VrFo/VrFo/VrFo/VrFoTqtjCh+rOLR+rWLR+rWLR+rWLR+rWLR+rWLR+rWLR+rWLR+rWLQNW8WmnVXGFR+rOLwnVjGFH9WcVmdWcWEfq1i0fq1i0fq1i0fq1i0fqzi0fq1i0K1WxhEHVrFou+cWWy0v6tYtH6tYtH6tYtH6tYtH6tYtH6tYtH6tYtH6s4ryUv3eoNw/LMQ4aNVdQ9jP08BPgJzV3eeDP2mYET6ZLb0Wq+Qeh0rJ+AuYGUXC5Udpo851MqbyVKUs8oM+CWHVJISBCRPkEpfaQ34Lc1B0tlziTKBClFQAl4KaVtCVueZCgpRkEIKjInkkTASJhfYAQYmSM3udFcbDwJlzyTwpfu9bqxtq2ASjBsOqMvuVtttHaaL6dkTwAPAdBOAQIAPs846Ea02FbVbDTTj7uH2hyxY5y/XlOY2zF6bKcuuGT1vIASfKlHb9qEK7VdhKHPs8ACAT14MhuFqLh4GAlSz5agiJ8evMO5A5x72aV14BCWEzUsgpSfMMSBEoSFKJbKSOwQHikKcWrjPkE5cQCT5coPaBElcKWXla4Vzb1fMRpFRNsYb9PWynaefoap2vpcbpHls0NU7X0tB5ttxauTUUFTcH6GzNt09bVCjqXS+BP2fMkZVVPUOK21/PbJpbS2TIxxJlEonJOcanM2lVbcau4VXEBSljtSe9UobTExKEOLbVCE98Or8xfFC+i0BIhKSo/ZbJUSGilCokB4CGypS1959wPQcjVP3rYcQ2FqdccT0guiXGSRCnTLh04YZasa+H8kqtOnbLiuN4/T2K9Y9it6xyho7DZ8cyqwt23JXsdwLDwjHcBy9t+mqKR/rInsj3gS5KX7vWX/ksaU/8E+nvPbNlpLQ7eTZrj+OxSktDt5OP3WqXRJpadD94JezYRmylfHUS9nobTXu6ncrz7dO1qDqX+dpV2g8RIQopDcJAJUhKA0tPb5azAbWSWHRA7EkqJHAice+AkmFKKjCJtx1gQlRVCgAeQmQE5eWsoAbBK5ASlDbZdWWGEwKdHe3TtLDa6ds+cHFKdTBcWeBnITgBtMFwcpMuFoy7H7diFSbHqFYskW4nTPTnuNoseU3/HkYBUv3PUHLluO5Ri66hrIdS0tJ1CaSFuEz5qUyb1P/AOdRpT/wT6e7KeottJc62wv2WgRT41SXOtsL9mo3LfbovNEm/upr2WSz+OrrgDLwp8AJ+GZwOMuFzu1BZ6fM9QqzLoU4SlKSolBSENrXBbWlBUmFKUpUIT3AS7IMHkHCUDtZJUowlpxSQhuZVMcFyQk8iUqWY8zy4WpSjxBBhmTYUlCR5/2xVkFbylKHc4EoSAkIn3tQSDBWpRiXMZxj7eOZRjlYqx4FYsYrLHkuM3B2x4JjRE4oa2pttXX0uG6hv0bOHacuXGsqLncCpIRzUv3epxHx1GlP/BPp8CBAEDjOY8OXAiXinpH1dBGVaq2m1C9ZPd8mqg2EoAlCnO5Ke4nsMHvRDgkrgham1LX3kyMCFOpWlThcPCcoSkkhYA6AyklSlLVwMACZJUeRpTcne7u5W2/NW45NbqpxMyCYASILhUPGnw6ykBCQpSkqbQFuqUfApvutYrQ5RZHGkzzbmD/T3WBHWBydfElMXJF3VFvYq6ak8Oce+Mhye1Y0xlOo16yJwqUUhRSpXVIBUQ2lEKM1QCtyF9qVcfqnCGi5EgEji2kKJWpQmOCxJfEAqKieUdYbKW49/KElRT2pZ8xYg+5tKSSZnkQ2tcKbWk+IYlOO2SJCfg033eSWCkyW13yyV+P3DRQE4/8A+oMlyCkxq1Xm+119rT14CXc4UEpC1wAVEISouMdqwtKB2jmQ4tsqJUeEpgkcWOrs58JyEFSZciUlRI7YPXjOCAQxTqfUkincW5NQMxB+wjkSe0FxJcAW4rxUpKi6UqX4VN93LrnGMU+S2fRe+NtK4kS4ESiX0XLklygT4gz9kPTmIlzyB4auZGLpeipSzx7DK6WC822nW86uEOBtalEo8CcuCEIUlZRHuPAgpEJQVx2tJgqJHTjKcIQVqUpKU8rCWy4/UqdS6pPnEEpBE4JJTyhxYhTi1+J7uAJRAlA6nnkeFL93BSSLbUCwZckhSZmBAlEpj6H6SYYaXZ8XrKq4WJimZcs+PVdTX2eXDrKUdYIkD14EAxOfCcESPJPxekX3JbJjjdJWU9wp+V1xDDdqrKivoOAg8OsVtVT0VK84twDoOFEyh964VFPp7ebBmF1sVRU2Sz5Eu42yutVR4BIAgIlClTTEwIS0tY6NwGlrHQAqUrnUCgkz5pFunSnuUpRUVBSG1J+zCPuvYCZR29xWkIBM4M4Alx6KBlMSkJz6EWqgTcav47Z4Uv3fWF1j1Hb8ypmLtT6e51e6e6ZPeaK82j/3htjSaI3y71bv5/X20Io/oeml8P4Uf/1ml/49hrKKjTKknkLVeB8Y5aT+V5FVuW2ryKiQ3h7Ek4thPSltCqVOdBFxrlP/AIK35FkgWcjyhTSmjE+RR/qeIAAMywtvI3NHK+vfx/wDF9zHH8di261WmquLNe/c78zRvUz+odf+W4h5h7EIU4tSSlRMoxx5DV6z+oFblY6BKSo27IbbUtXjDX6On5+3qVBEfUT1CSogCCgwFJTClqX4LwCXAZ8Z8ar7LRSsQlbaQQY6ThJIb4Ey8P3cAhRR2pkV8LPntvxSx5yxQ33FMWsTV3q9X3U1LuNjKDjFgstjyDU2u1Yulsq8zq8avKIPWKVNBV0/4DUXgy0VpbaWgvkUzWWWW45nUYPjVbV4Va8Pu9lxHEclYyyyUtK/WP1FwpL0/X0FRRWWXT6Gs39V6xsC1UlxvDVoxSzUQtuE4zJNnvCFUuZZXUoUjLW3jkmS1KKfCKOTtgwhbdHQ4eHH9QKBLtyVf3qGozK70Tl5xB6t/OMm5CDBSrzEhQ8UicYxi7mOOAzHPk10cstiqqp+uqOsYz+MF9jW26OU9thKiklSjwwtFVZ7g6+p93qeEjFhvVwxypTb7XmNTVUr9HUcq+5S+KVlB890jwSJ8AC6FtqQeRttTq3i04oKUtQV2D38ACYPaE8EpKj2p7Ckp5p9UtLWChAAKQUvOJClqWeLdS3jzl2Xbsk0+v2nddUW7VXGKn8jjHLXfq+uo9YXaqkzizWF+yWC5UtouY1Hsg5KX7uHU0txt1Qu7KpdWbbRW7JTdqaowDCMscxK7UVUXEVlNR1NRWN11zpPocicVTq60poqZL6ah5NNTUzNIzVOGrUqlZXRX5dZSVF7/L04+hxTaqinZqloAbub7TVWqopaeprKiuZxlFoo3qC38pTNfs9wo0XCjr6NdvrWmnH3dOMC+Gaa6Xa32am1AyVnJr/0kEodBlFrtlXdqvKay10p+supUvglxaIKlKNPlK6i23fDCmgJlBMuBgL7kKSUK8brDsptuKSXEdi+CUqUo97CUAgrkOCUlSh2AecSOI7/AC4TCklI4lpSY7gIPU8Z8QZG05dj1faMrzChrrPGb36kyFsTEY5f6zG7q7kGmN5Vl2XfEKfdHWXGl+7iZgylrmjvcV/USttbZ0pzBi0tpIUIn3fRhnEpALWG22mW1ciZQ+n8Q77cAScr0ptuR1eI6Y2zF6zKsyteK0uRZLdcmqUpUouBuEkphSe04M43aKRCe7n6xarvcbJVuu2PJk3aw3WxVPYqPIdgtOCFlJPjTlACkgPdoJJ4tjyAUzCXSEwgFZmmXKkTTwQ4tEFfcpKkCA6pI949glwIIHGl+7461MNG1NFDTrq2FB5nzEY3mV/xc41qxY70AQoAT+jR0+hhB6DNdQrZjDVxuNZdqwCUTASlAcJBnYbYL3c79dqJVvbSEiJ8nTgEqWQEAUWUulFbhtNd2ZxPqUNtAqMy64SHO8kSPghsQXAOJ4NNyU2iSVnuEAzKT5aTOXKsqQ3yn3dPH6QlClQEtQVBJ6k8aX7vhUPN0rGaZW7mN5qXSt38UtC2e1cIebSPxRdZwDOV4sth9uoa/wDR5lyZ/mrOMULzqn18EzXCVJbgEkXapbx/HeeQIAkCoy4UNfV2yrerLLklNd7HW2KvlEhAM4CSoqMz4CVSJmeKGHVpLLYQ2KVBU8XC44rvS04uC2ElKimDICYnyNqAWZ+MltS4LZSQEkhKCFIaEEIEBTYPe3CnFnwKX7uLhdKK1M6j5+1kiEvoADroAeUkD7CE1KghVO24hpwmNMc6YsR7h/6Ovd0bstrtmtqzW2+4Ud0oyJRc65FtoL1f66+V/EdECUYra6ZlFXV1d1rVOdHADzJ7Spa+4nh9YlNCU9tiy+tsrNxxq1XO3/UJksgg80+BEwx97wp2w4tbynoDbiSXFhRM4IKElRIgCXMhBVBUSPEEyRJMFaiIEASESPh0v3chLVrJFPX9TSyJfZ5EqUIK3H3HG0Lc021DXbEgz/8ARuolvrLpholGjZozjXURq9cm6XGPfBSQjubJ84pBWVGz2WuvdTkdXbn6uElC482SeMpHtMlEHkdS440lICFqUojrDLwp1O3m35nU3WyVFqdUtSub3cSJw0SHIMKbW20CSkOBMKKlltPd4H1gFRWsS8QJKirtSk9fYaYTajVBlz44W63DC0oWsJSvhM8PLeYcYJfeeW4oaXZ9UN1JEuX6uciX0+ASbnpIt224Fp2ziLtxuNJaqLKcmq8svLrvmwtX2eBE4q6V/ErEhwISsuvLUkpPFKSohxKYWtTh4EAwUKko9wPu4D3teUFY5ltfjjtws1gvVI40tlfJ2AHy0Hh9fcQmKVHe+ZhxYAVHSFLn4LfRfipKmgJ+OTLjS/dxqxRoostqFoWSJwXQUcR5aQt1xwGKdaXFsLe8yw3NF5tXSOswJ8QZwTKJjlBIMETH06eoul1t9optQc1p8rrXQhhKllSPdxwGpt9Fea+srLnVqbCHO5KeAEuAlBKjAM+EuCT2QpRUeLSEmFLUvi064y7TZHbb+5ccVutBQkAwhPepXaB9cELcV0aECU0tKapfM7UAFRWAiD1iXggfZ8RAmomZ6+xU33YjW+2dzEKTIS4AFRbASp1XeqUEThgJ7aNPbGmWXppal+pap2rhqDidtFw1ntlOKrWi9Ovu6p5utxOU36qUnLL8083qjmyS7qjm6ydTs6EJ1NzpRGp+cAp1OzWVFq9k1PGGakUGWOk9PpSfAmXLVVdPRMZHrBStpuV2rrq+hZQp+RVyPKbsGIhxCVlRIlAPFpIKlKUpU+CUKWO/t5QiDIp5JdbBkd1xuqr6OwZOzcaK4Wl/6hxAMIbW6tINE59tCFklTPcV9R4aPuvERPyyCYl4yCAvjS/dxrBQ/iMTMJBhNK8tKGHAl5KUL4CGmnHyQWgOxEKebJqby/WuVClFvvX2RPqekJV2qDi2wp5xRUtxULWpcIcUFPJSFww6adWnOogqTA+lJQJA8AJxk2V2zF6TKMuuOT3BalL49TwEyS35cY5YKc092ujt1qwZ8iUqVAIbPcrticoQIW4tfIYSUtJ+vlnATJB91Jk1DWU93w56jY90DoJQ233rUotwhAJUppKOs4cEleFOSfE+0G/G6QuaTxpfu4eZaqGsl0coq+oyHAchsNOG6lpiZiYEdeKShMB9wJ87vhxHZHQjgTKPqSy15TY7Ue/ilClkETKiR0hH3Tb7jQwTVRSXh1H0iIdcbZa1Qyu529Gk9bkNZZZzMZpnlBh7N5vdxv8AXe7gBIR9ZAbXSU9VVvs26z2KgyLI6vIqrkZaStT/AHAR9fBahLkSAIJJPJ7uKj/R68LFf7jj1Z+Hs2XOVtBV0C4dK2YV2pV74ED3JT3qV293hKADfhmFEFHjMfe8lL93xudCi5UF7tVzslaukKQFtd0lGEPdiy8QJz4hahCkSTwUlSQhAUkLBQT3NyRA8lImiHHQtB68CJhKymFS7owHU02mlZebqGukvo/qTdL3fstvI6jAKFNvxAyjPMyZxG311dVXKrQFzcJWj3iJQ2oJXYcTqbrb67Irdaaxxxx5fIklBPA9naGFqgtqQVdvJOEImFSJ4sMuVDo00zZSHmnad/h72uB90UeV1LltrsPRW0TSg8j7TC3WihMBseWpwFI93gtp8xSllfiIT3qUQVeMglMHkpfu+S/41a8jYzDT254uU04WhbKkBKELUQQImDxQ4ttR7FDuCYDywUutoVNtSktSgttJgDpxnwaQFuKX3GJExi+oV6xxuwam4/d2QpKoPQ/RIM4nyLt9I5WanYQxU3L9Q7fjKhrLYyc0zReZVIWEwpSlFCe5SiCeCLJZMQer7tV3FEEgciG/MK1CUAFRPTgBKAJcQZx29Coq5cFrLpR5FT49nbB1dpmGcvgw4Ozj0UDCKd10W1y6WqoqV2rKUXyy3CyVbiwoJQlKY944ky4Az4n39pA7x2gS8OU4QS3An44/8eSl+75SJxkmkVtrlZBgeRWNzynJILqFOS7pECcS50uLSluocbWhlLiWy0UybUGmvMUWwVKQpKWPvffxBKSt0rTbr7dbSbPrLe6Fu1as4zXO0VbS3CnBg/a9g6iCZRIjwvr5wJwIAAit1Ut7DGOXypvtPD1Q1Tt5Hq3bqGLrdq6/VZS0mCoq5BAjHMdN8i4ZFRWig7TIIagpbmhQSQ64lM0qgdggqJC0dkIbKlKX9nmAKiqRVy6U3Wht96OlirO9rIVLygdYR2FSlFRhIJhTbNMlL8oLlQI81QDauxdsyNygcrcOprw2tfdyngAVEtOBJQUmaEKLyhEyD4jaQpR6nxvfDYCkclL93zEQQCLhhWNXM3XSC21ab1pZfreuppXG3ktqJLLg5UlIUmnJhyjU2FIWgpUUkFMJQiSnVQe0q7iA8Epd7+8ySpHWXDpKOsUNwqrc7aNTsooUsa2mdLrDjTr9uz/FLkmkuFHXI8D6pw9UsMNVmeYrQN1ermIstJ1nsSj+p+Fypc6xetRQXi23SAtKuAM+I68LhRor6SmyEWjLyVEcSZQTKPrlGTZhnNjZ0xxe311Bcsjx/G6e/ayOOovV9uF9eUoqM+gkOBMuLTTj7iWLViwvOTXTIKlxxahw6QG1GJttx3kqITAYdMJT2w6pBVIEc0ihkc8pgJ7oASmCe7ilRSX5hwF8FSO0BtwlJALRRKlqDQ1FJX2TJ2r5Y6uxVc4BnxImPNUhEAS4kT8VRCUewM9HOSl+78O849aMgp75ow4TXY9dLJWGmdKlJKDxStSA0+vucQ12OJSlf1tqATISSVJUpIUhTgKPLKktkpKxJPMw55DrvlLU0tt1eI48nIrza7Tb7PTc31dJ5LqFYcbfvOsl7rm7neLjeHSQIJBEdIBKSHFiKW71lCiizPIqF6zav5JQVGP32gyO3Ek8Mpv9wsFNes1yVNo0/pGL3m3Xly2136rGFMagWe+3fI7PYWL5rMw2qv1RyytU5ULcWQZcZwUgmJxbMSW+5V5RTY9REyjrNKikhxYHnux5iwevL9fP2DskB4DaO5S3CoT5EUbygsJC2uwha5wJiEu9xYbQ+pTKFJekqMby65Y4uox2z5FSH3AicuCxJXsA7k+xNfeclL93wAnyziXGYn1Cn6dmpbveltiuLWVYbfcbT3BZDRKeCCtKwppSFo7TEoBUCQhxopcZU6G0h1TYMJeIgiYnPwFOuKGKau3C3C03e33qk9/ISBFzzXG7QnMNVa+8chKW+YzlwxLJ7hi1zx7JLZklE8+0wiszvFqFsarYMDYq3Ebw/TXKnqrgBOAJ8CZRkmrFissXnVLJ7qV1JcWtpATICOhPfJfBppx9xOB11G+iswe109TfMPdZcze6NPXC5111qI6kDxkpUtS2nGxDaZqKlLPPOARLpPi0lTMLWpZDiYCiE8PrZdW2pdQVBZ/pwy64w4MiZyCivWNP2qASQTKH/vfHAKUnrA8WfD3AGcds4c+0njTfd9RDFMHEVFzYp0tUy3KKruTdJTIZH4dup76qoZFGlN0bRU8zzDdS1kWkFpuMXiw3PHaoLQguNiSUOAINM8gtrKClSVcEK7FqdU2SSpvxFK7hIRZ77dbBUUWquYU7rWsd98ym1ti5auZFVKrMludwV+OWpRAMCncLYQWklSlDwPfAnFJdq+3Gsrquvc4U1R+HViuqN/pW7bqBjNzpqvNsZoqe6az2OljIcxv2TqCm0QepifFtpyocpsKrkPUVThtlRWagX9+kccW86J+yIWttS3XHISJwVHt5yZcFp7GjZLobZ9fANl2nBCg2lKVlgphVO5E4nM8FkdvGxZJcLE7c6fH8ipquiqaBxZmrxZ9UdoKlFXh41p7esjpcnxq44rXYxp/cMnocpwGvxahsWCXC8UCbfX/jaXR6/OsXaz3Ow1XuhRJa4SincQlCXW1mqSK2jyh5qlxq5ocVhtZUOU7bSqWqpCKmorMgpKunyC4v0l3ofAuNuo7rSZVo682hxuooagCoqD5rk1IIZUpRE58fraIQ8pJSZ+GRxHAGXBIKj/SQA6UpU4tfgEy4pJn3eXBdWSHFiEurCVOFRoLZXViMbw693Cjy2x2SyURLaleYpIEHiZgxarPcL5V3aopMRaqql+sqD7pAD2AAkqaWgciUlREvBQnuUlQRGlGJ0y2I1WxOmoonOJw24tpf4smPN/pJq2hBCSlXcoGYgJBPZ9ggKRyNOrYcob9a7g7cMautPQeKU/ZKiQBLw00WbZHRZVQ1jWDoxNddgeWYLVY3SWm84hW2fFcpp16lX/TDJ6ipy65X52mtVouN8qzpnm0uNOgKQlIEXFDtLaaepoUUVtauFJiFJcKOhp8apH6Gx0CaVdWHK+23bIfy1GHggjwDGQ43a8kosp0qutjQVlwhBUGyVEtLSnh7ih8Lh1QWkxKQiQ5nWg0efpNFQ42lt1Ululzwp8JdieWw47baNxy9v1ePxTqYk6QpfGQiyYpdb5DVHiVnTWZNToZHv8MzjtVEpR7xyBRQQuSOIgkJb8FSQhMacWe+W7FIxHbZcdZcO1M2wZ3p/U3G13C0u8WqN5wNoZU3qZaVHI6+211rfSpSCt1agyy9JxtTauABUUpElrBFhyO6Y3U11HY8qbuNtrbS/wCEEThau7xazAbmbXcKN616NVmAXT8sdt1fj+mEpRglktmQ3qkxrUHHXtQXqwYfTVL9G+vJLyGz7+FL93DNQ8yHaGmehmodp4XRUzpgwt1x1kUlOl4CQ8AwB0jMdM7dkLd/xq7Y1UqaU8lJJDjfYkGfFK0krQOw++AWi20oJcUolPEKIHgqnL7UTnBMueU4HYmPOUI944dIttvrLtWUuDN2C1Xe9XO+1SXHENx04AS44Q89alXPJr3eOJ93hTkB0UVhwpDpglzsFQ8klBUeHWczBMuKZoMp+C0ElVttVzvlXt22W11FUW7FrDabB+33SH8bS0dNQ0sanbUNJdSLXqjsbynG1fovkDF1u+lNztlM73uueYe/UXMazHCxcjqHhM0QkIVCHKbyn1ha4QnuJUe338AJcKLJGbgKrEat22+B2/ZKipXidYs2V3/H27xfLrf37Nll/wAfavV8u2QVEDpDepWbNNXG5193qekLUCiJq4Uv3fs1xt1HdqPMtJaygXJtYHmMkgdvFtdP2+wkwl5xIKmzDAbSlxpS24Hu5EkAhTQhSmyClBg9DKQseGXu+NVmZWfG2qW5VtDX0rFky2mrqKqttUY8ruSDPhOG2nHl5BW09GBPxgColKkgSmD1SopLbkeagBRSVcDwSnvUC20PAnLhgOnV/wBRblty2o4pp/jXWfB15tkG606kPOVr0ZZdrdhuNuuuPuRqDRUdBl/eZaj4dXZNFPQHT3CpGDLkWsAcs+lpu9xslY+9juZu3K1VVrc6xPkSmQJJPswAJ7lLPGl+79o1O07XSuhYU2CZeUVpnyEy8cAqK0oSYBMNhXa9LzVhruSEzDaz4BCVNWzCqOyUNdlla4zxo8ltt+pLpZa60gqUeNtwqufi4ZBarNb+YiXMTKJElLYSoqbktfcPBImFH7MyfC0U2/ZLq5WaEaEWnR60J6AkAQ5UuVoYtTRV5JUnKsgs2G41uA3Q5FqBX4jqNartSX/OLBYqW8XSovVzIBg327Gsr7jXXOoj38JQoSTzyHCzZX5TVbh1Nd2jEjKEgEqUVe0OBKFclL937OROCARqFp47jr7f21AqQpUu72JCu1Sld0JSgJQ2TEpwtKil0zZ4ecswtKZclhx26ZHUoueO4NT3G6XPIKs97hCQQ2WwUJ7lqATFjy1dtpaO/YrTsfEGEQ5li00lXXVdevk6ThlQbcqFrWPMAbA4tgEqbIcQklRI7fCCe4mneELl3eBT07tU/t42X3jJH7FaG7FauNa++h7zWm0kOFWpefWTTPGdwW4C66tZjLrB8BkAxIx0l4Hvihr6u21aLjZb9T3ixXSwPQ2SlXX2WchCFBqOggCXJS/d+0Ayh9luoZ1Gw1eN3QOKdCVkQUSTB6QBOO1QTE/ABnHuHGTYQtXlqC0eWyvse7Sg8BMl1RCiZn64JlGN4M/Xs3jLqWmo5CaSpJIcdJUlsdePu4GcuIM+ASEQr/xQUgqS2t4mbjqO3lSlwJU64oSE+f3cAgtqJiU+cdTGO45c8mrdtWz+ns6aKgpLcxyBtT90WEMHcNuNsujds1X1QvWqeRxLrzAFRkJSSCpXd41pymqoHarFLXere6AlMpxL2IdTCGyoBXbE+o5aX7v2q4W+kutHk2P1GM3dYUoNrU2ewOKaQVL7lEMkpcMDk+ufVptTq1dqoCGysNtK4yBgEgjrEzLhKJSDae9ZSppXC222uutX+V49gib/AJNd8lfhlIUsLlBMoMj4UoRJAZCVOqUVHgFrgDiDMR5quzwDASpSkrCEiAEmFADlJkJCAOmkmjd41TyPRTQKyaN0aEhKeBIAkCZjuZcZdXuF3W2TTmh1B1EyzU7JPBCggewTEUdQ9Rv09ztGTpvVr/J672ImUBKUwpxa/Apfu/a9SsVbyOxoSpMFKkhMgovfYAEkktp5UpUpQKUEkqSJTAKiSkDklEzPgkd5HkJP2UlxXmLJAjFsHuuUG/3jHcepKh96pf8ArgEIT1l/5NssBSfAbbW6o9qQJqJlPiAvyldpVBhJShtQ+z0gJASpPcOvKSBEgYlJPAKSpKu0c1Ow9VO6KbXMo1JrMNwyw4bR8pnFyuSaZvcFvLYRZLnebleKpXQ84BUZlJ9gQgrJKEJJJjHWkvXjHcsuFhrKjHbPkVJ7CR5Y9/g0v3ftapdt1farbipRkWlgp8sQlbIPKEAQ67NBAnPgpIQmChtLRbVIe5sJUPMfbQVIJbU73FwmEpLRJlBggAW3GKCwVN/zi83xrh9cJJbSlJJ/8k+AgJKlLEukyG2Yl4CVKQody4S0tQWyopUnsgGfAmUBJWewAfZBS86Atxa/Bt1vrLtWbYtm+OKpbXa7dYbdSglvkKgmK38QtO5ndHVZpU1NQ7VGFpknmAKiSEDx5AwAVJUruiY4Y/8A0K0QfcrIm7pbLzYWKAS8ZB7Cff4NL937XqfmQx63tlPcpJSVrU+BIcSkgQGxCn1HhIE8ElTJjsAClFRCik9ocEIC08AtsqdX5q5CbbYULNY6++3KoVYdPma+519zcPECZQ4hC3XC4psdyCRKQ5vdB7WSpRUZiaW09qu3tMpROAZw44lSORYCUwD3x14pAJU7MAS4ic+fANN77n9foRtWsGn9nMwHCSOXPdRsZ06t24rcPctULr29yXlFTraO4qUVqnyT4EFJ9gCDHcrtiQ4Uf9Kye7jYcjumOVNXR4xk1LcLZXWp+JQSB4Mu3xKX7v2rKcoocXoLxc3rzXgFRcV3qSytQAClOJLaoW666iYClKUsiRHIhztg+W3AnJAmpYaKewKgOLSOMwOGMYq/Xi45szZkrUkjikEqcUIkIQ13mCJHiTLgkKMEiU+Ce0FZ71EFBHBAHcrsKp8jQClqUVHgVlRC2wFKQY9/hHpw0O22XrVC6aO6L2LSCwcFdHOs+BAI1j1jx/Rqx6ua8ZHrLfmR2qbSS2ogkyA5mxIeOJlQKUlS1LVyV5H5J7+JMoInCb+w9QXPCltWwADhIDn+58Wl+79pyfIafGbRfr7XZDcRMwiaVdZyUW0uuJABWZJZK3FuHhLlHLLh15LPidpxVnIMtu2Q8iUqWSjtjohXYZShK5Q22pxSmloRx6R2NrabT2IU0pKiQAClIgtrSlShJpAWUFCHC5JDcvNe/qCfEnjLh9Xgz4W63Vl2rdv2zm+ZzFG0+xSxIDhTfbVx1u3SYlpbSZfmGS51VMIFPAbCAS1JSxLmAnBUAjx3EhChOXLkw/8AnOMgeNqvFxsdY89aszurqUJc4T5CC2oCQ8Sl+79ofebpmM4y13LroElUAtoQolwJ8sBS1LhDSZLWEn6wJQDPxpwOkWbH7zkDjtXjmBmrqDqHUutrZc4TICiQ3DauxTS0oHBK+0BSUtjkSUoNP9p9opS4FJbTMkwV9wSyFJBBj3cGm+8qV3J4IR3q6eOROMOxC6Zpdduu0e1aZU/WfWAJAkJAHmx1nFVVM0bO43d3S4ixesjuuQVrjoA85xwpX2HwEK7VeO0VBzoObGf734NuyqtatdRhX5pTdFDiUBKfGpfu/ZZ8JCNW8zNXUoS3IyUD+HSlS1q4U7X4hxSiYE4InCXFtoHu8XtkMexOlq7bes8KWYpal6iqLvQsZZbpx7uH/mnpPigFSHilTgnKOsKbAQ2gpSQBClqXxCVELSUlKSsqS40mAJcB5faTPix0dIHPPwNMNJci1GvWhegtu0hs0xPh+I82EtqBEwIut1t9kt+6zdjTN3K419bXVc1EQpQA8FwBAlPxzDg7V8ts/p2vwfqoa+rtlVRXCx3g3jGb3YInCVdijM+PS/d+ygTicalZsix0nvJUe/uUQSBCGStKG0KhCg3CXwEfiFM1CqxSkvuMOseLRUNVcaqmsePYdbr9kt4yV9JKhwtVxetVxye30V1oYPvS0VhxXeviZyfKOIJBbLcIV3v8ZThK+0NoDjnuHeQiJczRAX4HQ8rDD1S9odsmzDMKfE8ExbA2O92PNqYSHlgsMBJIAUmfDLsntuGY3uI3WX7UZ9VW+7UtqnTut+UB3I558EpKiFJQAJDxkIWshCUFRK1Az5ar/wBnavEoLkwy/W4fT3VrqSJDx6X7v2aoebpmbpW1N2rQe1CiGk+/h7hAWpMee7IR1iZKfExbFq3KK2uyi2YlQVtQ5VVTaFOrUEpHA9YxzI6rHau74rS1NE0juj6+cmXA9BCyFGJifEqJg+/mPQNmbM+dTYSyZEcCJxjuN3XJq3bhs9x+wW+30DdFTgS4dZ8EzgTManaj2nTDGNc9f8g1gvKEMABymbL1aCkBTqlrCjIAcyUTgkdviT4BuRCkoX3KIiQj6+LTTjzmQutvXjxG+0KorjWW+sVdrbcKK/Y9XWF8mXjUv3fs2Xf8abQoVJ7UjwG21uKLflo8H6+sWrDbZZKa+ZjWXKi6zWZpaWEq5cYyKqxq53PGbSiwNtlwuI7F8pMoImG0d0LV5ji2VIS59lDLTjhcWFo8QHtb5Wmwtv7RCHVpT3TSROJAxpZoxlupdw0b21YRphRPrQADMcvckxrzuRxzR1nVbU+96q5I4r8OltRSIlBXJAlLlmIACSpa3D4o+zHREfX4FieXQJl4gBJJEoInGOZJUWCLla8Wq6Dp3eJS/d8J+yZSyt7HnSFKe7DCklJ50tkJ8K02qtvNYpeP6Zm6Xa43p/ggJWHQUuPFonkAJNhv90xmru1HTZk6palqnzJAJJJClKbDaghbhmeCEd0KDQgTlzpBWpTZaUpRUeUEpMyTHv4bbtrFy1EvOm2mWOaYWZb6UlM+fcvujt+l2O5XmeTZxcQopLv9NxaQpPWHAUHmSkqhQ8swfFShIgr8IGcPf+wtUAS8NX9NHGUoaqPyyg4z5p8lKf6cLqTQ2+72+op7FV1DVms9XRP1dHTvVSLMUIautwrE/nVxo37fRy8UyIvNrXabgpACHAUr5usnAkp55iPrxvBn65mrzCisp5EEIUpRWrklDa+xYSFRZbzW2G4Xk4zl9sdbWy5yJQO1a+6GglIM4pKZh21xKXBKu2CtUuYGcSSmA4UpnOAQRzzi02i4X64bZ9ltEuhsditWN2lS1rS00hpPLWVlNb6XcXvToGrTdLvcr1UGJyhpTRQQ4zC0diz/AFDOZ5PdCSW25eJMCAgiJkQTPw6CjXX1V3rEV9x8I9QAW+H18LNZaq8ruVwfulbZshxDGLNnFloa7HqE2LA7Dll2xW/2XHqeqt2N2zErdcdR16iYva15jaceYp5cDPiyHSlAemBF0oH7/R3m8MOYeizi9tY7dF19sp6QKduKqHIKisFxord9XiGNYcWZcpkJKXJIeAmeT38PLKQVgI56KhqrjVHFcexNGUZjdMoqYHIktqgdeaZBSG1NlKkG319VbKquYodRLfXUNVbaoGfHvJHlr7gCGqOqt7CKGttBs9TWWp5jnnHaRAbakVgH6xPwsC03v+oNft/2x2bRhKRIJc81SUpQnlrKymoKbdTuyVqCp556rfSwruS1SiO6ngutd61KW44rvXCh04k9sBISn38B4UjIOBAiUDwjOVsaXTW3w2khS/fyGYN+qXrPQD30FysFOu7qob1gGX5ZS4grILlSZvhNvvd0tLeMfnFFck55huTIzLF7NSW6wvWdi5fmGlsHjS9Gx7qtulvFpXWXRinobfbHLGqqu1PR0VIxQUtLUPUT1VRUQrLiq4V1tJn41ZR09fTXu01FguyAUrqkIBnxCStQac7ylLyufGsYuWUVlxuONYmp55yof53ignlaKUqQ4tS5qW37uFNXM6lM1NM9R1ESZkJyQstLd8uUU1W21bh05jOQQO0rASPDnOOpjQbbTkGrtXpNorjWk1G44lpCkLeV1ny6o6n2LS2wbgNz9y1NviaxST5tU8Fdzye2a/sQH1CFKUoEwAVFwjilKlEFKEzgT8Pt7Ukk+PeP/b04l4RgqCW+PRQokv43TmRiXWhv2G5JZcqymxt4vasjxS+4/lN+xumx2MRyZ7Frs6zo9UnMcltddRctL930lHSAJcJ9AJcBxAnBMuIE4nE4+odTxnGqOFC90gQokf1EES4oV2KJBAQ48OIEypCkcMbwJKqfIM7cqaT6vAaaLpcQEL5B9oMJIWpU0z4NOuMuW1uyZdYb1Za6w10fV4IHbACAn6/BJlwMpW63Vl2rduOzysyFq32m3WqHHkBSGwD1mQDy6x6yY/o1Ys81dyjUi6wj7Edk0FxXL2iYcKRIAwlJWVkAjw/fDfZ3LWpavFnFlbS2664t5YBA8FKVER7+Nhswub9XVrq19Z8nXwqX7vxACTdnk2e2cDMATgcD0PB//wBvQUdGqte1GxJtqC4O77IgNtuDtTKB0BSpMF1SjJKitCkQRFHSVtyqW7NZsYrXUVmW4jzmE9gCgkKnEgOVKu1XeptqJ8RFkuVuy1F+xu7Y6/LwZR39zKA4AppxIQnvWpIAX2pW40ptPLKZEYXgeV6h3jQDZhQYaYdWpIba8pMhPjLpGuW5vDdNcezfUHIM8qETapgCSGlA/wDi3wKO1Q8tILiykCXEicTCE+KoDs8YgTuU6Oi8JtsrKlS4DrwoKGqudVkGQUtRR+wUv3fiUVI9X1TblPl2U2B9Zpbu4xaKW109ZUrp3XbmbM+9dshL7NbVU9TUCquRprXT3N242+gvHk/DNgpqqvu9kCrniz+lePXx67WKutGRP4pgOOuZxiTOPlLsiDUrSlDoLbjyoeSzLvDsY5h92yNy7XSwY0h992pfwWtYp75daL8truacDwACorBConx68LVlbmQt5NjtXjNy5wkqJZWEh1wJT1KQkB5sNwtxbkIcQCZck+OjW3/JdVb3oxoDi+ltq4NqQ4eExPjuw3XLwOsv9/uOTXM0y20uqbUpBWmFOx0ASgEKcmnkJlwSSmCSo+KsANeNaqRurq66rXXVXv8ABHaQVEjkqF12N+xUv3fiU1SzarZbGn7amrbqKC9ZB1VfZ/BGOB03rDvL+LrQE/gLixX3C+ZAAV1yQcMemNPcd/uWJFQ0/wAEIZo8j03OdZtcrZpjjVVnlYm5add4JUoqMzCD2l10KRS403QN3a8Jec6cb0zXX6xcySUpC+4qSUK5ikJbSkFMhz2XNKRNmzTDKrFKrll1bqA2lLi0JMFXkLBUBHWXMDKNvGz+45+rC8MsmCWKCAQ+4pACVAcesqurp6Cn3XbsWL0xX1VfdqptbTRMnCsp7lOCUASEzPmSnuK19x8UicLVNvxSZRW//HUPggdsKUVHkttHarFafYqX7vwzGQt/nNpi+tou+P3JSqwNVyLfbrNbX0VmLvP0GUO0lK1VFiruNxuk6xdQsOY/SMsGy44/V267WQKt+LY62q1sWsVNsym62S21LmoeJ1uQ4/crVWWir8h2FU7iE0Flr7o7hulVcms1GxS4Y66oSS+pCneGBKRcKrmZmVNJClqUpauUAqLigSOsJIBcbeQjmxfL1sLyDFqqxN8sxCQSe0Eq7SrnJlGO41dMmrdq+0j4YpRxK5lLKEr5Muyi3YZjm4Dc9lOotel7tJIB7lFAKgicjCUgAkkTPMlJWouTR4ZIHFKQYKiR4topWHX6mqfrH+f3hISApSlHjIztVKw2zebrVXq4gk+xUv3fjyBimqgyn8MtunoqVFFT+HdLPb7xT37Rfucsmitro6i12e32anjMLA3klifZNOsmaOFnuTlnuOX0TFuyLlBIJWh2CZnkn1QCngTIIV2KWAFzCk8v1YjmCLUnKsVFCOs58GxKO9QBdWvwtGNFsp1dyvRHbHimlVGn3QtaW0JUp9MhPjU3KmpjqZqzRYBYtf8AXu7atZakQVBcFaRASApSipUIT3KUSRzyIHiGACopUhAKis+JM8Lh/wDGsS5Z8EtrXAIQr38tksyKxF9yGtvz/v8AY6X7v2A8AJROfimcHgOkau2EWq/uJUhMETgSnlqrdVOcp93N9SgG20gEvqbUiAZx9pEVAIe5sTyt/F6jMsbsjAMDrBKS0OnggTO3TarkmrNbp9pPhWmlCodw6GCtS4QwhK4E5RV1dPQU1drhps5dtw24qyaN0Gp2p+Qak38lEykQpbZBWtR4ntCec+537PigAkqmnxuhNo/9hwM+QmXADtC1lXLOLVa3645LkYu49kpfu/oTW2lYctDqgpzgogDKHl1tm8OcISFKUoqXyBRB55CMNyT4Zu+S4bTusQD9iRB5fqizWO6X+t0R2O5I5cccxew4lb+D7pSvkV3Ruq1Cr6nIOstYLb5lv7EhBV15CJhsdkEk+AnuRw+vwkoKgpQI8UmQkIpaV+seu1Uy69yHpCULcgdzR5egFIwKmoq7i/S0/U+y0v3f0JqbSVFbhjhmvhOL824rA+X7JAUpke8cEpKlHyUghICFzB7Z8esuaQPG13y62YX+0WrNQvoeWcTmMB03ynUa97atr9l0ooAOpIAhxaWkoQGlchAI3R3fF6nUeNV8opHYUoqJMoMhxCSSCkQTOJchMolHugtlBnPwgZwlClwJAkkjxiZQOsf2qhAlA6CEJUsq8tBCymFrWsASjrA6clks1bfrhkNwtduoPZqX7v6EvdAbnbHO7vgmUETDlS+9gBmTyAlJUoqgz4dgIJEvYPLcJCSRQXOstD9dYLZnNvcbcZd5dIttGe6kVGiWg2N6TWbgQCFr7SkOGCJ8u6Hc9adJbbfL9cr9cKLJcjeF0uOM6aPZxb8fepPdwCFEJLaYLi+3wEKS1HSfgEgcElCStxbnsVopmHX6mpfrH+CUgEqJT4FDQVdzq70qhsr4nL6/ZaX7v6DMOdW3SFI4sChOLcs+MwAQENePImA4pHGQnQ19VbKtVLa9QbfXUNVbargwy7Uv7d9lmS1b+LYjjuFWsTkJxMEla3Us07TA5CSBug3OWfAbLk+VXfPMqW95y8erGKC9apWqqtma3jD3bHjyUlSlqCQVFSvBQCpR6+F1hqfmE+xU1M/WP3CqpwOCv6XhUNBV3OrubzGGiJdPZqX7v6EWJpJQW+ONf18W5ggEeU4pIHbEvH6xJPby0tU/RVFMyxqO9GO41c8mrdtmzhmyIo6Ont9LBmIKpJR2ucxIA3VblKfTmy3+/wBwyS5MIV2zSUqXKLBqdfLJR3+/3PJq1sKC/CAJK0hA8On++9gJlE4qZWuggdChIhSio85E4paaorah+4/BMdfaaX7v6EImHaN5ipj3cMNceS/1A4+8EyhKe72JA7ATM8pMW+trLdWWvHa3WKz7cMD06xrEjOXAmUNp88826ncbTaS0t/v9wyS4xThpSAFISJDhIANJCnPBE5d/YBLmJlzIV2K9gnFA2ihbddW8uEJ71OL8G2We43hytuFhRZeHv9opfu/oXJ/7+pYUnhhlNVOr5vcagKB8YAqI7ElSlLVz6B7Z77n97w/TmxYTh18wS9aNX3Es3xjOaGYnDymyRPm3S7n7dgNuv15uOVXxpbaUCoW9FLSOtvuths8WPveYyAHSAhIBVPwJcg+0ogskkkS9goKNt5urq3KpUfWspS2QJ89moG7pcrvfGKKnmB7XS/d/QuSlScgeHlrWKcojAmkVl6nyBbgaKg6SlSCuXd4cwI7enaicmkJIBHNjGOXPLb/t82TU9jRa7TbrLbm2kNDrPUHA8g0wu2IZ/iWfU8U61ujiFpJM5bkN0Fq0YorterrkVc4ry4IXCPswl5SUqUpZAlwnCSR4AUEwTPwEzQQuFeU4SlEBSBAcUkfX45MhR0i6xyurEPtcCAEyBPNOLLYm7mjIckavCAT7ZS/d/QcoMZKx5d/+z5ix/TjTp0M5f5aFOlqSS0ZQkcPL/rLWpavCCQT5pSnnlPhgOm1/1Ar9ue2u36R031cSSBnekWQWnLdKM+qdRsMQlDSeTcpusotL2rzervf6ujBQUlEgoqWpRWrklEpJ5UtkgyHCXOlClFwju9kl0abW85XOt0LcyTABSkcvXja8Rp7fT5FkVXkNT7bS/dwzTPVCVV9Kh19l2mp/xDUWx1u8UTFUxUOqaWhhNdTKf9pIIJ+zGoOYoxW0uOvOFThbWWuxqMFpw08lRQ5JRcWUpp5Qf6aPdBcWUy8IBSlLVMdZ86WlrRoVtWvOqrGm+llg04tHJMTha0IOtGEZE7T6fa4YZqFW8d125mh0tst9yG4ZFdFFAKJeQftKVJSJ8iUlRk2ElRVAEuRICUqUVHmAJJaCR9hMEiXsrbTjzjjiLaiBASUFSipXOmnRgNydcW857DZsTyDIGrvZ7lYatjTnM6hm64RlFkoLPhuS3+jUhaFtabZq8xWUdTb6rlp1JCUrSoVK3HrfkbFIMYUtbrWQpFAw1RUYs6lP1l4yIVLOU1zVHdKH2icj2iWUZTQ4xR3a8VV9rJdKpQNR3pJfbHl3RqmsFlS4HFKc/qllHk94EAGQM/DE4SlKUnwKOjqLhU7cdrz9TcKOkYoaVBHKpSUJNQVFptxBMwNRdLqK/jRnWB7LqdSgkbm9z9mwTHL9ktdkd4bcYAfYQ0GHA0442psqQEJ4DqEo6qJUOYzLfNOUK7UnqT7ITISEfUv/AOGZ+pLa1wFdpHSB0HJ7jYMdueR1V2cxmyW/2Oly/JaqizuqV8GW/I8qcVqTfn6Wno6rGrtY8SvFuuOqd8oNWKa4Zbkr2QU9NTP1jwxq9xMiO1PBhpC0JZaQq5KFttqqOhutFgiam+01NVu3e7SAihpUVlUm5Pfj7/Q0TGKAAD2i+3yjx+gyW/1N9vTyexapMq4WJDeL0tXVPVj8LR5IkIlPiEKUjiTLjPikDuWruJ93IenDEsUueY3jbXtWo8BsF60/xFrLbdhOL2esiYm4+AssOLIpWEo8tHfHWZBPDWPSuo1Jp9X9zmZYxjd9vlyye5pCAR2mKclpxdLUIU880uHFEpiRIQgdy1lQkZ8yFARL7XK0kLX19m6xIy/scASgCUKXOBzAgwzjzzNrvd2pKqqE/ZLjS5HjdmXc639HNOaqorrw9V1Ve9GH4wjK7jT5XnGMnUB1N1xG03i4WSr/AFNzfkpvuwJhmoCEv2xmqRSVKqSooqRFDTcKh0ViPy9pavZ5GVdWU9DS5pljuVXRKe9ae0KdUFORjlus3bcbnU3isSJx7oKgps8QSklRIJhlHeFhIUlJUWkTQewkhIjsbmVAA9ecxott8yfVG6aSaT2fSWxzANRbaKqrQZx1mSEhhkMt9Z8nWcbldy+PYPi7epNxrL7mOLW+oa+oBM0PNpCHgkl1QSBCUhIKlKHv8Jw9y+RKQYU5NMvZRwn+RmAkISpRUea12uvvNd/8VglO66p5z2QgGMZz6841T5VmNzytVmyOqstv4UlVUUNRS6w35qnv+RXXJauQ5aX7uJwr3jhMngPfIEezCUwJRqfmYurqkKlPzlvgJcnGM2Vi7VOU5C7klz+0tPansJDoSQDIcvXiylLiu5Rg+4icfWlJJ4DryU9O9VvbctnV+1AaxTFrZiFpg+6JdYe+7T7ubdJugt2AW7Jsnu+ZXZBkbTkd7sBdyTC77crxpk/RWmroaugcl0gAqKzNQEvDcSUq6cephR9m6Tbacec8xizRKcJ+xHv57HYKKoi7Xtyto4E/ZpADxKX7v2/pGp2U1FltaQIaPZC09i4pqZ+sfvtdT0rDAJdb7Vmfa3BSSlYIZ5ACSGggf0zCFBtXFtYSlS1LjunHZ3CBwxzF7tk9Vtu2h27E6aipaaipuUgEVa1Bv6uXc9uYt+mdtvN3rb/clLKlLUEEqJEW6511pqKLUOqVR3HHsVyC7XfGbrY6mcolPw2glThUpZHFj732XqYpqV+sfUti1MwO0QpRUeQCUWqx3W9RS1uHYom73y6X5+UwDP6Epfu/bpRlORMYvZ62sqrtckICwlS0KUpRMVLLmFpgDthoqC1SCYEwVKKjyNLQ2oQfefePdH1glJ7QqClQCSUqVI8NJNGsw1XyLQbbxhmklg5JcVupSQ0tbsoBBDdQ06I6z3KbpbJpzaL9ktwv1xV/ULZaTCyVKMo94IB4Azi15vfrTTUdfg+Yv3fEnKNzwm+7v5GSQ57J74oaRddVVNayhiEfZSZk9TyvYx+SUN2vDFY/B6x1n9CUv3ftpg9BqHkqsquveUAPJ7XFd6/fGOU1qtrNTUv1j7bpabKpj7SErSEq5UJK1KUkeEl5TYLy+9hh6qf0U2uZRqTWafaT4VppQ8nWcLcQ2lK1PqShKR1n1mWW33HmUFJnLdPuXsGnWO3y+3C/1a5hv7JPeAoGY5T74s+X3izpcrsNzNV50xuVC4404yvn9wj38U9D7HLrR21yobqLiU04nAHbBJPGYHDH8YuWRLtOS0mN01dW1Vxqh9EUv3ft2rOWutlt5KkuNybSSkkxYrMu81eRZFVZDUkFo8Fg+S/97wbCO/7DMETCFdqj18KU4s1kuuQVm2vZem311qtVvsdvM5cod7yhvlKUvIbp2GVbh901BpCq83y43msdcUo/+QWsKBE+ZSQlHEziyZNe8dheYW7IrbdtOa9IqqZ+jqPr5FgBo9eRxISn2NqkpKNurq3KpcjCEpBJnyUtK/W1FxxZGM017uTF1r+B6/RFL937ZOMlyCmxu0P1dTVvrWFDhZrVVXu5ZJe7e/ShQbHEFIClFR4IQCSBIe4oU2J+CPfh2DXrMrhtq2vWXSeg5esyoJCAp5UAgjkIBG6Pc7QYDb77fa69XDt7RKcEz50FKIJnzETi23OutFTbs6RcqtWB2rJKC72K6WGo6cJCbiu5fA9ACUGPr9gaacedD7FpDri3l9YlKFLKhwJ6NYpcUW57JzYQ664859F0v3ftcxJ95qmZzvMHctr0JhaVIVwuVK/iLRJMDoeYIUpKld0JP2Gie8qUTyky5NCtpue6lnTjQzAdLnJTPN3d7vPub3L2rCLPmGV3LL74hLgLDaXWlKKhzAgEknwSJ8LVqBcaZtFhw/Knr7i93x12DKfBMpzJ9io7a5UNuXJFM2eHaEQZmOnDGsXrslqC/g9hYfqn6j6FBBifGRkEAL6caX7v2t95qmZ1AzxzKn0yTAV5alKM4xNqibqayuXcKpxfevmKPLgmfBr7UMibnOPdRUVXcara/tGXlNZjeMWLE7dzkgBKVhHWfLuU3W0Wl7V6yXIMuvjyQgrI7i6ezmbR3KWsK8QmUGRix55XWwUeNYrmbN2s9bb3ISlSlLKfCHUyI5pCGqOko2aurcql/wDlwHaATHuiy2atvte61jNqXerixda+Ov0LMABJUUonHeEgmY5KX7v2n63nG2Ws8z9GSvdqGHUoWI7QW5GKC31V0q8rqqehovq5mlBLkdeCF9imRJ4CQ4kS44Fp5lWpN5257QMcxq1UtLTW+l5ZicxOK3/8X6uMxMjruV3NY9gWMXu/V18u5qHHHFvJB8Ae6Xj07qmXrZqbfELu9vx3MKi/Y9XY+7OfCcT5+4JSHHVqUruPGiofxUfjaG3Q64t5zoeHb2pPWG6Z91iostuxBdfmtc9b4HQ/QqQpSpobHepQIBiUSA5aX7v2cmQi43KktVHnWolTlLr0mytxbkeYrtKkeS22t5ysD+E0gYdcaEAz5kdojqTxStSVcRIRieJ1+V1y9GreaDDtveWZhk+le3/BtKkQmfaQYEpiQET6icusxOFAVCYEpiZGtGrFLpbYXdcNUnrzkO8XNLHh1/yS95Pd3F9xCFrBp4kPAM5dCPGUAlENombBqdcrUhjH8WzeovmI3exN+886VqRHnOngptaIaaceX+CordFbcH60cQkIFDbq+8VP5HimNJTfrgzSn6H6QlIgkS8Gl+79lkZcMozK1Yw1kGR3TI60tSaUtSz0PBlpx9wWupwRhx9Ti0uLQeQAqJacBKVAU/cFAg8GgguLDIHWAZiAZ8NLGWW8OhrW3NNFLWjf5rJ3J9QHWAL/AH/6yeT+/wA1og+oDrB3ueoDq+upXv8AdZlKY3/6wofa9QDWNEfv91h8j9+2sfmn1AdYO5n1AdXUP/v91ohrf/rGko10yXWx6NTKhljD+1CD5xJZAU41UuVEIq+8uBPOEqWSUpbkIl4iE96lr7jKcLXOJcKfLL6xY7hYbDm7ddQ1Vtq+UmXFoKUli0Flt+7NtpgTkZggFRseL3e/Lq6Ky0lFXZK9Uv8AAz+hw2Ewogk+FS/d+z5znNHiVJV3OqudapxakodcQmJmGmnH3GH6/T5h99x9fN3hECUJWUKKlEcUNrdXWi64KM5tir1i5nxwTOl4otep2EpTnOXuZZXymAZ83vgkIPNZLlXWF1jWUKbyjJbjlNYUqATFOWQklhtALKkuFHby+UEif2fFQlSonIIT3KKiU8lLUv0T9n1AZvFRlGFUFutPAclLaH3WDXs22HXXHXODTTjzn5J/8JUVeP2qqvmY5BkDUpfQXcB4APYPEpfu/Zs6zemxSjrampuVYo9pgiOkWSyV9/r6x+x4rRPLWtfu5kkp4BpM/q5KR80tTndfnRuGRuahfCAII5JR1nzS8tvlnDLYdWXPMqYSjq9/5dfAAUqO/wAs+KkdyiG0wVEjFsepciq/0epwj9HGBH6OsQNHqcx+jrEfo7Tx+jtPH6OsRQ6ZLoHcnwmz5NV/o6xH6O04j9HWI/R5iKTSq20qKnScVb/6OsR+jtOY/R2nhnR+kQ61ilLaqN3SFt5z9HmDA0cYA/R1iP0dp4/R1iP0dYj9HWI/R1iP0dYj9HWI/R1iP0dp4/R1iP0dYj9HWIGj1OY/R1iP0dp4/R2nEfo6xH6O04j9HWI/R1iP0dp4/R1iP0dYj9HWI/R1iP0dYj9HWI/R1iP0dYj9HWI/R1iP0dYj9HaeP0dp53ahTbLlyD7SioIEh4tL937IQRGc5tS4nR1dVV3OuUe5XD3RYMZevS67ImaCzkqQn38iEd6nAjy4R91HcZEz5rRmGR2GnvF+u2QPeImQKlFR5W6Z12HnEqTarJdb85p5jl3x3IaLucp1KKzzDglQTBE/DJlwSCohUhwHvlMNtrdX+V1xhSe1U4E5CcyCE1NFVUlv4KoapNJ1J4tNOPOU1JUV77zK2XlNrTScSnrS22srGWXm324Ytta+zVU79InlrKKpoSBMdTAE4lAmYMATMe8UturKxruE323GHQQqD7hOSu1IrqKqtnFu2VryHqd+mES4X3+7QeAAJKyB41L93E4lyz8Qxlt+RjdiqK+puFeH19ylFaoJijxenprTe8prrxTpQgoUUFPJMdp4E9rfg/V4aUlZJEpSPIwpTSC4+/HlKAqLk/immOlmWXa7XulUosc5hIAhSio+IlHVRB5AFBsShlLNpsLF3rvNv1RSVtLR2d2pbqLM+2mjadrXF2KTWRrAwcAyio/4nDTK6lw2HtivpHaF2z0/4a3UNHUUd+VRrqr5daIXK3N2YuM47Sfn9S8C1cUWBwt2RBoaO0/2+0s09RcL5VXf8VSXahqKJlstN8mW/fxS01RWPGwjsqad2jdNldNrcsjiW2u50Kx9bcG1Lbo8dRWVVtxmm7nMgY/DtXu1mzvqs/babdTOXNb1jUlOZvJfaiwUiHXa+9VK6+z1IuKainNJcOF9/u8+CEyJWVJ4EyifH3+DTfdx0PAmce8gS4Ez4dAPC1duzlbkbrvmGJAiLLb7e1F5v9wvtagoSrnInwWevsrMws8ykLLSJ96V9wsKqTOMNwXDqXE8mpP/AMfm6QgJAUoqPNOJBCElIK09sGEpKyQEnkSCS7IcMoZXW40BIPUdSzT5eSleLuuOVtqSli+V7zrt8ytSqnFOFR/xLrOhaqnqqspWC/mS3ijHf/xMV/v92Mrvlx/+GoifyPTvpX0zTb2Z5VVVDtXY1LqrPaP7fT0r1a65eKpl1LdHemVBTNTyZb9/9WOIBpPNW5VZOVVWK1DrjOHYqG2rZjc/ia9KU5c6hancZw7+yYz/AHm69bzm39wcA+E8QANqRUPCszZHYiMb/wDwlAt1WMpJu92WhV14X3+7QBKFkr5JR9fu4dOE5QSBzUxk1C10tFb7om5UdrddordZqimu6rQzV0f5OtFTSXi4PU7FxuH5hbqLpLwT0jKqo1t/4I7e4Ujocz9+4i/IShUSlwAlypSVkIhSgkezAfY5WaR14VjiSVKS0IpaRD1u8BtIJJJ8EE9kMtlxf1yCW49/IklIJj67XdGW2G7XaqVd5uaLqh6qob5SN1VFambPcFUtxrKe1PKyarbr7J1J98NOUr1j/AUEUlTT2e+VjNrbqclqTcLTYaplpu3Ko7fkF1X5tzqlUV4tNrr2Ft2gWy2rfcW3fq9dtvcUdbSKo7Y2WqKiq3KGqrGrVdCirt9saAW47yXb8HXVH4Cgi2XIW+5qo7WupvVyTdU1dSycRsNQyzTW+tXbrxXMWytdq321Y7i7jdJa7FVsUlyviKcN3V2hu6nq+metON16KJt9qz0r2SVS7hTxbbgq3VVSzbLir8xpbVRyUt6AZi+S/N+3sB6njKcWi34FabHmmMWmntdmsmHWjGMwx/G047RUmN2uxUmHKr87cf0fpDmeM0tnb6z5GS72oL04vjNfWWh6ss5xF6kulVZbRdE1NuYpWKZ66tU9fcKpyut1MJ+EoTF5t1Vaa8ymJAI7TA73FZkw262ATAnyzEJSVF1Uz7Q0kKc6HkZSVLUVOHuCqj/yRR01ueboaGziz1VJa22eYwkjy/BSopIcUmFrU4IcVMwhfaH1BbvD/wDwiUH3GOspBUdSJgQBIR1n1lME8OsyJiYnKD75GJgRMAicpHlkRAII4kqB6zkJyjtB4CcooqtdDVVKrBULulwD1B9XA9s4AAAmRwAmSCTyXtXZdxzWqnsYXkNHSXTAnW8asOK5YKK7YLaMyySw0eP5BWWC+OVulN8VmeFnHWbC1Z3rl+A0s5KX7uUVlN+bWpV6eoW2bM3UYsL1U22js9t/KLdQ1a6CretSKWuuNfU11k8PUW4NXHK4WwpKGylpC3FrjJ2nKXEeVKVKISkwF9vBIJJQpPs4UUF1I7uBE4o/tOsiS+w9jQCnIo6phq1eAg9qiJeIjt7vfzMj+pi2UVWK1sCU4lE+B68xMuA4yg9IAnB90/HBnHSB14dI+o8w93g9YytZcyKAJctHQYxm9lymtteOYQoWDUa0ZA9ZMTxSMFyVrGr1+nGJV4zO82ZqzwYHGl+74AiJ8JdvCUTiQA8G/wB7prBbrs8/WV6EBUeYQVLUs2q3VF2rsxqu+68vepTfkPRKQhC+2FOoKfcC0sI9lUfs8JRSLQ1UBI7Hvswx97E+vguCS/DaSFOcQCSUFo9yRBWSOXrz1P4W3UddS16bdY2qSvboa1m4UtjoKu4XamT8RRjtTTXO001O5e0WEu3WqVUW+sqrJSusZTR1VQ7e/CEovS6O11FamqVT1QorRaaeiqbnFtqmXbVclPU1pqfwtspnbfWVFJTVtHX2qjpHK16zJbr6THKuqrrL4uT/AN+5zy9eel+78YiXEzllmeWrFRk2WXDJa9qrPf3ONqdSnu6yxmmYp6DnSlSyEgHghsLKFdqi6ntl7IhXao9eQdzLKj5b31mYR4bygp3w2PvSoAcGSA5BJjryn3V77bVVkDKrXYwZ8hMoo2E1NTcayrasdtdpKTFKGiadRQ1NUxVVivxLeWJ/LtP6V5ynqG6Zi33zF1OLsd8UtFYplkVwEvCAKjkS6atyW4t1NBSOgPRbKhmzmxLqaY1DCX4qAKmoTVsY9a7TTvUtBfHlW+025xFtp6Kkboabxcn/AL9zyn4lL934xM4nOKytprfT5jql+MFXUJffK0yEzAWZdxUKShqq9zIbnQmnAMAAny5tQEdo71QXlzIedEoCwG4Sp5SYAkPY0gknkSgrOO3mhsNdUXm45LgF5vVywE0mJW13VfFsluGpNRTvCoZewO00TtPpy0q4NOea1y9BCpd3hyARwQAVGUuHuiibRRU8p8RKV7qlU18yugQzjHQgcJy4XcflarKkoXbGlJxW2Mm6uVda1cMn90XykevuGWNFPdF2StcvmR41SuM0uSVCV3jpLwqdDbj1Qp6ku17V+Bw9KKS20Tiq+7OwZQ+qltlAo1lxrKOlcram51bF4zCXj5P/AH72Ol+78IiXCRlIyddap28p1attvRd8ivF9fPvj3QBISE7bhV3rGqq/pttF9aUFR7C3BDjKkJHmElRgIUYJEuKVygAPOLZCW/r9hMJ/pomDxS0htKKgNOYRiruUXDK7Ll67bebHdM8bpsstzOq+LYzctNn6dkU7OoM/zWokNw1J1Y6crae9RKifDWkhs9TCx/S401LT07NVUv1j/wBXGsrHK5xbPm24TlyN1SkoqqUVaWal5gVUniww1TNRTVT9I5VJD0UzaKNFVUrql0tG3TGJ+EROHKpbyTTJXUPVSnqY+9mkRT1EV9Yuvq5qlZXDZXGaRtmqlAn42T/372Ol+78IwIqaunomb9q5aKRGQ5Td8hKXFoClrXy2THKR1OR5JV5DUIQVQppaYBIHmKCUIWpMxwHvRUGU+YifsiiOSrKkql3QQW2yClsS7QZwCYBnB8AyMPEKc8NxQIiUAlxJ6cKGkpGmqqqfrX/pzJ/797HS/d+CZGLxkNpsFPfdaKh2Lle7jd3RUvJLrzjx5LZZrleHKuhx/G2r9eK6/VYlHcEwpKkqU4tfMSZS6e0rPcrjVqWp/u7Y7SEzJhsgqUlSVS4S6c/YEkkE+CY6zcM1wZyhs90U1AwinrqxdfVc1cDbbgDPhLkZpnnw5UssuU9O9VOw1VMPO3BKrUlppx5yrWmhSyw7UU0MtrqKturp3anw3KZ5pmpqmKNpmmfqA8+2wGWXKhx55th+KpSaJ1llyocq3E0SWKd6opqOsprhTeLk/wDfvY6X7vmSQmDKV91GxqxG+6s5DdoeqXX1ch4Wiy1t6qGrHjtqi555eKxoCUS6oT3qPlpCiVHglJVBSkQpJSfbH/veBIioC+50EOK+0zAAm2pJBT4LKErcWtS1eF7hDk++CZQBFHTMUzVVVVFa/wAxMoy+hcfzpyqQwuDwPCvfXXUdwYoHMUsDz1JjtA3XUFvx+spaO4UUseRR+ZiGB2Tyadykp6mzXG10aat+x3Rivydiiepch8PKkVisjddpnHLpUvv2nG6Zqpr7AQq2XT+pYVqpKOkyz8b8Y19b+QYvZSzTuWRhy1PY5SuUVl8XJ/797EekUv3cjIiUSicAziuuNHbWrtrRZ6R6/ZxfL+tQQkKUpSuW3WK6XYnErPjj13yx+uTIR0mllxSfsCCokcglAbbK1FJV7WlJUVr8xfGpKu5/71ChxkJk/Z5iZQASVTQj6vDbHetxQU5wTT09oVV1T9bUeBny1PZrc2RccMpnvPYIlyUdSaSoRbWb3FruFU9ZaJaKJVVRpt2R9JZysfATKVOO3dYXl9/W5R4000hluBOXgj31rq6+vu7KajFqandq3aq5t0iaWlao6ecS6Zz/AM7zlSfgJlCluXdQcy+Q8bJ/797HTfdxV19JQsXXUrFrXF11rUqLpqTlt2NXUvV65Cc5niTIdYtWI/iKJeQ2Cy3Opya91gQ2tceUUlPZAVKCvv8AAmZe1Ey4SkmBwQnvVVuF2oV75CaySuAmQUoqPNOPKWoKbLfAeGhJSk9Q004842pFgccQlCvAMZcwzdMputU7V2swDPiYudO3fAi6qtbdJR0zuN0zn5Q7TpqnquKdVHUW+iq38fFupXELy0l3KJz8Snedpna2306rndKlVxt9aXWrDTUzVIyxUOOv9IPSMyBqs1pjR1Fvoqx/HhbqVxt3xsn/AL97EBKM4z6sxZy66l5VcjU1tTVPwn7KmwFJCVttq7Sni00t92kw8UK6bJLdYU11yrblHbJClgwSVE+HMz9qMJSInyUoR3tElzguXkwv7oTlzgSgEtol4iwExQ29+uhytboG2+0LWSo+ADKBPgOnEchgygkwo93EGcSgkCJ+HIHh0nOJQYnHuHGXj5P/AH72PWT+98iFqRHc0YnOPrtOG3GvbDOJUFK7qDWULdTV1FXUkpWUhE1Eq+iQCoqV3cZQ035in3UrgTS0OnB6XfBl2c4TMjsClKK1eGylKnKWiFQK2uNVE4kWxEh44E4BlHuHESnxn0iU/EHXhKPqHWOk4kY6CJzgAkkS8bJ/797HrJ/e+SQEWrHaq5ITj+MUblPmtLamrvfLpfqmESWFJKFcB7vogDuCj04kt+SkAlKFuQ60ppTP3iEd6i4kQVKVzzE1d3lx9fgkyBg0LNoRWV9XcHIbAjrKAJeMBOJw6mmt9LcBW0VFbaNFcinH54qxKdvda2n83TaF090tIadu4ttXS1NPFNSLOTUta49dvC+q5iltyq5dWinW3T0FucYr3qS2vUVdaLg47TUMiBkxFlt9spUVTlNU09axbaV6opbDXuXO0+Lk/wDfvY9ZD/8ANxb7DdbqabTzJl1VPQYrbqROcUNFF4vt1v755B7lKKj9FoV2KWntj6oSO5VWrueSJpQ4kB1wLB+w21/5+B1gOdzYPhHrFJQ1Ve4axi1EiSeCj9jwpTN1NHaaq6JqLU5KUdJcJwxTPXOpuF1TarFdbW9SYGQovWu4PN1TyvKQumYVarVSiqqk1ou95t7zNsprA7WUVV+HYFy6g+CAScp/CVGWXBdTaW6hX4hl1/4edx51VLaKun/FU6KlmwUWUUjjWD07pZx62W3zqa0XqQttCm3UXi5P/fvYjMxqQjHUXSozFFO4/nWR10OurecgSA8pQCUtqhSFJ4++FEfRp6pHCkU2271mPss9ZJlCldylpCE+DIQD3weh8D8qZoIrK9D6PfDYLghEwT4l/Ipczuo/KbUTLkn1uQVbqqygrW6X6zTm2dxNcKU5XFFRCqh+5O3hlttDSMtU2qkAAEEz8JlAddUtxuvvSxQ4VcgbXb8dAeutv7vzGL0Katut/mvH1iqpbHT07tW/caxiqy3xsn/v3sesn975X/vIC+wEoMDy0wpZP0alJUokFUE9Xk+WmEmcHrCvukyBJKj4YUgpUhSOQCJmdFbK64R+JobXB9wgJJKSUcES8rxH6lFS2+05U1kS4DrH1GpRUUr6X3Wbc8LeCrsVS0yadMVFWh+3SENU6m6i+SvN+8WrqU1632HKl1qoQaZS6kNU9MzStTj/AMYvajebLT1bjCPuIpKZFI0OnjZP/fvY9ZP73Mcq1hR4dI+r6NT9hAEuCeqq0dtSYT9mEBMx3OrUsKInLxJqKZ8W23HnTbmbWay4P1o4IQBBdMoCSolcmvDnLmnIQekS4kdYlBmDIkzl4wgCUSECRiXSJSgx1gyETE/Gyf8Av3LPgTLlHXhPl1k/vcWizXG+VV6xO/46xarRcb1VXrEcjx6lslgu+RvXS03Cy1dpwjJ79RXqw3fH3vowicAAlSp8EpKj3ikCpqIUiZUFmZWFqSgCUuRLS1okOdCO5RPbwHvatC0ocuaaVvik9qeDaQpUzA8Do2gCQ5Kgilp+ScNNrdcLiErU2tLcJdQtyoT+FSASaj/2hhbbiUUp/Gwl5tbvhSJhTS0occQ0mFzQw2kuQ4tLTyWlqbJlDbiHkVY/BhLK1tsvNVDXi5P/AH7ms2J5BkDN2s1ysVXZsUv+QN3myXTH6mz4Zkt+pFNrQ41ptmrzFbSVNvqYMuTVm0XG4Xess9xoEWXLrnj1rpKq+U+H2ivqsZ0w01vV3yGuxGptqseyq42+tVnNPm9dX3bJb43Yfo0ABPWcUSiH0hSyoJmhISkdyzMIPv5qD+xgnmAJKiUAicUtoeeYFxo6MOureX14to71rIKokVQpU0+AlXZB6x0lwEfh3Szm9Q07gfLX1T67fWW2iuGOUlwq6220bdGzTYr5bN1ZlbUWJ6tt+NWC3t3B/B20rutvrXaqqaRTY1qJT0r1LknhD35Uuspr8+3SVyaSlfrajI6hm4WKlLq7ZdltJsl9VW0OJOOtBTT1LiOOWsJYXjtEaOjxRos2Dxcn/v3NS5fktRRZ3VK+DM4vd0xi01Vdc8i0poqvG7rYsTvFuuOqV8odWKW45bk1RkFNS0z1Y/8ADN749Zal5bkOP3S5ZvlN5oaLGqqtx3Ty5XTKbjp9dcgsdow3KHrpcKdTi2bbStV1ddmss03utuvFZleC/RiQVKeUkq4UiglRX/SIhSiYICWyZ81HeLjQN0WQ3hy0VN+utax9XCUNpDiiRKlsldUMfiaG1ipqX6x+UwDPiAVEkdpnwMkp8FwdrnIwyqodvVd+OyvNWW6rDPqkOHWUUbzVPUP297IKSgqzW02XAOVhgkATkXX269+wUFVbrhb7o3c36yjXZ7wPDBAVcal+uud5pKd3Hrk5V2m3Lp2afDUutLc+qsqXaijpLdQXdNwqWhp+0oV626Z62XPxsn/v3NcaTIsasyrnW/o5R5df8fsGQXauf01jD8YRllxYyvOMZOoDouuI2m73GyVf6mZvBVx1lkb2sHsx7JbpjVVkWpV+v9JjOV3TFqnKs/vOUUw6cLJqlkNrpMnzq9ZQ19GNEpcj3cFhTbbv2YSFNiFn7HMIbqX2mDxnCe0mntj71Ma2jtyamqerH5faInHWfBCO+CqaZxKUMyCvAnFOhXcOpJkOIJSq80iqi65jVN1eGgTHJcqQ3IU90prSnD7aXKhFY/XZIDOJw9TM3WzsLRSOWm4mtuVDaXbQzca4XWv8Nh0sO11tSzc7xWiptFTUvVj1WgNYy3S07L8XKj/MQi7s2di1W5FZjdP20S0VD1zuXu8bJ/79zY1n94xqnynMrplS8a1EvOOUeS5Nc8prjOKSrfoail1hv7dPf8huuS1XLrJ/e21JB+lEqKSRI9CGENpSO+qddWXHF/dEwkJWfAHBttx5abD+FgXKgohU1L9Y/KYBnyzkFKnwM+EwE83vKEhKStZgqJEET5AJ8DzTA5AZ+yS6RMcZR04Az9gyf+/ex6ygi9noCmSPpMicLH9NpIdW46tcEpASFKUsgqlDZLUHwKK2V1xgMWyhLt/q0tqUpaoPWOs+QmUGaU8RIQpRUeUdSkdylr7oE+NoYtTR4gT49J8hnEp8xBEAz4DxSOkAz4nkBgCfj5P/AH72LpPVW4/hruKaz1odx+8tNQfdA6/SHSaz/TqJobSewkThaAlsAqIXJPNR0VVXuGxPU0JqbZRmtr6u4AEDwkpK1O+WF8AkqLpHdLpzHonh1igZpKiqvt3fqARI8RE+nK8mlt9HcRW0dEv8IqjpqZ+sfs6HLveW0/m6bSunutqCHLkzYg5fClynqqqw066q/Uta49d/DuSaW3GtXVIp2aenNqQ6h1FA0pNtuCnae3vopKKyqnKiNSqmyMmyWGjo0PW6w17lztPi5P8A372I+7WT+9w064y4b5+KgUdleipsd0o2In9HT4MdiIUourdI7kIK1uq71yAb5GmnHnPyJ+mgLslHFZd7jcGwkyUqaRA90+cmXBCuxUDg0oJX9YnyzhtHetxfevg0y4+7eVIsVLwJnxuX4W31Fc3VUdLAEuB68KemeuVTX3VNrsNFSIo6a6VL1nsFr77NDyw0linYpqCncOOXDDFoRcWKD8vfqLs9c8uFMym5EEeEBM5UKWpyyvNXam72hqkw12nqas2y5h6kqqc1VPkP4R7HX6a5KprbdmXLfmVEhnB6Ou/DN22hTbaHxcn/AL9yz4ky8PWT+98lLUvUb/xBXPx/8JXR8P178VdDV0Dv1j6Kl0Qjuhak+S2e1USAQROFH+nFNYrpWsflNDTx+Z2tsu5DeHkSjrCEpSFLUsx9cvB90KAA4IR3qKpp5p9T3JHATjy38PMAS5EkBWQVKEZPcGV1NoPuPCUwYuAXb6uyArXjTH4mhvdTT3fMpQYrgujtVC5Ut1VCihp79jTj4t+TNtG6eGw2HnlKcbrr0tNFhVxSq10GLq7L7bUly6SJNwCqCpsILdbYHEP2zO/+BHrEvGyf+/cZxPpye7gPA1k/vfJ1iZ40d4uNA2Lla1x5FjqiMcujkVlDVUDk/Al7YTKJ8AAS0lTyn3QlqRCEJ71U9kulaybH+EguWOkj8+fpoqap+sf44rj7mUX5vTC0BWI2N3LL5+l1oUMZsqb7GQ4+xaabFsDuGSM/pMy+3W0dXbK3mCOilFZhKVLUpSQOcfYTMnjaWbc9WVdWurVy9JVNSisarGnK5g+7iJQqoQ/TPiocZs1U3Z6tiiLFbwYq3GGwfIi2F21urcZS8mmUqp8SrqEVy32XKh1upQaVxVT5NLSsUbHUhVSh+lqW3ainQlCRfAbzYfd4+T/3/jh+GIymmyTBKCw2XEcIqsoRlWAPY5abXjNA9a7/AGZ+w3a1aXVdTRXXSyuYoUqChz6yf3vxKO8XGgbF8FXHl2Osj8poX4+Gb5xHCXtI5qS11txbGPXamaRbbItSqqyUwYyW9l1yoer6tRKyeUJKlaVqoqavt2I4FfKLTFlu23e3YlgV7orLdncbqb/kLF3Y1YdcoCw87Tvaovm40x68iQVFPYmFq7z14T7BzHoE9ohRKlD3QBMqeXY8f9qAnBE/oPJ/7/wEWNmwL05vmIWCvtGQVCqbS3TtZXYbTk9vbtmP1QzHUTPbnVXfK8JvL9lyHUOjTb864nh+W2zhrJ/e/CAlz/E17j4mvcfmVqXBbsdbH4CyR+Sfio+Gb3FbbK63QSB4M/CBBj4ZvcfDN8j8ttbcfgLJH4uyNR+dilhnJb2p2uuldcjVhLS1EQhClx5QTCStRVInkAJgEoGE49a8lGGYNkdmvlittnzm7YZg2RWa+Xivaul2i5WtOplltelOTVdTqRe7deLnxmCCShqD0gEGBJoc6JE9SeNoZonH66uqrlV+0gzgJkFLUR9AnrxJlwt+FoyDErTZ63BcVt1sXmunlutNRgOGRj93csF4yrAai+1eK4K/jtTkd1/Pcg5f1AunDWT+9+zmcUVzrrdHxNfI+Jr3H5rQvx+YWSPzCyR+YWSPzCyR+YWSGqqwPr/L7JH4CyQKuyMx+YWSPzCyR+YWSPzCyR+YWSPz16mj4mvcHJr5ziaAwhKyVKfdPvQtSIT5SlhCkkyB4AEkNoSVKTB6wDI3PIb1d2pdLlkN6u7fCnqHaV645DertT8SDA6QtfceAHYD1PMZQ4O1PJeaWrx1PtXb2E9T9DDqKGvq7bVXC53C6v0VbVW6quFzuF1f4W+63C1OXK53C7vDwNZP739BjwpCfIPcoBS3FI8tjo7B7kt9xQC4op6iD7m5d04ImOIEuEiYpsafqMb5gjoeLQ7lkzPMEkgpKFKUVq68DOLDRt2tt1xbzntAAMBwtj6Jl168JgC+Yw5YrZIT8DtVHUDVOwXi7Xb4LymPgvKY+C8pj4LymPgvKY+C8pj4LymPgvKY+C8pj4LymPgvKY+C8pj4LymPgvKY+C8pj4LymPgvKY+C8pj4LymPgvKY+C8pj4LymPgvKY+C8pj4LymPgvKY+C8pj4LymPgvKY+C8pj4LymPgvKY+C8pj4LymPgvKY+C8pj4LymPgvKY+C8pj4LymPgvKY+C8pj4LymPgvKY+C8pj4LymPgvKY+C8pj4LymPgvKYawvJ0rYwvJ/MXhuUrX8FZQQrCsoMHCsnUk4XlRj4LymPgvKYThWUEqw7KVR8F5THwXlMfBeUx8F5THwXlMfBeUx8F5TBwrKDFDj97b03+Cspj4LymPgvKY+C8pj4LymEYXlHcrDMqI+C8pj4LymPgvKYZwzKUufBeUx8F5THwXlMfBeUx8F5THwXlMDCcpJXheTy+C8pj4LymPgvKY+C8phGD5U4u9YXdRXDC8pj4LymPgvKY+C8pj4LymPgvKY+C8pj4LymPgvKY+C8pj4LymPgvKY+C8pj4LymPgvKY+C8pj4LymPgvKY+C8pj4LymPgvKY+C8pj4LymPgvKY+CsnRBwvKCfgrKY+C8pj4LymPgvKY+C8pj4LymPgvKY+C8pj4LymPgvKY+C8pj4LymPgvKY+C8pj4LymPgvKY+C8pj4LymPgvKY+C8pj4LymPgvKY+C8pj4LymPgvKY+C8pj4LymPgvKY+C8pj4LymPgvKY+C8pj4LymPgvKY+C8pj4LymPgvKY+C8pj4LymPgvKY+C8pj4LymPgvKY+C8pj4LymDhWUxnOPXmusvwXlMfBeUx8F5THwXlMfBeUx8F5THwXlMfBeU8SJ/ShMzBgR9X1S8UGcCQ5z7APaRB+mOv/8AW/8A/9oACAEBAAEFAI2o+ov8xv6iWJXXO/mjLJamNw/zOTrFbuP+ZtomLXnnzQ17of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uPif5pqPif5puL5ud+ZtsGt/xP803HxP8ANNx8T/NNx8T/ADTcfE/zTcfE/wA03HxP803HxP8ANNx8T/NNx8T/ADTcfE/zTcfE/wA03HxP803HxP8ANNx8T/NNx8T/ADTcfE/zTcfE/wA03HxP803HxP8ANNx8T/NNx8T/ADTcfE/zTcfE/wA03HxP803HxP8ANNx8T/NNxU6+fM4UtT+4T5m+P3B/M3RZs/8AmkL9bfif5poR8T/NNx8T/NNx8T/NNx8T/NNx8T/NNx8T/NNx8UfNNxV5l80hQUlLuG+ZurE/uE+Zvj9wnzN8fuE+Zvj9wnzN8fuE+Zvj9wnzN8fuE+Zvj9wfzN8fuD+Zvj9wnzN8J1/+ZxU3+4T5m+P3CfM3x+4T5m+P3CfM3w3r/wDM4uR+4P5m6f7hPmb4/cJ8zfH7hPmb4/cJ8zfH7hPmb4/cJ8zfH7hPmb4/cJ8zfH7g/mb4/cJ8zfH7hPmb4/cJ8zfH7hPmb4/cJ8zfH7g/mb4b19+ZzcR+4P5m+P3CfM3x+4T5m+P3CfM3x+4T5m+P3CfM3x+4T5m+P3CfM3x+4P5m+P3B/M3xXbnPmaaNQ3BfM4KDe4D5nFxX7gfmby4rcH8zeFfuE+Zvj9wnzN8fuE+Zvj9wnzN8fuE+Zvj9wnzN8Oa+/M6MwNwfzN8YNvX+ZSz7If3CfM3x+4T5m+P3CfM3x+4T5m+P3CfM3x+4T5m+P3CfM3wNwnzN8fLSb5903qA7FJcPlwP8Htc63y8SiUaHVLyL59Pe/gPfqJgGaVO/T2kcMioU22/cNN5/BfNOUZPlFpxG1ZRld7zCrceceVzpoatSVJATDf2hx7JJHmMNeCx3uCsUyup5XFql4EofyuuuVRYrAzbkKLrqSENNlxRTyJSVnykIUmoDSY+vQjE8lxrU/wAD5Nv/AFjdeHy4H+D+stW1VZ1FqtlxyG9Yxi9qxG1fTo4e/kn7T7o1bsjqa2GmnH3MWtSrLj3Nm+plHj7tap24XXkSlS1fhSmPw4Wse5CuxRbKkP8Ac2mAgJClKWeFOWe111bznFttbq/If8vkHMkKbHPPpecrs1lcXbrjfXrZbKWgpFllC/MUE9eCG3HVKYW2qbMCpWhLlTUvJ9/hJSpavwikRNkJ+Tc/1i9OHy4H+D2o1Y3cdTY0Ko2nHPp71D9eb/to2a41on8wzk2Ob4tcNQdrmwrGtE/mGcmxzdzrBrNonoPtozncxppui3jeoPr+9r9d8P8AmGdEqPYdvcw3fFpH7PlaMkqKi341a3s8tOmdDZsk5JRVVdNQUuYaoV2QKpR+CZ4obU6pKWkR5rnbDSCqJcKeoepXFKUtTbZXD7nnO8Wng2l9DSVwlKlKV2MLK1qSwtLR8FlrzVuuearmueQKpqevxi4ZFUWnHLRYFJcSlRqO0cDHalELqVqTyeoLrBuLx7MdFdIvVosWqm9XdDrza9XsA3Bb7Nqmvev+Ya/Z9uC2kax5hn2mtRu130b38xyLWn1TNj6NN9RMS1awSF/0FT4fJt/6xeHy3/8Ag/lv/wBjRoP/AGz6e9T/AGq6zbyNuWtuyn1LdvVi3I4Tq/6r/pya27KfUt29WLSHINNPUD2abbNm+2jaFavRzYYuOqPSNjjdJY/WB9nEUNsr3NSOW83m2Y/bMtzS559ULKEDiYUtLVNDaUEutpSKdSEp8h6E07qlfg3YSW0KUtS+VLSila1uGGStkcGXSC4lKV8g98eQ95XaygqeJPC43CntdDQ1mfXpl+jzj8JWVWWUgRjWS5Mu2UNqtbC6wICnnFHgkKUPLpm4W8SJz5t12zvcjrnujvNm3d+m3m2mwNV6wnrBhhvQrXva1oHuetW6XBMe0R2B+nPbLBatkup9ux28aa+jJW3er2OU7aXXioqVw+Tb/wBYvD5b8y2P/wD/AE40H/tn096huk26PUTS3M97nqZbwsC112cbj9M9l+Z73PUy3hYFtm0Rte2/QGN0O1rePtU3QXj1L/VC1lt3pw7Ir5tCwD2fpA5cozGyYkzdr/fcyuS6hakIbW4paFoLTD70KpnkNKcSqFrU4qGkeYlCO5uJ9Zc0uieylLi1uFulfcSWWUFxYWOD0mE8jbTrpCVGPPSyVrW6vkuFKm73B5CEhVQ2FfmDEO1TjriBU1A8tAWkMiO+jEKdBhbq3D4G7RzeHoJru5WbtvUeznerpZuI0l3HWxrdt6imucX+w2nKLFi9h32+mRcs+1S9SLfxZdC9FsW2/aSF1pDPH5Nv/WLw+XA/we//AOlGg/8AbPp/qY6R1PIZeMfGnFXV0lBS5Dq9W3ZDKqh+pQyA0lKQldQspaceCi24S4Hm0Pp7XuDTrjDjzweV7oMOVSFtPOqeXxSlS483tH1BKUpcWt1fFI6KUpauRhdKldStwuct2uabTR2G2GzWyqXMwG1KSOxtTj7rifYJcG0LcWlxhpK6h5yJcvybf+sXh8t//g/k1qVj+axoQ60mk+n+kfV09gnFei8uLoWaimpPEEZpqDQ4ku9Vt3yasUtSyhxbSnCspkt1fkNtQ44FER3VFQp9CG3+VphbqOxvyDxZbStTtQ44nhUJUh7ilKlqWO08n1NKaahSlKVyOutsNIttfV5EX3kr+unQklxXmL+ri0w+9DlO80rxlNlDPP8AJt/6xfhm+cPlwP8AB7UTChmNm/rNu6ID/wDbP/UGomaDDrOha0lRKlQkJKqiTryEvvFIKiltKlv0hZeQ8lkT5mqh9iHFuOqgCcISFQtSFHhRpCqpRKjwCSQp9CU8gSpZKQwVK7jx90X3I6GxMt2e65LbgKelRwmsU/IytCI1COaU1+WFPHxUIU4qoU2p/n+Tb/1i8PlwP8HhKes2OUzmO6c35nHMj/8AS8vBybIE5lla1qcVw+tLTqk4lrfpbqTlzlZUOoYdUy4pwqb8JttkodLJ5JKa4JbWseXTNQtaljkaaU84taEp5chrK6nt9kxahtDj6mxVFCixwBBZ5UvLTDlQ88nxAlSgF+UmJc/ybn+sbuHD5cD/AAei92eiyGy09Xd8lwi03Sgvlrn9Geq9r1qxtp2R6CZNfM10K9X7cXrJtc2c4Bc6694JySgiUT4zj3+y3i/2ewNU1SzW03K44hpq21NTWUHNqjdHLRp42w3SUJ68btd6LHbHiYy/fNp5qvtm021Os9l1Z1W0TaxPMcVzuz+F5YTC1hY4N07zyV+WzDdO86mSG4UtS+daC0ObvpLtkaEdy1rU6ohxph0cGvtUvsLaFuLW0hpK3FLjpye48OnD5ZjdJptst9Dj9zHrc8PlwP8AB6N+u2jcduwt+qm0+p9KPWG/6r0OgdiwbVjWDXv1gfVKOHFn0sDhXn6EbWLR6y+X6Ten9uY9PbcN9D+un/ra2tH/AP1j9f7/AF8etbWv270ydmfpX4vgGo/oF/8A0nrN/v71gwXPfVz37+op6f2UbBm/mDZ/sOtU/wBMPQ9Z1If9OS/+mBtDq3/Qq1qr77X7WqE7WvVmyisXue9ZnluFZVo1O8XLMQYvw0prLlU2Lwb1llgsKLfq7aKm4NVxud+ap6lqs1wrG2sRU+ottMuPuLQptcat0bty0l2gYhd8N22ThtPe5mWg+d4fctNtzmM5bk3OlozU4htPTglKlHtT3Ft1cJW23DrrjyvArBKr5RGKJcqbutpSS24y0laHSCZmGSsN+OGXVIUhCIU7w3G7BtQ94+tu2m2X3advb3O6+NaB6eelbaM/sO43eB+1f9y1Rq5r3oT6YujPpPaI7oNMNmOke7HbvqTE5R6FW0fLN7ny8n/bLu54ehtt81N1Y2m6Obb9YtMc7uupum9izXfXtTzDZ5cN9u/HSW5axao+qLoJl++nQvV6g1nwC+Xm3Y3ZNRfTM9P71NLde7f6hvpSaqSl9D+qFofke4bYr6d/qgbRs/2v+rLuh0q3st+vja6ex+nrhonhfo57m9CduTti3G6f7mvXc0A1hwf0/wD1RPWk3y6Da1XL198dvN69P8eqJswptrnp75zqfpv6Je0PQX0OHNqvofZ/pxqbu09WyjXolmHo54ncMl0v5L5j13u1XcMQyBOptpxe9264eLjuPO2NzwMgubtmstVUv1lT7ox01Yv0az11RWZbCFrbU46twfVukq7Bk+IWyitdmtclERKNVNFtPNaMUuOV6m7U7Tj9/s+U2HlqFFb3Fta21mrfIMfV4KPMqYdp3GTyV9xobYzhttraRkLW8pDiWgpSlqhKVLWtKUjghCnFOMoQhbSkDl90N07rqVMtISS0laKl5pLrzryuvGqdwnVZ7Jr5W7St2lD6oW3yzbntge/LR57ex1jcJqtotpBpfk3o3aZUWQ7PdRt2Oh+5/UXFL1mmLfts1Xj5Nz/WLw+XA/wejfrsZf3aW5n03fUh3RXqrx+y4jkmpe1PUDUHfZb6+usl4sd3tWZ43e/Sx3q7Zs80c9N3d3qjrF9Ea1el5sH3CZhty2UbV9pTG4PbboruowKio6a3Uevfpq7HdzmaW3ZvtnsmqW8TddoNV7vMys2xPdBqvkeNY7mFh0h9MfYnoRqXoTtg0K21YEn0gvTdGeaa7TNvOj2q3qu7zdI9RMF0a0wsWiukvLU2D8Rlns9dRt3Chr6N23VzTLr7uB4QjHKbKszseH09fXVN2vP2UgNs1IjNM9wrTWwaDY7nmWXCHapDvD3w2+41Di1OKv23tFhzTTTcwm45TyJdC23Wy054wlD5TNiocSiobS07wccaZbsrQylSEHuWsIXCEKcUjyUhVUuXFHeGPqbUBDrK2uRTCmo7m0QpSlK59xeyHXj9bNB9k+qT+rhjbNtkzvRjcPGu2iWC7itKbDsx9VjRCh2ibKsn0YzXh8m5/rF4fLgf4PROPq1RbU9qk4S+y8w9Tqw3JE4BXWu62u90EGf0dqPpJpVrFZtNtINJ9GrTyCUUmi2jdBqN7fk2mlrvtXjGnVrx2rzXUW344HXqqqfQhTi6rygULU244gIO6dm457kbTRc5+kaj6YYDq3jlvpdbNv7+m+qener9mUw6iPwNYYVTVCIdU0s+NKA2poJqglKlKUrg8y5mF1UgFH4hxKYbQpxaiBzJSk0/Bp91mC8FOJcQmBVPNiZ9jDauz5Nv/WNw+XA/we46yNooc2plMUtVVLoXG6ilSumpWLla66w611NKLXdbVfKD3/8ApXN9Uiw6STwQU9qKdTqikoOqGoNBpbpxpRp5fqO/spDLfOhClqSKZtOb6F01dfMO3K37Bb3KPdHksMpU4JGpqVR+JU7C0FtfgoZQAp9CeWrrFVblIytqndUkmJTDakst8zkm6X2WUBpxSPLpEQp1AUpRVHybf+sbh8uB/g9wyS/UOL2Krq7hkN9uVWuoeNweaXR+S6luppEFV0TVUtgu9xwWss15tuQWz/0eZcmqGbuIS2Gaem4BKlFtaKcqUpatPrVV64a9+Alv7KllXHMcOxbUDGaHGdYNv9x0o1MxLWDEOKUlanVJU74CekKJUrhVX2zUdU1e7hU1rVpzy902P49bseTUVEi3TVDySwG1Jd8vnaUlLilKUfFaYfehTBQUtIKm26ftcTShKgwICqXu89lB85yFKUpXH5Nv/WL8Y2rh8uB/g9GT5hZsSZy/JLpm13FUyhj8XVdiahYQQWW0V6/JVS0tWyxULcbwnJhg9+pqmmraf/0bd7i3aLXb9YHPxdDXUtypIz/JnsQxFK1tK+rgCEsxuH1DyZ6rwjDMXwLGVupIdQnt5W0JWXnPNWORtKCNXNuOH6lXDD9dtRNPcoHCmHZ4VF1quGQ3R6gp7BidssyEsvNFT7qVFSiCgtBS1r8BDSlwpUx4iUlZAbbhb7y0cPf4Xybf+sXh8uB/g90i/wCUOXzMXaUqR2Eo5ELW2Vu1Nc/VMNvPYJlddhVXS1VLXU3/AKMzqhq7jiYjSY0icb+rWqtZrLkolSggBouoMGqKYddcfc1I1OxTSmy6G4lnNssMBTS1qebQ1xMdiu11aVq41TTzzDaGUNrWpxXuF0t1jvNppdKM820t6d6tYXqKw48t3wfdFKpSajhivl3e5TW40l5ptKluOqYbC1qM1c6U9ynXEgeIkKUXfLQnxvk2/wDWLw+XA/wfj8NUCuqH2GjSPIbdeS027yGnrKR+jH46prHalxWHZ5V4ZXmfLL/0P74uOlyn7ThOCpxVzKMotWJWqnqrndrnVVKqpbqu1vjb79S7lNaWakstuqqK19xtbSuEpwhC1kPNtpdfee5PJWGlKjpxaCjFN+HCtbtuuB6yu4xq5q1pTfqOso7jR8gZQlSmmCIl07y21GXV4t2NWq3qs9ufShLsugRNLr3ePAYJCvFT30x8f5Nv/WNw+XA/weA63phmzZdcn2al+F1Da6bjJpDT1TUVAihdbqVrpPzSn0qvFTeME+qJHgEKUVoW2tCFuLNO6EEEDl9308IyTO8ZxVy/Xc5fkNS0xSMLqVrSeO7ZOc1WmeKYjZMMxtyn/Cu96Ecie3ucU4VciFBiFuLcVxpm21w6646rhW0VHcqO76KahaJWvAtf8AzXIobaU644Qgzj6lgvu9jbDZgxTuryXJvxBS2EqcLiU05Kio+ChKvI8RAJUtRWrx/k2/8AWLw+XA/weStbZ1btTtHnsOBAVLglKlKYShC6p3zXuFGhjybcgpGP5i1htyyHMcMxKpq9asOSqu1iyu4IuWeah11a/UXureZxfG68KxzG0O0r1cw4+/cnX/x18ZQ4/fKuEP3ZAbQ8Ipcgyq2t4VqlWVVd9OZDlmPYqzdtVMsvYpqakoW2n1tuVqg45yUVMjV7dEHmm3i4tSeSnQkqcWpxfBth11PmBHH38EtTjvHl8k41f0O041ws2P5ZrDt7qsVzvGs6skS5LhcaC10y6hnOLW00aWieV3O0hUmq8NH/AOF4jAkwCPHbAj5Nz/WNw+XA/wAHo1zpFNVkInMWuscbZoqmVV2s1HFmmfqCUuUgnTslVVTrFuXbbQxcVOhAqHgzwkYQry1+fUMFdU+5Cn3llx115SahwKqktpdgtU7lJhOc/BLn0rLlznP6XDlVt0uNxrXHXHlcgg0/lDWbWXIbXfdN8HawDF/q4obccgFDJK1KRwYbQS9Uuv8AKgppUKUpZ5gntpovG3y+4fcdN9zeO5Xk0HhdLl+X0dvw64V1Q0ylUOrp0N8H09j/AIQn5PiFSgx49QhTTnybf+sXh8uB/g9F4s9tyC2ZBpDk9reuD9ytdcWbpT0qlrVEjyJKWCa18oVVl4vshpfu5OkN01MqlaSEU3Fpp15SBMrcWvhTz8litqKdGEZvW4m9TVNLW030k660y3qJm34mr0jyW9X+nM4SlSlahamLsD7f4nu+riR08vyl3S+2zHLfV6o6m6u5hozoxjmjWO8lKww65WKWkT5HlJQjkbQAFKKlc61J/CcNVtHdPtaMcGQ6ubbKPGctxTNLbGDt0T6FpQ2tSipXBpsvOPBtLvhOISlrxHf/AB8aj6VBj5Nv/WLw+XA/we45/jT2X4jSXOtuFG7bVNMh2lDjqVOrbqyguVCEpUVKVwDriUONyEe+FtOtpaZQtoP97bhUUdjRhApWUktJQ9VJcaK1FPBtwtw5LvjDszuGLxbrhRXai+kADFwu18yW4ylGitoet+H/AFak6h1OPIYYbYQ2moSXXfMa4tLS27rHumxjTPK8b0c1A1UsVFRUdto+RsBEe6JShRa8kUi1QacoUVoSg8jTQKXVhxzjX19Da6HIfVR2C4xfcTy/FM9x7gZGn5Mj262uzZrhm5tyy5Nd7DcrPW2W90d4tbtOWhBaSlhb5KOvhMtF1bzgcV4bLannX1oW74zKilP1/Jt/6xeHy4H+D3JmOBUeVLvVuu1ir26NLjL1G8whLbLiykjlZfep1rWw8nuS3Cat0KRVtMvJWw44KTsUqnpkO9ZcSJcKZpLq3FLWrhRXS+2utsesVI3T2i8WfIKNSSg+yS9qXQ0LlXrS1Q45fcKz/OsZSnW7Jlmsram9XkPoZhbi3FIT3l7ygrg7q5q/uQtuDaaYzgLse88WmXHYecSoQkdyirt50NTQ44XDybvsL0vz7bzT7s/Sut2MeiRdK6o20RKKhPlK4dYlFZfrJbjmzGnOqeO0Nt100HuWmWfaRZ1jrzyXEJR2t+H5QTBdIT4fuholhJ8dv/xj5Nv/AFi8PlwP8HuW6Wm13yhv+j98s6rmpdpqDSvhDS6phyp6u9iinwEPvIQ1WOtuNUiKlumLBCmqZUMU5dcLTS1LacQikJTUcUqUhT1Up5t23UT1Vas41DsKbdrvN/Hc3wzLl9qu2fXx5y4HxDzAcPfFXqbamGLFeXL3TBKlRkWTYziLd91ev13LLLKARSJSpalDiPfGs2tdHpRGI6F5vq/lhaWEfh2YU00iEuJRCKhxtK3GXYm0IUtS4dYLcNtqdWt4BHMlKlF0tlfL6sej2pGtO0LCPV6wC66aeibU3Wk0kinDRcWtTi4ddbZbaueR5U8qw1FVVs4raKOrNStCmFht3Unb+m8uYTuNyPCL+855quYJUpS6V5tCmiggU7avxjyfGZb8xZUpR8em6oj5Nv8A1i8PlwP8HuerpaWvpa3RXEFqrtKctaF4ortYX3W2q0tMoLjlI6g8jYR3ookrNRblslxp1koW42ruR2pa+yuocVC+xZCykViG0VHnTMm3Kfmq6G23FmzVmRWVk6r6i0CqPXzJWqim11xKrVZ9QcFvla8ltKueUuGQ5PjGJM1GteEhFw1y7R+tmTlP62UUMa1YiGKLWLTSsix5DYMnbIIPGXCvo26+hZyB2gyogjmHDIcszS0Nac4pT1trverOD405e9S88ydtqmt9K6txTiuarrqO3tOZJqduIf0Z0P0v0JtDzr7hiXAsvCO6nZgulSuxK4/A1kNIKBUuNd/N9SR5VKef3QhC3VdqG4UsnjU0zNZTYpUsuW5Jq0FbakH8NUTa8vup1sduR4pimYWe94VrboVeNJtW8U1kxvkHvU8ppEGB47ykoan7AwpSVx8m3/rF4fLgf4PeHf8ASfDL47e9M9QbQuzrpLjWvUL5dW240riy+8zFHVvKdqUsBp5DSHIYeQlHl/YQtbalNodaW8lxosd6WCpKnGu0c1JUqpKmpNM8WX6d81IRTUOM6e43hrnOhDizkWtFrpHrpmmf35NLbaCicIhZTLglSkKS+8iLrbrHeWG7RZ2nrPkmVY6/huZ23MaH38MjvFystNd8vyUWnCadi8ZgeXJrff34w6nzy13rJdT8Uxxd31SzG5uXKvul6LIZpmnEu+BnG5WwWxdg0CynWzJeCXVoUH3gn8dWwqpqFq8UIHYrtKudpBcW5UuLTyV2a2KlfxX8W7Q04bIW6VQJQiqClZJcaiz41iV2qr4uqHcrWjbxh2sJsmuGpOjuSdOSoSpDnsAJbg+ws9XZSj5Nv/WLw+XA/wAHuMvA6T9xyHEcYytq56TXSli8VNTbq/zEOH8OtaeDRWlYdYU0+0lpzglRSe1qop1Nu0jlSlhAqXqdKfdCKogTl4K6uqcRi2cZJh0Y3lthzKlWhbZ7JI68L1kFhxulrNZsPbYyrKb/AJ0nglJUrvZYPgUVRcLfcsM1CtGXRfMuxjGzW6xYkw0vW6yojH9QNNbpc2LgxU1sAT4XO52yy2/INa3n4ulzyzKRTFigp6inpkpj3QXknjW1tHbaNe73GMps1RjW8jO7jZ9JtzQuNLtNxOttuD4DhWmmPTPsCEKcW7TuMphhtKy66XnPAQP6fu5LtVM3h6zWa12Sm89tcBxfl8Pqpah1hb1e46h5RU3F0tdsvdtRodkWieRaWa54rqVRGPfFZ9746EFDZUVH2EdIqvtD5Nv/AFi8PlwP8HvdG6Xdnods50y2qetBsx3Z6lbuN1um2y/RXEfmGdluZ5VuY3Uac7Wsd2zbqdPt0eP7rfWZ2XbSc/2c+qjtF3tXjmu1qt97tt/0frbahisolVRfbSt+nSG22qkobNsrW1MVCm3EFtXBp1TS1VLzSVBbzX1eG675vAsI/FUd7y22LTnuoCmaXUnUBtu6XvKb07QUtltNcbw6o++Bb6jyCyWGFOuqT4JlFa1TXSnYpqelbgdIAonKfHc7yDGLjb9csVVTPa14P5Fx1tySoNU1cb1ce+maBUpR5K2to7bR33dbg1VSX+zbztSk2DZfonSXaioqO3UfsjTrjDj1Q6+EoKoW8pTfgvNeTT/q/pKNQInwfuKLZlSVd6GGg24ukcpwuicnLkeASOOrOgOnesMYhlWsWh93sGTY3ldE9Pv8ZsN9zjinFeFuu9RHbfs+um2fd/o1urx7d16hWiGy+/7YPVD2/bstUNbt7GnujGb4lqpp7nOnGZ+t3swxTJdvO57RTdLiELKzTfJt/wCsXh6B+5bRPRrZ7p1un0D1ZyXVPbHoTrbne+fcVtm3+6/+tjqhacdrcV9aC+Y9qHuw0K1m1DvW0vQHWjAsl257usN9IrUWxX300PUi3DeBlWG4/mFJk2nWVYmm2XWnqmP/AHlWj8VUEuNdtG6txSuIUUlots1brZac8Mc4SpSlfhmT+Ik25UvvJ8LpHmoYKqmoUpNTUJUiqqmkqqPMisynG7G/q3uB040nVtC1H3VauZi6qmecDpSR7+XULUrBdJ8Zwe05duguVhx+w4raBL2JKVLU5TutJ4iEIU4tRCj4CEdy0LbbHrUb386xO7R6Mu93OdaaPhc7Vb7zSfBbKY/Jf/mG8av9A/Yb3dWax8vOQUqSptsOFTafK7PNZlIca2iorlRXzRbUfB2cE17wTL8k93ihCuxbhUPDfwvbDpJqLp1Zlak+oFrhrxlWAepFtc9Q6g1w1J1M0W3aYdq9qjtNy6yenltZ9UXazoXge1LTjaNkOpuY5ti2AWQ7qtAi38m3/rG4fLz6XaZZtsusOjukeK3bdtvvtWzrVv1gN1uzbVjaLqzvmuuy6s9WXd/tS1U2Z6QY3ecO0lyNd9bx7aJ6qOgW43TbeljuwW47lfCy7THHcpcyTHskwWFPqehTJVFOvuU7SuNNcWq0ON1K2n08Zy5qunTTufVzi41bYYqCEv1LlSfD+7a5daNxWpuoTmLaGYbiupfviidoW0VTjbtRyaobg9LtJWqnLNzepdzxHQi5uXnxfKV2qHaeVC1tr80+VxEFSWWj4LqfKRHqwZJpHrDuWj0gdhm9bOsYXqRnmOa4YNqPp5qhaONzzOw2x+jZvlXeNj+ut9VrXg2pWnOqFsbWptTjzjsU1JWJTVMLp3+CUqUUsAQ64lSdX9DdONcLNjuXazbfqrDM4xDUOw+E20lSXnPNV4lHv5wDHdy+sGa4nqn6k1Bv707sG5TXTU3Tbct6gEb3dYdXdAtumP7vPT23V6cbOrHobT+pVdbTar7QL0h0nRT/ACbn+sXh8uB/g9GqWk+mutmE6DemZsX20ZtqvpHpnrngmgXpq7HtsOZmOkbhPTz2Ybp77ty2K7Sdpb5l4mVaO/hEq89mp/DvVlO3NaH6UNU/FC0KFQwG2uCVUpYp1IS88pRRxS4tKfBd6Dp4KUqWpHloJrH08gjUbUXB9I8HG9nMd02p+iuhek23fBlMMqf5t19HbM/teAbfdEdLnvH8xuohSKhELVVJbTX1gKkF084BZM/Bp20lWq+sGmei2Jq2f7kd+mfYPodpDpvpD/06emt8e2Ox2XGLLGYenRovY7bkt29THZ6vcF6uGiOgFr29esbohrnkdnxyz4+yp77e2TaHjW7beXuD2/YP6au5cqaMD8GpLb1F+HrXw+7DLXmKLhCOTJ9B71hj2J7lMRq818DsAQtanFeIJRrxtX2+7mrfontv0S262PXralt73O0Whe2bQfbTZIISoZp6YOw7Psg0p0d0u0OxOUi8tKkfJt/6xenD5cD/AAe9mynDbDmFJleG5BhCu5t4SeoytKQONO5RlpQCVcT4zdS62hTrCookUqWqqm81rmSe1RcozC1UpSUslRSpJ98a0bxtDtHchw/ZVqhuTYv2D4hk+IXi6ao7YbjimV45nONx+HUpo8bnc7bZbbo3jd/zC8eMEqUVtuNx9UIWttTb/YlVQmHXA6vkQ0pRCqdjwZy4ayZjlem+k2jO1G37i8O41lfQ25pGcWWsoK1vM703r5keBbZ9Cr3e7xkt5j00tR841c2QeYQnbBu6xXahvE1w14xz1MdzHJOcOrQEcv1aj6Y4Lq1jduo9edrtLhWoOG6g236uRDSChSlKPswAJcWpxfybf+sXh8uB/g97RmGBuafOh4OU4WoJLDj6PY0pUtTzbaDwZBLVX2mrfSySG0dyWXV+AUoXTZ/vjzfcPqLpzttxyw3LjkOh+daMZHp3qnh+pjKnFuccz3V4LZzi2jOo2rmW8xSpJ5kpUpXktIBcpQHnvO8IQ8odp9/g6h7idVMn1j2UbJb/ALb7jwMVF5umTig09szFQwhmla3Ea+4Hth0atelu5LfJmG+b0jdZNLc627+l9u410zrSLSzEdEdMZyj9FdG/wmD6caeaYWrj9Su5pvwdQtuFG5f8O3LXrBL5EuCQCp5zzVezCKhIaMfJt/6xeHy4H+D3tF1tdBe7VkuLXLEbo1/XWlTjDjoAc9iZdLDrq0rU2imDAYSqO1ztfp3izULLlJw/GPKh4J7OTXzcnortmxB3SzclvZyjSDR3TrRbCSHahZbCoZ8slpCXXXUhA1a28sZxfL1pdrour/R7dfURSbYqR++4phmHYJa+aldSxU17zr8LeQabjToQuHWD+JaQpbneAjwkpUtX4GrBfCUueBd7xacftDmm+43ede8etb1ix7jk13utNdKOhp6NkFMbxd2OK7PNGF6U4fkm4fwZQwhM/q8LMMPxrP8AGXMZ1g0OvOnOqunmrNminJQ59fsphpaGIPvj5Nv/AFi8PlwP8HvabzZrZkFsv9luOOXTznaphD7iYU3JuJQlPdC2VJR4Hv4S5ClDKXFmldbW3+Hp3g1UllxoqM1cKknuKlK4++Nze/nF9Lsq0a2t5zdL7Dbi21r/ABb6nHkN80+YpLJdH2WltoLjbTtWVFx6qaDa+RLbqELqn1p93hFlTKyuY8HW/WLDNvmkumGx/Wr1B8sslls2NWTktjabjqUCpyN4m+3JdONR9t2jud6W2LwEpUs9gkoMpLrvmeNqLt6x/Km8Z3B6m6cZW+lLaPZW2FOJ7w3yfJt/6xeHy4H+D3tWW4zR5ZZFNVVNUOhS2mXlsuKbbeUw0p51ayuKR1TdRz01OupdUG3AltkuhmkWnhMiApSTxPWB7oYbS664gUr3DO88wzTHEqbVrXvfXW7e9rehm1uwQw2HXfNlAHXw2wltNMEu1C1qcVw894QePu4GqX5PgoQpxSH/ACUn3JS2ULQiXPXbqtCrZuV2bbG6ja9fySTy41UW68DcrvO1T1NZprRTu37wVKDA9gnKL/i+M5jZb/hGr+iVz0v1EoNV8K9ilMJCEQ6648rk+Tb/ANYvD5cD/B72vWDG2/IQCmFIUgIUlKl1Si17obJYRyoQt1SShBLrhalCUlRV2AeAlJWpJpqckJaLzxeXG6/fPoNtEsOgGk+6rcLmVotFpx+08AoMtQrtdZpqJDjfgMsOPrcLaIAcfUotg8Ug/h3S0XOCUhFOpP8AS+oNpQlaGljm6wEK8nghxpTTvk814u9px+0125bX/dxl+B6aY1hJ5spyotuYVvmyrfPkGlmk+mOh2LLT2q50pUpSXCwr2Btpx5SlUzQUsqjcNdLlZNANSdCMK1Bxy1ar6j6T372EpDTalKUrl+Tb/wBYvD5cD/B72vKq+12vF7axWMWpayQunfbKfJEByhSVEKVyeURD1Srt4rbSy3Cm6dDJacSiGUoU2t+tp0FbAhhdaVLfcVCGvITAHWNR90eX7ica0P2QaK6PZZyAqYQlJUfekeAyholTqe2ULFLT8o6cjbrrJSl15SKZ1xLtG84lbameRCFOKU12QVNhRq3IdeceMunPqNqNg+keD6Xbe8134MYTguFab4y8R38uTfnFVT5zpvSeo9QW20WjHLAYfT2p5kpKyohgewBCylbqiDw18/8AlcM4U2kbuB5dp7qlVZT46CGipSlK5vk2/wDWLw+XA/we9r1cysVimVoU662WnHXnasHiULSmE05CV1joVx+pBcoyeo8kIS4srWkqSohupCklCkFxtIjzWSXni+7DFMp1vWnWTT3b5p7hdfuU9QTL8L09wDTa28UoJDbyEOPvKfXSjuQotnwD5dIXFrdVLolhsNOFPYOSpqG3EcjoLSesJWFiXFCEqC35oJn4e5Td5im325bU/Tpy+/V0JkDy7uN6+3nZHgum2meZbpsrUEqbqlLLzLSVKccU6vmVJA8eXRDE0FalJ45L/wDO69y46naR4Jq9Z7Jf9atFrhieY4tnVn8MJ8vwfk2/9YvD5cD/AAe9qzrOm8ZabbRT06UlUPOeatFO+4iaHC8y5Tuw9UvVTJUlClrW6rkENPBESo2DDIbUt1FKGvLZMfiFpb5ddd3OJaZ5HgeyC7ayhxbfbwEJSpRfKQifQUa1GfOlKlqXJJ4IDbMLcU4paFtqj3wlKULfLJd5KZtLj7jinXOCni5AVR9qnm4UpSj4eb6vZrqrqHtU2t1OgOMcO37H1cd2u83FdqtfdtsFE9uNpD2qYSo0yylS3O0HmYT9nx0pKikhpTi1ur5NPZ3jVvknDultVb8xxDcLR1WX+/wf/wAXwvk2/wDWLw+XA/we9p1AzUYfblKecd+truSfdElKpUVVU2n7brigikW9Uv1B8SfD6uA6xq1u41x3d5Toptf0n0Kf4ttOvKU0UQpSUHsX2QXjNppx9xbDqGuIgoZU00ktIXTONqkYC0tcF0zyGnXUqimpm3kNKaadU8hKGJ+dVqLiuKkFCeSfiajajYPpHg+MZFvA9SapsduqrTZYl1hz7I47ifU+xvGtaNAdHtI9stjuiX8taSwGm1mkSVvpUjmlMOKCGPHfQGHObbkfxejPNm+BYhqRYbfas0274JRVDtVR8yu6mP1+D8m3/rF4fLgf4Pe0Xu70eP2m83arv13QgrhCmWkLWqoCU06YeeW+ppjvQ+40kz4S9g1u3GaH7b8cTpvuB31XTBMKsmxvEqOto7lRcVL/APbQw55L7DyG0cGnPLhK20MciCho0RUqsp1ttvec0wOC3y423ShbUuNOyHV1Dnmngw15zqjM+PqtuC0R0JrNHNr2tdfl3GRMT7eN7vdux635/uizbd9etCtp2h+3zTynt9ms4NS/UFLvlK8BoBKvf49MpSXebch/7nQ/wcn0TslVmlj3FvYnePdx+oIQ2iXh/Jt/6xeHy4H+D3s4jNsvVmd6aYa7VhLij+FYStwr4UVGqtqahRU97onKG6ioZpz4waSlvctvLvOC55olseuVsY6RerPbshs+A328aEZjxSkuNDoOLIUWqtaFvHgEkw5TlKGWShpSUIh19548AgqStBbUhCnFLQ+wjilwBhRKjwpVJS74+5DejatOcx2c7Q9SdIbZxLfZBPHNc5wnTbGdxmcax7utQat2qcQXHCmUKWhCPBqE+Wfd7BUISh7l1O/+Z1C+vwclxmw5hYb1ieqeBV+AaxaZ6oR7w2QiFFSleH8m3/rF4fLgf4PezTjVTLU3dc1OuLP9ZTi3ODVKl1pLDBU26mlKa1gM/jHKOsdui3G6x2kfo+ni5Zl+J4FYM11s3Fb2Mk29bXNEdrtgaK1o4ZlidmzvFtGcsyLBMp4NsOLiocD1RxHvrfKCukoSSC06CGHiu4cRDb6m22WxUPGSUqdWG+dkpCvFu93tOP2l2ya6bjtN9H9t2hugd3kmOxABKQfMcHA8NxWv2ne1zRVrTfch6geZN4pj9LYKW71tku1XTClUjvaT4CQVQ26GEeO2y68UsNMw4tTi+XFf/wBy1hPiZNiNVWW3G9d79p3cFKK1eJ8m3/rF4fLgf4PezZzf3cWw6ioF01F3lLay3TI5EOrRCq2pKI6QhSwz4m6jdRhG1nB9Ltt+4nddmVHabPYKJhldQ6vyUnjqzpNYdWLFp7rZfrTfqdIcUpRUrlMp8ZFKPrdk5wlyKcWvwacf0udxltumX2KQZcdwm5fRrbBg+3LbpuG3b4DZbLY8XsnN7o3mbs8S2baM2bSfJWtckIyW51AwG2sqtmM49ZKoB2pcfcS45ztNBae8BHjJplBPe2hZWtSJkxPludzttltugVsuVu0g8RhKO7Kcdsma2WmwfNsRyXTPVXHdVbd4fybf+sXh8uB/g97Nrf8A/XLaVi5OBtKfAZYdqFKZSyz4eqO8vP8AXW+aC7K8O0vzaHTNDKwy5yCNY9JrFrPhOnGtuY0+tzDCny80WXOdhtCy+6H3nqJTSXgG2aWncdiofQ6IHhGAvymOVhlLlP8AbUluofZBUoiJxr9qZqniWneBbAdDqLXVE58+8v1ELlozqJtl0YzzR7FsepkZVdGHC3wAJBdUlHNKPLSwXXVvK8Y9jJUpS1eBr7bqfLaH6/DSkqUvtB4asaQ23VGnwnONdrBkXhfJt/6xeHy4H+D0S9l1sadd04qZKXV+SsrQttXOhlaW/C1H1S040bxCmrd0PqXXjTLSfTPRfFuDSEPJqkKS/VLp1K5EpUpWpGkmE6n0WnOUX/bZbnXVvL5m0pWVK7i4VMhlYacfE1fVDLCnQpFIYPgJSpalsrplrWpxfKlSklSlKPHQ/c5qHuh3G7S9mejOzXEkoKgebpPc5uC15yO24FoxpfphkTjTbzeOVNb+AfQlTUPpUwufMlJWXEoY8YwhptCVO9PCx3/951h6+Iv/ANujkqrf8b5TLwvk2/8AWLw+XA/we+rfvZd8+oVtzTFN9npRZ56je5TXXArvWbHfVd2m3r1DdQ7vbrt6dOfXO4ZXg+Pb8fVmyLSfEfUm2FbhvFyqx/E+LW+pdr7Y4krS+lSXed9LbjXg7hN8eFad5bjGyHMdZ79yIW42pbi3F8rDvkvlLKzqJp3iuqOK6enWPb1l9FW0dyo+RplKkOuByGQhFOoqUaitqW8n+o8EOFKVOrUnmMdiER+JWlHgyjK8nsmEYnim3hXqk6NaV6VaeaIadgJTCllR5b5fLLjFlxffNle+i+aV6RaY6I4hEovNFfU12N5Cm+299vyHl/8Au1fVyGEFTDE/F8goT3hKVKUs+FnOXW3T/CdKMQuWEYJ4ae5lI5M/1LxvTpnD8VtuFY7uN0Z35bmNbdtWousmg+6vXbLtyu73c9tu0Y377atetfcns2e7lLHuu1Cwr04sG2Wb9dw+IbLsr3jYpqOeHybf+sbh6G2I7ub/ALTNG8R3sWDO43x6JboNALn6hLmpuv3qLbofTOa9NfTO0NYHuP0TxnE9NtHMK1F9LZrUa/WXdN6pGwzWH3eNqhjtPjeToR5SlJRVoPMph1MLcSGufLMwxLAsfqt2W5DeNWbX9o+mm2PFeVlVNH18zaWVMuIU2vJcasWYWLHq7ONp2R43ktizCxcQpJaLDwU2CKW4M5A69U02WDLqOnydup8DyimOyhMKdSlXh7lN3eKbfrltw2NXTCtdYKeyCSTy3e92XH6TVTHMC9UPBbZbLLjFlq8gomaJhWod8aoLDfRBxWnRbbFYaSwNVDgddhYmnkDflj3eJ5awnz0NQpSlqn4YjUG6W3LdWvDp20uOKJVyTlGmdht2eZVGU2HO77an74vbPvJ0928Ve7fdliOjl59NDdtnmkOk2qitck6L1Wl3/W3vJ0CqNm26nc4NbtRrfn9yxb4L3nx8m5/rF4fLfmWx4iPUH2d6vaxZLlmjfrGeoTSb89gmU6y4Zk2kPrFeoFS2SzWzHLLc7dRXi247tY9WL05Lvim2b1K98+qfjZjjTOX4zRVj9TSp7U1FxRTpUeLaHHVmlqgpbbVU6rtCubc1us0Y2l4Nielu6ndZdLPaLTj9p5h76xylcVy0/loLb7iwpTj7PC747eNnFyst3t2Q2eUD8H5cMPLpnqo05EPW99zIOdLCUpcdbCD4nSdbqjkG4247MdgGmOz5aUlSkqCBzb2N7GmOyXTHJtAr/v8Ar47hDTzVpwmw25dHZrVQtlsl6TKY/GuiFOKUPfCUqUqp7AvghCllK2mUqUpSvC+ryw2hSio+No5/8/X+G4UoZ4+6MgqrNrDeOsfVrZt43g7f9w+km2jcnrvrxuJ2z7rNIdx2hW3/AHia7bhY3V7dMc3VaG4zX+tjoLadpe2DcKnWbh8m3/rF4fLgf4PcB7/HlEp8ko1YxFNqqw0pUN/12eLTimlqdBCWHKxKgpKuK2HG+G5ff3d8dzHbbsgq8Lvol4Eop6dTxqGFUz/IP6iKJJDy1hSenCto6O40eXPamaEamad6h4tqlivh9obhKqdLfi6jajYPpHg+KW3Uz1AMLxjCMLwkhBI7iRzbtd52K7Va/ANkuI6d57DYShAZ723KhYc+uPdw8rsgPlCYlDaFOKcIB8RlKIccU6vxtYLncqu22y2W2yW3wkJVJSipXHUzOqjEbbYLHR2Ki5Z8/wAm3/rF4fLgf4PeJ741n9TPbZoRurn4O4Xc5o7tfxvc3uGwvanojhd5x7K8CU9/XV5CYDLFSjsSYEThSFoBqnlq7EOKcadZPWMuzTF8Ex5Gtesu63CcVteC7a90Hv8AAa7AHA2lfM055S0uKZpeXPMQzbQV7THVzBNXrP4RX30baKhCV0rzaGW1POrbCQ/5TbtRTOU/POMk1M09w/LtI/T7143RZ8JyQASpRUeSfWM+38aDZZqpt10bqNA9JbgGbjmqUqWpNMtDhc7aefBTRQtCmEQ5UuLTydyWmvFKpU/j6df/ALhnvhNMqdh1aQOOR5JYsRtOlmleS2TJfF+Tb/1i8PlwP8HvEyTIbRiWO2XbbmG+7aRsI3K027Pafuf9ULcjpHvXrN+W4vajszV6lHq06VYt6ee/i/7ktmNu9Rz1WNzbGwzfRYN62EbmvVZ150H322j1QvUE24a3evPlW6pnU3UHdhve0G9OHePv21T0h9M/L96Pqa5Lp7tW3TYrud2+t+oHvp3J3XZZvT1U1n1IaqChSTcXWkNVSFMVFa4K1NMAp5FUncVu60a2z0uhmmG5zcTeLRaLTj9p3fYnd77o9gmUM5xhPjpSpanujnNmuiKtIXdINW8a1ixDnSlS1LpappKaqpS2mXcgJQmsaDKnah18tvs96iCea17nsB1V1s2lbDrXpC/H1qBA5t7OY7wNZMq0F0F0t2w6Ws5VQ3Sqxy1XG10LfmIhdSZw20kpcfBT9XKmYhSlLPiqRKl8bVLLrliGJ4TiFtwLFPBSE9jry3eWzNYtrHHTxvk2/wDWLw+XA/we8T1uNe7xpjtI0Mufrvbe9GPRizjVzbJucwOipan5gb1j/K/XbVf4a/S3Qx29s/L07aND/XKv+3r089i+9zQTdZgVHS1XzA3zBDbatsvrjf8AGfWa/wBbPqOAK9DKw2+jotIfRqpKnGdgOnuqvqq76LLspwPULTT1T/MBha1OLClJLawiKmoBGQbkm9UMl0w0lrnLQZ8dG67HNINTeZlxKWEv9xdbU07y/V5aEU7aG1N9efUPbrfXNQNvO4Ww64WLlEM1DaGW33WUQXRRQFrSnwB0iy1ut3qT4Rtl2y6QbRtIOCEgxOfJ0nd73ZsfpNeLplXqCZVgWL6c6P4mzjd9yt2kpLdTU7xHmLqJphCUyUoqVzNNeYXnPNX4zhApPGxD/wDkXPfBShKErcW4rkyq/Z3qdqF4/wAm3/rF4fLgf4PeJrJsg1e109RyN7uxHWTV7dbiezLVKx+qB6ptl2j6iaD5nsD9U286W+iFpFYdQvS9sXpv+qrtWVsC9P79oasU2ZaoWP1QfVF2aao72dHfUw2S5pvY0Izjafvt149Ofdj6eutGu/pv0dmqqbDfTc2KZrtV2p2r0ovU70Bq9vPpN68bQd1FPU0NYpVI/JyhqW26tVLQM5TohnuseHsab2zSi8upUEVrjTtTHSN3qazA7DzUwUtxlBW644t1zlSCpVQ4lS4QUpcfbqEN+/m1k0Eo7q1pTrTadT3eZKVKUG1JK1JUvwNwm5fRra/g+3PSHWbcln56ce0iCslPH3xuL1+062t6K0uMa+b+swpcOvGQtopKNioKnPKK1+TwaQkIWtSzzNNqecW5NHh+/ilvo46pweLq7kd5s2N4zjdmw7G+eUISyhC1qcVyZjerjdKrAsHsWnGIeP8AJt/6xeHy4H+D3jiN3uz/AEe3saSUHoZ6q5BbNMNMsG0a0+8PKdP8XzBV70tzexO2nRrLq97FdP8AF8PMauYw7fMb82mfp1L7meGouFW3UfA9r2UX7LdBuVKlIUpxqphau9fJKGkqA4NLS268AHVLQ43yzkdcdArpm9Zohrd8SR9XBpPa2l95EOVNQ6Ong3HVXFMh1A2l+mnT6dZ1E4SlSyQER9XG+ZlYrC7vN3xUG1zTYbf8SzDcIlKYUrzYLjfb2JSt1xTq4QnvU44pxPOJpZ8UJKoStllK1qcV4ojTf/8AkW887TLjwBS2oqUrlz/UGssNz0z0oxXSq3ewfJt/6xeHy4H+D30EI+vJMfbxTI6hsto47ZafJ7OjlHOIV3MU7QSTWLZUiEFKiEutxXJUmp5J8NbtEbdrLbtvmsOotw4e6CttVJ4VTeMw3hYloHtH0M2+XGJ9QAILiiON8vllxmy5P6p+xCs1N3bb173ppqhti2wv6RV5/DgFKAXHGChbrizxUexJ5+kVf2VeIhPeormnx9XP/wB38BKfLh19bp93Lm2Y27GmNH9HvgD2L5Nv/WLw+XA/we+hNammWcqqVpcc4SjQqiaxDWzwxDKUqcdcU85yIccaUpSlK59wej/62ae6PbibxR3iEqkx4Gs+uOlG3rCNWts+8DedmejWh+kW3rBuCEjt5fmH97WbXfVwR6CGs6aXKlNBttbhXyzkWUIbSpSlnnSVNRPxG2VuJdUg+wZHkdlxKzaVY5eqCzcrTD70dimVc16uX5NZ7Fh1tvV59i+Tb/1i8PlwP8HvoTW9io+Gn1d7vHSuto2N43KQ2pIdqKRHFtPetQoUIV5KUNOJLa1JUfFzbTbBNRqfSjONQNvFU8OxXPqhrvg2nd22e6F7hbniHFIKyVzSOM5cPXgsOF63bwo9EDaDnGnFMtxbio6nilKlH+kiFEqVzqa8pSipR8JLTjiUhtuCokewH/8Ak/Ufi0w69CkU6I82UOPvPHm1E1ExbS3FdKcV1CyvKfY/k2/9YvD5cD/B76E1WpGqvTSoDgXw90U9is1n36/VyJUpJfe86OnBLYCCpISfYPw1RHkq7crxPFMwt2O6r53tpzCirKO5UfLrlnW4pVLsk9PbFtuI4gEwogjl1f3g43l+vGh+g+lW37AXdAduNpyXT9G871Qr9sivm8rTXVrglpakoLDYcqXlp8Btz8OPDBbYU6+697Fqrkd5oLNjmOWXErLH1JQhMFalJ8DJclsWHWHTpnI9Rrb7J8m3/rF4fLgf4PfQYjVFQTphU9Ucci+Irbus8Fw+VSeOlJURUqaSpSlK4ZLjVhzGwt33O9pWRY1kthzCxcLvd7Tj9ozHbfuX3M57t/256KbWtOeISlsqcUvm3W7o77r5WXy45BR4/jtgobDTahWGqyzAvRh1BxxrbRh29az6jbxkIU4t5xtIW4txXgtoK1qMz4VPPzfYsjyOy4lZsBxu8v1XAzpU+DkuS2LDrFh1HeNxUdPZfk2/9YvD5cD/AAe+hNTuw6aqE6XjuA/+F1x5kM9yfwdQohBbPsE0pa5b1Z7dkVnudzqtnVujW/WLDNvmkul+yLWr1CctsdksmMWTgAST9nn33a8bjM6yDQHQHTHbRpipdDccsC2nQt9QG5T0r9qm53ONsW0vRPaNhlP3eb4SUqUp5CWB4dDL8X7D9WPf/wAk6k8GUtyWtTi/AvV3t2PWa2YuxuTf9m+Tb/1i8PlwP8HvoTUC1117wKjWzX8m62lt1RYeZI70fX7A0jykKJUebI8XsmZ2K75y7sm1s2QaH7abVceQnsHNu6131optWdAdAdMdtGmUVddWW3IChxtfFhAcX4ISSC75Q8RpZa9izy53LLL7bLZbbJbYabU6txYWrwMtz/CcDax3EdWF6kH2f5Nv/WLw+XA/we+hAJmyrC7M44XE8N2F3sNJbuevSpKvGSkqKexAcWt1XPetZ9Yt+F8257XsA23aNZroVnmzvUXS3WnSvWyzR0EI7hHv5t4+8fU3WzU3TjCsW0M0wqbLld7uLOArtbmUrrrpZKVqtRRcaP77mHBLCUJWQo+GlKlEtKYUVKUPYM9y+5WWoxHEbbh1ticgtQab8DPcnrMNxHBdNqrJsg+r2f5Nv/WLw+XA/wAHvoXHPPp7JWJ8uoqGaLyo3k1tZj2lHv5G36hLK3W6l1aChb/aXvD98eVKA0gqUKdlvnyS61dhxvGNsmrW9zBcKwbCtNcZUpSuG4DQ/U3azlWkOvWkmvFtM4WAjm1w1/1WxnONIdFdJtuOAY3Z/wA9hSFpQhPY23WPNNrWtxXFronm+skMwpSlq5iITNoJdIidEuFBiO6nB/FOpR7Dl2XW3DrbgWIXKyv8FJDY8DOtTXcTrNMNI63Bbn7vafk2/wDWLw+XA/we+hACTYKNFNZf6a6pYJYjdzb6C57ZFU7SqlTCUNqpXUohtPTpBY/9w66p5fhNJSsmoKE/VzDhuU3eYnt9uOx/ZHrJieaic+TXTaPqLiupO03Xl3cbo0pRUrk3Gb8NTMz3CaNaE6W7eMHzKVxZaKO0Od6nFqcVydZdUt8qKdSkqWltXgNocdXVEd/stzudtsltwS2XHLL5wSgtNDwM312vGSXjSbSaw6T2H2r5Nv8A1i8PlwP8Ho1a1g0v0Iwbb16i2yzdTlO5Xf1tL2f3/wD7uPTCjVDdft60W0b0A3I6H7pcD3EeoVs02p5Btz3nbXt2lF7VKNTc2csjbLQoqRbq0vuUhZpI3ZXWnvOKpcebem87VPqbRQznDv8AQZg1NQps9fCbQpxbq0lPgGoYS/bNVs23V0O3/btYtFsP5gCY3m6Kah3RnQTe5oPuGvM+k4nG6rdLetUdSdvmgmmG2TTdRT3Vjf8A88pXesyLH1cUIWuEtsIDjqnVcjSEpbWtTiuYJKz+HS1H9AQXPZrnc7bZLbbLZctS7lwDYZLjinV87l1d3SYTR0jVBRew687sdu+2Om0Q3FaJ7j8b1D9TDZJpTm+n3qY7I9U82143obY9s15sl8suS2bNfU+2Iaf5Lp1qZp7q5i3D5Nv/AFi8Pl59UdM8J2W4xqjplm1fub2R6M7vMq3s6Y7Qcw1x1L28aAaz1+su2XbZvF36butF9VqDI9l+lmuFNqHtL1H9PfRTVu0bI9mer24n2rL81pscLTTJe7QuLge+rS8gmtp//b6SO0utGsLbzbq1vuF78Iz+D8xKT4koQhKW/AzDLcfwHEcGwzPvVRu1js9Jj9l6jj9fugTJDYAUUHhr/tms2aDZ3u8uWqzDrrTDWuu6C3bkr1ptofZ9LcArLXf0qst9qLhVX61C70NiujV7sLzYZZ4GEoBStZXzlKjTc7nayfaLf/8Ay9knuhpl12CoN+Bqdq5gmkNmwa361ak5f7Hmmzna01q5oRh1suHqFZnt02t3Ko2I6H6a7idfdSMX3OaJa+59oLrDpH6YmzDVf0g7hpVtR2i6a6IarXS72qxUH6t6Ux8m3/rFmeHoH7adEtZdnuB7StvumOV63b1NItvOuPq96N7SNAtr41VvGCbWPRj04uFr2pdZ5HcLjaMe26aybKvV40p3h7QtvPp77kvackyigxeiqH6k3ao8xhb06R/hqzX3PcHkGP2C0YrYYW0inb5PKX5fLKJcUoCS855iufcHuDw3bhh22Xavm2pWoVy0o0tb1StGmmnGP3HgGzIOJSC6oqKlS5N321a47kLfuW3y7zc2y3b5t801226aAMJgBpUZjZapTFPlFiqqLGKF+2OvurKICVEIaaS486XTzsupQHEeWvlp20uuqJUfZ/8A7uEJSntceLnPKLhqpSV2aadYDd7JYfZMK3DaFaqbg9xl/Ti3qJ+qDlqNLtpOi+mFk0X0ojeFuKue1XQyr287Bt9uJ7PMBxLbT6jOY4Ti2f2X9q+gsfJt/wCsXh8uB/g9G5vavolu+0y25+hrsd256k64aR49r3pFozpRjOhek/DdB6LeyHdLm2z/ANI/Z1svyz2jIr/RYxZrhfLnfboElbiC0h2qcQ6/Gtmo2pDdZphpnh+luNISntKSkrWS1xSpSVKWV8KZltxL6G23kNrdUw00ppXkqhTaEnyaZMLcSApSlK5fq90au7o9UNUNQ9mWzu0bPsKh20W5+8cAJlxXern3N7uMN1ltqdmtlx7SrRPXDLceuPalCUtshSHqUJftmP1CWlM0zXUwhCUJUtak+E8ruXx98IQlUOPgo9nl+t0GC2ltC1qcXzZhmGOYDjv/AO97p6qjo2qCi9kmRG670+due8Os22bJNCNrVJrvtqwLcPX8L5Y7Lk9mzL0Q9luUZBtp2kaF7S8X+qPk2/8AWLw+XA/we5T14z9oHWMnyoZjWOoXKYqn6pKEvxrrqxctL8e28aJJ0dw/7RYAQoFTdSEq7AQpPMOFIht8lxSh04pbcXHu5rxd7Tj1pr8c1Y9QjS7TbTDENKsfHKj/AM+fePvH1N1s1Nx/Erdit0R3JVm+kWnOoTtHphrxpDieC7xrPeM0sOT43ldFwSkqVULC3PCEVSPLf4pSVKqFhSx09mudzttktn4e86yCEFLQJKjzai6pZFbWMI0zaxnJPoH5Nv8A1i8PlwP8Hvb/AHRqlfamuebR1pV+Wp9oMvRfsgsOK2jSDG79leXUX3tOGnVBaU0o9/aVoeSr8HyJSVlNKltKUNLhlxLC+LC0NtuPOvFL5hTLSxx3J7rtD9puI7Odu+7TWDJLHY7LjFl5mpd05826PcnqbeNTdDdHcB0N05ttBT2eicWEKU4SIyzDcVzqz33ahYqK/YxrBrRpRgmm+rWn+q1B3JSJ+HTBtVQ4tTi+NF0q/ZsjyfG8Os1Pb8k1UvXvhPYlLi1Or5c11KwTTqLxj+4DXF/BtNcE01tv0F8m3/rF4fLgf4Pe3SjP8x+EbVbaN9lpplD0NrLSnFqcXFoulLusuUJACadRQ64ntTwWtbiuRpTVM7H1ciVKSe1CgtpxtKVKQpwdfdGr+vbturdF9qeJ0OUckxxCSQVgInwU2tHHVbfdpjnus+3zanpvt/0oo6Ggt1E0ujQalSlv8J8JRnm3HSjNqi+2LdPoDbsI15st5o/CZCyv38lIVJqvZJRmeXW3BsexzBr1U3mG0paQpRUeT6rTrSxqdkWD4BVWG2/Qnybf+sXh8uB/g97dcrjRWa2XatrMjuH4hxptNSgmoX3vRrhkOo+d3XH7BaMVsLdQ7SsLWVlJcaZfT2vcrTfmuOuNoHgtPvswal4qu93tOPWmu3La/wC7jL9A9o+hm3y48yUqUpSUog9TwC1toQtSeG7bWTJ9dtPtDNAtNdC8YWg+TNDq/O7VnmdIK4z/AEH04z92kxXcDt8Gnu8fEMjZoq2juVHE+ZAHZyI9/sf1ZdqLbLBcsbwGqfvMJCAlSlKPJqfrFiGk7Wa6QX3V67Y1jViw6w/Qvybf+sXh8uB/g97dqVkZyi8M1LAQ/TFukCimCe5Wr2qNHpTjOieith0Yx5xH4Zzg79mlrv8A82BDIbU8sU1Kv62Vdq59PC1n1x0o29YRhW3TcJvEzXCsGwrTbGeT38O0SUvlSpSCp1axrbvA1JxjcBoronp7o7hFkx2344wUqcDriV860+U3yaiaP6darxR6Dal6TZfge7GyORaL1Z8it0uV3+nSz5HUpZQfY7pl2Q5pcsRxG2YdbYbbT2klR43i9WfHrdi+tbusN207xG44Piv1fQ3ybf8ArF4fLgf4Pe26j5ecVsVvYTb6B5wOHhqTqHjOlOEaCaT59T5Wh7yU8UraAcWpxfBlpswQkJ6SUwWEeFue3dab7aLHs+0M3C3PEOaRMKIQnn3n7z9RdYdSNv8At9wfSfTso8pKgVlRKjzNlDaVKKjzZZhuK53Zsp2z1mG2JG5XUnSTKsF1KwTUu28B0ioUVOcUlTUD2K5XO22W2/lGSauC2Wy22W2wlIEOuqdPGq1xxCqy+g0ae1Rfo6KjttH9EfJuf6xuHy4H+D3tcouVzoLPQ3a63PLKpLZCnWnGHOGmtTbt02TOdwVzhClIdc8wpVJin7U1ClKWrwb7dtxupi9F9h+3fRLV7nl2olz7vt2dw1njT7BlY/RNN1KVUlKiop3XlPK5kgEqJV4eabXMXu9zVqfuO0Rt2metOm+rdHDp7neDaUzUSr2LLtRbbYLlbNNblfLlwCA1ClFXHVvWTHNI7czbdzOpl4tlls9l+iQlRAp/tfJuf6xuHy4H+D3td5vNsx+2X/I7vm10bKhBdDDjrinVxuAvmXptGDYra8CxN50vOcspwpjyYWrvVFN9oUqfMqvAyzMMSwPH9EL1r56i2X6NaHaQ7esG5/rMp824zfhqZme4SvtenWN2/EH7krEnVJDqqlxTfMy35q3VoX42oW2DB8ofverWtG3y5WTUTCMwrPdCEKcU8tJT4MvAueXZDmlzxHEbbh1tiXRsobBKlKjUTUTFtLsVo6vXHOWtO8QuOD4r9DpSpRQwVFTzaR5iiI+Tb/1jcPlwP8Hvarvd7dYrdf8AIXMwu/YiiqUtvoUG2jSRkuS2LDrFtsxu7Z5c+ekWluqUkoVwacUyulR5dw5Jcb/kbdkotKtoLm9XTyx2Oy4xZfAY+8kObcfuqxPXG17fduOiehOjlHZLHTtv1TZ8FCkhKgUHxn6CjudLnGz/AE3u9bg+Ua2bfrNpvqdYNTbP4XeEID9S666pKl8cyzqkxGPgbPc/i2Wy22W2xKYCC0hSipVVerPQ3G36kZRry1i+3TFbZlUT+hkIW4rvYZhbrihBifD5Nv8A1i8PlwP8HvaPdGT5jj+I019yy+ZfV1Svw7jj770ee95S321U1bW0dto7K5bd0+eIo6hylM+dAR2KUVGJR0mmodTy7w94Wl+zTS6i9fvUJvNdNfVM0j18umjHp37a9FNd4ny+7kE2+T1PPUbxP08tHrj6vfqSXPUDal61G+HdExa8MpHH6Zhmgt/kvvJVb1z8AdIKitv6vF7AluGWws6t7PcV1Hr7vqruL244/p1r3pzqVW+A0++zBrKxQEOsPMxc7nbbJbRm2pGdRhun2N4Tx+oNJYTl+a4xhNqY1G131oh3TLELtkn0QlJWVloDm+Tb/wBYvD5cD/B72jMNRGrNWKbqDXuU5NK4668r3cK2to7dRs5eN4OU2ygtljtiKqobVyJSpalUtQ3CmnUpoA4h8++GQypx9NN5cHk9arJcwve+CPRuvm6Ou1bwbEPUhsGa2dO9mizX8m3+/ot+nXqixdxvZrc1y1G9q9a/5xiHqQ3/ADXRiy7/APBtStL7Nv8AcTNLZt97WjlZgnqh1L13TvYrc10xum7fFNaP059UUxpfZ9/uJR6yml+8aw3iPRsxLIci38uJaQ5+LWtzPLhcaK1Gqq8HfbuqXE1IZ8zmbQtxa1oaZ8VptTq33EuOJQtcOvFaeFz0N06ueouNaqasbZqzGsjtOXWHwKdPmsXbU261dzpdLDdrxxSlSlam60abaQUdmyLWrJskx3RqwWuz/RP4byoW53Hn+Tb/ANYvD5cD/B72fUXP3bKaUCnS4+66lqqqGmo90VtbR22jfstr3sXmgobZZbXzF7yoEpocW0ouLUn6uDrjbLVtqtKPUm1C2451i+yrd5x9RL07bPves1l9IDf/AHS8en5sYxvZHpfzpSpaiQyTza26Uac7nLJc/l8bFW3Taxs40Y2c4QpBRCSArIrCciom8c86rCqPy6hbCkcnvhVOGgVnt8VKFqhSyhKE96itSkcl4stnyG3Z1tUuOn1u0Z3I5Fl2ac2R6u43Z70NOsk1BFstltstt4VtbR22i/Un/wDkS2Y9rZkdm052/aTaWO+76C6+AD5J8H5Nv/WLw+XA/wAHvZs+1BTZnUUSGgVttq46m6lYlpDg1qxrXLXnJaa3UlnouZpRQmU4TT05clLlraVNbRbNdCdg9pyjTTB/SYx3dd4qf/bs816ujloosMtL9tbgMpiqUO6JCfv5kpKil38OvxUpUs9tOzC3FrjdjrrqNt805/7Vd1Hl/wDaluqj/tS3VR/2o7qhH/aluqj/ALUt1Uf9qW6mP+1LdTGT+ozuFyyj0b32739G7D/2pbqY/wC1LdVH/aluqj/tS3VRl3qS71csuWOepfuQxKzf9qW6qP8AtS3VR/2pbqorPVP3bOUVy3i7ts+vtF6ou5y20SvVT3VqUfVS3VR/2pbqo/7Ut1Uf9qW6qP8AtS3VR/2pbqo/7Ut1Uf8Aaluqj/tS3VR/2pbqo/7Ut1Uf9qW6qP8AtS3VR/2pbqo/7Ud1Qj/tS3VR/wBqW6qP+1LdVH/aluqj/tS3VR/2pbqo/wC1LdVH/aluqj/tS3VR/wBqW6qP+1LdVH/aluqj/tS3VR/2pbqo/wC1LdVH/aluqj/tS3VR/wBqW6qP+1LdVH/aluqj/tR3VS00ym6ZzpzyJSVlSksJ8L5Nv/WLw+XA/wAHvZCJRqBqCu1OUtD5bjqkrVx1u1xsuiaMd0QyfP8AVIvOtBSlLVxZa81b4Z/Cwj/8Kcd6uyfXl142d7aNzL2hW1rb/totviIkCtanF8t0yuyWxNhttQl7WDWvSrQPCPUV3b7ctzuwXb4C7oM64p1zn98IWG0eKlPcrv7RwQDOK+4UFpoMj9SjZFit7041R071exrh9U4yPeDt0xLWLhqdu/266N6g+7kul0tlktt+1t0sxrSzRbXzSbcPjGQZ5heKXecuHu4a47ntDdtyMZySy5jjkax7x9sugd00e3m7Yde7xy4Ju/266maozlwMdY93J741w3LaJ7cKTE8psOc4tjmeYZl9xPTgeGN7wtueXaw8NYN5W2LQW6aRbzNsGu1zl1n1i0/2rikAqLhHifJt/wCsXh8uB/g97JqPlNTjVmoEtMLFbVdzrinV8Mj3B3S86oaT6G4xpLVobY7HVMFPIkpCVEKIju7aX2VCFuLWrpy5DRUN7rrTi1nt8KpH241G02s+8b1aPVp2TaBWXa5oCru0H8BpoJC1qcV4iaZQStYnxQlQZJMeqbrVqBq9r3g3pJbPsewrbTsI3LbXN4u7n1BdHtpT2mXra6a5Dkr+d4ZTYRlnrdadWzNsi1lwjX31O+Hqc/7Borq6jtlFqV622nuO5Xs09RbTfd1dvWT3IXF+6aEb6sNznaZ6cepOk1521Xbe1c71vT1C9Xn4Ew7clrl+3vQrZnul/dxpVud9WvS3QjPPUC3q6dbwsJ2zf45Z3cL5acH2HYftZ1q1T3h+ljdLHedJ6nPKzTLk2I/7RIy/LsawHF899b7BLTkO0rfPo9u6otfvUkxbbvuTd9cLABmmEZzi+ouGa1es9pngOcZr6y2mtup/VL1B0SwjF91m6Gj0V2C+mJvP/RK/7SfUPG6XWveP6h/7S9WNTNUsI0fwCn9cLAV5ps9y/HtQPVYj1F9xV5237bfTx9OfTfXLTn1B/Tj0z0X0z9ODchf9yG3Thaf7VwbbTJSz2+J8m3/rF4fLgf4PwOnAmPr8acX+4/n2Y1NQKhXBKSs6mZ7kgf0w08xXSPDmvJDngv8ARXstH9l3pyiLQi21WRsgkB4ODeXRar7ON42+D1Aazedtc0A/+h+dKEpDi1OK5vqUEpZS4mTzaUqhtCnFqKEQpSlq4pBUqqSltUa5SwL1f+giv3N6CWjVbabidi3Bepp6pumOE5rtJxrUnMar0dfSC09xLH9qepuAYlpv6tXD1Of9g0ah3TB7JgukW73A8byDYmrLmPU19bA//wCv2bf6dvRZ/wAY7n/uw9bD/wC+PUmcQjYp6TNfU2vZR6MWFY7mus3ra4BiNryzbN/jlnudYtplh+R7HNlO/iNYtpe7T04KDaBru/uS29cmxL/aJ9frRZLfbVt19PjSvAtO9qWX2G0bdvVv39Yvas49Tf1isGxml2qaPZFeMf8AR+9E7TzEU4J6rmnuI4NvG9bf/g99/wBVXoof/SPpJ/5q+sW4g7svWivVyotvWw3SjT/Gdm+znFrJhHqqx611pr6rQT04Mks+S7MfUMyG043s29E61V1PovwtP9qhKUgOOKcPL9fv5PeOHybf+sXh8uB/g/G/TWndvg1vTuG9U7YBqV6mG8TVvbXjGX6/+rp6dNy3l6r6zU+ZbL9U9b6jUNe4r1T/AFA810m3WeoPtE3DHwqurpaCksKapOPngwloquxYsdFs7t2IVWmTKGFwedDanFIZCgtxlLf1+ytp7kct7y+02V3EbVcLPZHHG6VH1v3B9vIBB56ZCVLUpSj4CFK8n3xSsrdcPuCQ3TT5WSUiDHqL7CKrdNarLum9WjSnHdjuwXWe5607tdlW5HSDcZqbcvU538NUuxvCaLZdotX+pdsUq8a2w7xLRve93D1PtJtech3d/v39UqMEyDdzvm0C21X31MdrFDtq29bmNDfUL9U/QXUTXfbvgeSb2cx2jekfp3qBppt33k6H7pdJ9+G9HQbdLu10Iz24eprup0F9J3TjN9PdsuQbcd4/p9bid12lnqD7m6Hbza7lZNBM3w6xahYdatCt/vpz6naqH1N9/ru2nRG1bdNEuS1WPeXt63dfv39UqMn0o1J397HtMc79UPZbj+xbZBrlddcN2GjWr+Sept6rOBZzqNtf2Z6R11w2GYBgfqEenXqXvDxXcSjcD6wGlWp2pmI2TSzJ8x2AbEqzfTte1Dvuie87ZBu23MaG79dXNRN7O2E7rNA9EtQ/VR2/4nsq2x7jNJd/Ua+aKYpuG0nwnTn1I/TqyfN8E9Sb1E8k2+aHYntz0k4WkTtXb5KVKUo8m4zOPUM1T1t2vbh9wuJa+7mNxG7/AFR3R7bNxe77S3c9qRlO5zW3X3Fd5CaXYxjNv9aLcBYdmG67WjPNSunD5Nv/AFi8PQ1y7dzYNpmjmd7z7rncb6aPeHjGTerPm+C6v026DSr1E9KaHU3R3btvT0X0A23aHbW8Dz/0+PUN2qZjpd6oe8PRvXD6vBzWy1WSYamoVVUfBrsKQampc231i8evo95lyyMNoW45Vrm4faKdAce5L1WtUlHbLaijaK0u3FJUtm4v5C0/U1OW/F1HUZO5U86HEhjwUOLbUl5aYdqah5MVK+5cNvKQitcQ9VcG/wDx4jl93E8frjrKCY+rjPxBwnHuifD6svxi15vibO1n1WNsF+0U2B7tdatwXNOXD659OWyr8m1KUVK5BGXHUh620F4tekW+TWSm1Y153v6K0eq+g++zXjZftj3M3jU7QjTrVLRO36N+r7tNp9mG/HL9bc91Fr8+tuLfGm8+Pk2/9Y3D5cD/AAej1CcJ3lWPI9XNcPUY9UHE99u0bcHp3kmtm4T1JvUuw3TLArXpZpvkdht+VY9pRk3qWekvRVL2+31WdRfDRWs1lN74do3G2Wy3SIdfffjRCravm6DlQ2t1SW20lLqWzASpRW0tHs6VKQqqCfM453/Qs9OlSnUt/wBKmR5rsVFFUryfwGllCykpPht9nmKUpSuWjPa7uw2nacbxtOP46+yiP46+yiP462yiP46+yeP462yiP46+yiP46+yiP46+yiP46+yiP462yeP462yeP462yiP462yeP46+yiP46+yiP46+yeP462yeP46+yeP46+yeP46+yeP46+yif8dfZPH8dbZPH8dfZRH8dfZRH8dbZPH8dbZPH8dbZPH8dfZPH8dbZPH8dbZPH8dbZPH8dbZPH8dfZRH8dbZRH8dbZPH8dbZRH8dbZRH8dfZPH8dbZPH8dbZRH8dbZPH8dfZRH8dbZPH8dbZRH8dfZPH8dfZQI/jr7KI/jr7KI/jr7KI/jr7J4/jrbKI/jrbJ4/jr7KI/jrbJ4/jrbJ4/jrbJ4/jr7KI/jr7J4wnTyy6RYbza25Jvb2ibhsD063E7ydxmpOObsdiO6DAbNu1357nukb3ttb+7DbnjG+j1F9GbRtQ0w3L6ybl+Hybf+sXh8uB/g9wMol0g8Pq8PNsiqMcswtBs7TLHnQqoWFOvOvKzLJ7dheLbV7F5WmvKXVuNfga2OvBl1LcOPM+TCqZ9KPZXenJmVurLrjflyp6v7DlDIVXh1KA254dGkKquKUqWpTaGj3MiFuqU34m8reVumyHcxe90fqe+nZmnqR7jcn20bLcB0s9f7ULBdFKjcHovteXqh6jz+3Xerv6t+2Ha9lOQevRojgmmG+PSXUPZlg2pfra72sY2fb+9SNxWiXpDbh9atz20nw9addPUm3B+oLtv0b9ZLGtavUN3za0aOahah5B66GzzGM93/v3rZHasl3sbS9Z95O9TdVku5vUTXj1h/Txa3PUO/PcLjOtlk9cnb1pVX7ufUs099LbQ6/3/ACvRXxb9/fOf6/A+Tb/1i8PlwP8AB72ERlGqdNanHrrc7jcEXRbi3FO079UhtLkbibrecnvXO2068ogoI4NMeZDai24ahqXsjX2CpSlHh1hf4O9Xp5Qp6s9In2N+HVKSp3w6MlFSJ8aKaan3R05vr1o2++qDvA13xzJt1/p376eT67tXKtlq3abvtVN4+c+tnhurWrO3rIcL9erFqPYpu+xjfJt8d9Jrbc7f/UgtzGT+o/XUzFZQ4hkd0xz0dNsWN27D9t2m1NTWT14dr22rT7aTo14e3DSL1U7/AK46Q7u97+0ncW/pbpjVageqJuzxvQvQjaxsUxDE/T+0P9O/SrRvUqz6V6Y4/mvq56/IzDDdBdL2tE9Et5VRcd/HqGbk9sunG6PQy2W+ktFu8W/f3z2D5Nv/AFi8PlwP8HvG9/DIsvxrE28ozC7ZqpabcyFOtgfWHl9i1lRy3MMZwSwaM4Jlb2SQkAqDAXTCPJDaPNd7fxVV5hFfUtShDjYYhtyrLEH2QJUpSj04SipqGaSn1s0w1X1f0eyjbRpHs63M4Tt1079QnWC1bj9WNF9g2uO0TCdkuhlJUtVtJdt9+rd3zSs9S/Irtppj99t2UWHl6w7LzPDSmTXBtAUT28mT3O5ZtlnExotoTU+sRrHq7oPsm2kb9OvLR+oFY7Xvw9ZPUrSDDti+Pbwcn9PrbJmWrOm2Aabeh5jN9e0QEesAHtG9eNVt0eiel23zSHa/nmaeh36fe5bTPXXZ3sXvlv3S+qv4dY5UNUmxDfzju9C1+qdf7Nrlum9QDfTXbX6PZP6fFdpJmPDfTvc1TxrUzY9sDwraLQXa50tktXogWOoz3F/Hv3989g+Tb/1i8PlwP8HvFlF6v1mx6kybVaqrYZa8tx1c18Z9M73T6a4reMc0cuWoGSQhtbqylynMn6J9pID6lKWqEtOLSHJDih9bYHlVD79GG6eUvY0f0GCJcaq73GuqqvGFXah3sbsMf2a6GbQ91OxZnP8AFtx2mHp+6sWHbtqjrLsI1z3e4Pvc0PpKVuipNliGxqjt7/0n7f8A/wCh+VpKXHXVOKd8N1tLbf1QtKfwg45Hkd6yG843jdlxKy8m5T0Vdmm5nVK3eirsrx2zcu7nYxt13sYxtz9FLZNtyz/WLRbSzcBgONfL/bD7DmWOY5j2H2GNUtK9PdbMCxr0Bdh+P51abFZLDZNW/Qc2L6qZ1oPt+0h2zadeJuu9IrZ3u6zLZ56c+2DZExuv9H3bjvG1kHy6+yiNrG2nBNo2i0a3ehttV1+1b/jr7J4xfQLEcR27bVtsmAbQtF/Hv3989g+Tb/1i8PlwP8HvEv8AkdjxZq+6nZHchUUxcqk1K24cqHXU8mp+u1+tlbolofjmi1kaYU4l2kdahBUhCHFdrTTym5S4s1nlI+r2l1U+TCUUz9HCkqpmJqRTJkW4kPC6xWltVV4b60q4tqLrRSpKozfLshvFRjeN2bErL9OX7++ewfJt/wCsXh8uB/g94V81Xw6yvXfUfOr2mlp6WidFfWAv1lVU8udal6faY2vHMh1111qtONLcL0gwmEKlDqShbr7j0D2/3RU93nccMYo6bG+/sjsAaJKlNlIWttTavCLSWiogq8N9Xe/xaUHDkuY5LWXzCcRtuB4pzaVbmtENbc45tdNxuh22fEtv/qEbNt0WR6pao4Hotp//AN03pnRohrnpZuO05e9SnYzT6y36/WLFrJjfqx+njleda4a76U7cNN/+6f0zo0k9T3Y1rpkOgG43RndHgfh68+pJsq2y6gaPeqNsU181G1R1Z0z0Sw3Tb1XvT31Zy/KcqxnB8d2+b/8AZ/unyeLNuI0ZyHW6/X6x4rZMb9WP08crzrXncPo9tk0/xjJLLmWNeLfv757B8m3/AKxeHy4H+D3MD1qqqkoaW9a32hpd4vuXZQ2lSGKfm1N1TxLSSx1ep+4zU6MA2iaWYvW9eDbZcV/7RqHFlxzglClwttIhxCm1e2Vn3vARibtKaerCk1RHdRcG3QoFJSfApG0OPuOLdc8SrCk1fG65Ncr3kFjsVpxq18+1fd9ohsy3M7QPVb2lbz8t5Pr1W9NnCtwW8b1gdDttOirnrkagV+L7CMA1Y9DHAadrS7CKXRFS9Wmdl/qsvZpe7bqz6U+yvNNv/pGZdbN1WwvdZpT6eu0/Qf0zdh1NatCPRk0XzzQ7ZB4eDaq7Kb16hu0W6emBrddd4fp85jvQ3a78/T82R3PadpLguvG7H0dk5fnm9zcXvi1P3s2i4elNpDl2g/qoesrkuS6jZPqx6U+yvNNv9irtYt43ojaSYo9gelPi37++ewfJt/6xeHy4H+D/AC3zUXCsdqrvrHkdU5cKZi+ViywkLWt1Q5c21Y0x03SNy2o+ulFprtxxvEqiBCKV9xE20QpxTh5GyITTN9zpbK/a20KdW+55z/HDA05S13/5rSup4dYcJPgJSpSnFFlHiNNqddqXA9UR7obuuR6uxjuO2bFLN4Hpr6Had536mXrb4PjOmtU0vzGuS7W9N2tW4L0sbP6deBZdt+0d9WnbRkXpwbFsjwP0Qcyy97QuPUQd/KPVAqFoaY9BJg1OivqCtVG8L1B2WWaZnwz7tGvSW2X6SZT6geimm+yfc/leWYxgmNZrneq3rL57g2E4pprhx4bTv95XqIOmz+qBUOIaY9BFj8Tot41+/vnsHybf+sXh8uB/g/F81GwXHKi5a0UqYuWpuol1FwTcsgVT0VHR288o4aj7mLZj2a0mj2vGrWE41t40QxOoaYfej8ItMJDEJdKAtbji/oQJCUca2rboKLEKJu3408P60PqUpcJQQhxxTq+dVI+tLjTrXioStLQ6Rc7nbbJbbmxfddba+2ltXgCNKMe3/wC2PeTbsQ3n+qluJny7rdCt0+1XeTqnrB6j/qb4xvR9PHOq7R2t9R31OdRLR6em0JezDbtHqg7O883UaSZXvp9V/WnTzYhtXotm+2TaBpTqVcvVL+rw6ylp6+l0+pd8/pF37TPTbdz6jO5n1gsp3Tasa+4d6n+6zT3F9rOsmd6+aKx742y6UapWD1kfVA2d55uo0kyvfT6r2tGnmxDavR7N9snjX7++ewfJt/6xeHoHZBmts2ZXFNZfE0bbFtZhKlJLSEqQhpTTSylTfGpqaejp8m3A3K/U1y0Q1Q1bueHac6e6ds+V2tqenC3HHFfQ7bYlyZRUViqOiaQyrg6lIp4f6MdPAMJJZZ8R1sojMdQcbwiLZgt9yy5MhtTjrinV+D08QQeHu9gM+c+w37++ewfJt/6xeHoQ/wCIHI06pqC+0QokmNSd0uneCXheRboM5vydm+J5Qzj9hsWJWqaHlJS2mHHFOK+iACqHXPM4zi83N22Utgsr1ItP9KmiUVSj50KTJjnCSopS02p1xTznhSimQlx7MtQKm03TDcN+G4+oTp0+w+/jOPq9/wBF37++ewfJt/6xeHoQ/wCIHLqNrzhGnVW7rTuAyhV12u5fqPc9NtJNNdILR0hvscQ4hTazL6LalLpPh9bCb0rJUpBLVO7VCppXqVdMD5zLfmqL7aQtalnmlDiOxvwx14fF2SaoM4jhOJ4HbYp0pHsQ9+9r1D890e1Zxf1NN6m3jVDdzuv002baKXPfp6x9Fju3HeTpXuQ2xubzfUGVpfvA9QLTjalojcd9PrTYBitHvL1L3M7KP3A/MERs59STfxrpqV6YW7jUjepto8PcNv8At/dZvX23ayesjk2tW/rf+3tEF29SL1MNq1duH3XWHRrQTDdxu9vR/VyKz1UazKvU0347kbptL2q4fuu9evPMT3Gb0d6W17099HcwueoWkXi37++ewfJt/wCsXh6EP+IMZZqXp7gkXvept2ttvumd7i87vbu1PNMwY0x0l090bsPJ9bilLT9FtOFlx9tLauFS9+Gp8Opfw+PBJNOxUhtupqfPhX9Olp1FLngfUl1LjPXwusZdm2KYHbfhDJNU4Wn+lHWFq7WfD1h3e77d2G5/aXu53i6U7s+Wo0+0lxHKt2XqE6Reqzlvq2Z1p7ju7O8+tVnDCtrNZtV1V2+uemPqSbHn207b5qflu5XX3TvbJot6JOj+b6Y7QfVd3U5Tt1297MNoeKbVdrOyPanbdl+3vwiZRtU123kXfdDtw9RrcFZ9ebjpZphec89Rj1U9LNx9oqtneluoGznSzY/q+jVb1GtzmeYdRK2y4BtI9T/1/wDNquh21XPdv6w+mtmyYaT+sZsLx6yUWNWDxb9/fPYPk2/9YvD0drnrvU7X7dtlvGS0eLbRdrmNMWy2W2y23gadSIQy0uHWHWeICiHFJJ+jHZ+Xwy+nu1wtLbbTLf8A4UcNpBDrhdccQhpHg/VPzCUqT4Eo/VC855GIYG/ZblDP9VmGgoHxPRpudHYtU9V962k+ke5HklGK72NJMo3a+shjukt52E7qMXqK/HLguxPWH0I6dTejMbsN1mlOzrSDRLafrn6gmpCUpbTfqVO6X1wfEq3zS0m0DeXpRvVwT1gF0WWa55zva0i043Xb3cb0nyfab6Kdyza6ennFm019ZXSPdhrfqp6plx9Q26766nb5ZbrcrdZbX6FdvdqdIfGv3989g+Tb/wBYvD0If8QOWv8A/wA2EOKQP6SoT+FEOPFQ+jEpKy6ZqgRaHhdaiGitce+HU9rLYSmHFqcX4aFNuBxpxk8uZaj4ZgMfDmUarwOnBKVLUhRZicIH/s/E3d+lljW4LVfZd6Z2KbW8+5d6np06a7vrrp16Mqrnne4XbjpPue0gHokalVLGiWiunW3nS+PUN9NTM992d/8AUdvYEbL9t2qu2PT7btsoOhO53xdffSJtOYar7PPTMwrbRqBvQ2L6N73MNtPotZzm93xXFscwfGuGrGyj9UN7G6jajo7vG0sZ9FbVS/o0s0uwPRXT7xr9/fPYPk2/9YvD0If8QOV5wPH6RbSlDHv4VKkIp8FfXVYrCB2hgN94DlQ46sOK8UHuY43O522y234+vOpcYdp9jeE8UNtBKqjpCEKWXXAhj6O+v2S/f3z2D5Nv/WLw9CH/ABAjU7VXTnRfDtDt821DcfkGo2pmAaQ4hohvt2l7jMm1m140k284PovrtpJuHwvXHfFtT24X3QvdTt73LUP0akAqdc7zFRU09I0m3LzRNJSMUlKFUvct3zlnucLig0OUvspe5221OqU4lI4XPWC21dytmmb+QXLiklocGG0qJWojwCA1T8uS6p6Y4XknLluYYjgOO6ba56J6zHUnXnQ3Rl798uyiNONY9IdY6FWvOhqNRzIRiu6PbNneWxnm57bVpXkL16s9PZ9P9TdN9WLD4ef7mtt2lF/w/djtY1DyOMw1N0208qXHENI04110Q1if1H1g0k0ctw3ybKCWXmalmo3SbZKTOM91J070px+13S2Xu2+Lfv75za9bsdu22Om0Q3FaJ7j8b143Ubfdstv0N3I6G7lMe143obY9s94sl9suS2bNfU+2Iaf5Lp1qbp7q5i/D5Nv/AFi8PQ8znCca2mWTOcJyaq1/2jaT7m8n3XYBtkyvWzfjh1g1338+qNt3276M7ddZ7Bq3qDadqWnOrlJmG1vP9kekeoFq2i7W9Ste/f8ARn1fZDZ4ZxTtrsSG1uKdCA42hAR3OPFX9I81V/zQyHMlJUpwrZE4yPVazW+9fAOpGZRbLZbbLbeEoYa85x1aVuQlKlFxxKm/ASktBSlLPJuI31bTNqNx3l6yaX69b5/q5Nz/AKdWf71N3PqQbN9EfTmpdweybbNvFT6kGx/03NpGimx/Yzc9l+zt657Imtpm9bavuo3V6H7sPRt2I6abUNEtzeu9x9Gj08vSt2Z7jNqXpi0+Y2C6ehJi1yxvYF4dp0o2rbwPUg2ubC/THsGV5TlGPYRjO4/UvWLdTuu9TbDc+zjazgOXbMtdd1fqjYxjG5f1AtN/Tl9E3V68erXq7qHYcSr/AEIdhruke9Db3uc0k9GzQ/G6zDdFvFv3985s12c7Wm9W9CMOtlw9QrQDR7TPcx6iesGJaS7SPUp1Ixbc5ojr9n2gusOkfpibMNV/SDuOlW1HaLprohqvdbtarDQfq1pVHybf+sXh6K+immWou1fE9v2kWE33VXdjpPonrF6ommW1/RLbzvC0+24bj8C3s7XqPb3o5ptjK8K05yGvr7TYNDNUdpvqfaY7m9smiGyLcR9GNtqdXUrSt7hl9NU1bJekx7oeWFrUnymT7+T67jjuP3d+qw/Ek5bRYrjNuqTyNNqdcUUgZHrLgOP3o4/qRqTGOYxjeHWXkSkrJWWUg9B1hR8tvwJRUI8t7kqahukp/Sv29aVb0sh3b7QNKduHqbdZ8l1pqutte4fYJub2Q3LQ3VzHte9HtDaZjfb6tXXh1jfn6Um4ndhl2j3qgYcz6cW270n92uo+mXpN5S7tv1NPhmctMvQy26sZxuH2+4h6U26f1BdxGm+5ncp6lutu1e455gOpGnmqmPRuO9JzAt1+7nfd6Wu3TbhoBvV1v1z1r1dyD0IsRulP6Su53UvcPt58a/f3zlEYVuG0K1U3B7jL+nF/UT3DbeNG91m42i0FwfGPUAjeFuKum1XQyr29bBd9uJ7PMAxLbT6jOYYTi2f2U7VtBY+TbmfTG4ehCJ7QHQpSNwm3DSLdDp/oV6Q+0PQjPtyu1rRzdjge2z0rtqW2TOOG4L0ndoW4bL9sHpo7W9qOR/RlOstucJRanbVer3UgIIC0IioJCeddFTLreRsIUvJtY8as13+CdSM7jHMZxvDrL05Wm++PMV2cKZI75+DRNOB2Ue/kIChp9rdmnooas6r7mNRd3PqB8u6rU7dLsJ3l68epLkfqa6dYJhlv2hbQPQjw9217J5S4epth27yitVw9fLTXKbVhPpZ6w3v00NI/WytG2bTj09dPdwe47eL9XhVdOKul093x62ellfbRmOd+sDug1X9K3YXrhqJ6kfp3bO9A9UtBdvekG2PT6N02qO6LYVvO129Qy/eqVp3v02FZ9Z9uznr5YNW2f0pdr2oO2/bz41+/vnNuu9PnblvDrNtmyTQfa3SbrPTj22bvr9tX2S6BbPbMJRfLHZMms2ZeiHssyjINtO0jQvaXi8+Hybf+sbh6EP8AiAytI+lW1qacdAC+sZDX3WquFjszFupKlxLz7/VqGw1Ur8K53O22W2p1crMqio0/zXMk45jGOYdZeX3R9bziV8BH1IcLbXOhCUtqfeWVLWvhOXL7vb/qly9fYr9/fPYPk2/9YvD0If8AEGHeo+kwZQ/Is3WtdttvtlpbpniJBDanS6oLX9TZFMPAzLUbDMBCbzqxqKbZo/htLcXHFuq5+sEKbRxR2QtanFcspwhtbinXPMPHPrpmj/iCPd9H37++ewfJt/6xeHol6a2bJ9qb+X6pYau3bgNJLpcvpRQc/C4uFXKubPlROFtpQwlPcrzQhPNl2dYTp/bBrbQZBCML1bzheG6W6faeR3pbPgtoW6t/yvN4JSpaqlSQrnUC0jjktyu1psOmOA0tpj3+EI3teofn2j2rOL+ppvU28aob29RvUSwe5Zzu69dzTTDvTo3ma+bjtszm831BlaX7vd/mm+1TQq8+oN6vWi+O4hui0hzPbXYPUi9Uzc5TbUfUZtm6bb/6YW7jUjepto8PcNv+3+Vm9bbdrJ6yOTa1ep7vLzzZRoEjcJ8wQtOpu5zUrQDaphu43e3o9q56le93Xna7kqdwPzAxVbV1zlu3A+q9jmK7y/Uy3XaibM9sOjuYXPULSLxb9/fPYPk2/wDWLw9CH/ECLnbLberb+j1Vip+OtXMdjHNZ9PcnvX0jlCK+roLZb2LbRVSk+ay2XXKhxLrxAbpuS53O22S2/rrZrtH4HXDNYxDSnBMJuXlHsWpKo6eHTrLSuNOS2rnYa8515wvO8K2to7ZR6fsXPUjJOXVfdlvz3b696Wbqd+O0HXrlqNPtJcRyvdj6hWkXqsZdQ0bFtofUWybJ94+7C3YJh9pwZz0xtSTYr1oxpBkq/U09XnSrTOi0Q2c2Jv0qtp/rKaW7NNEPSQ02uurt52RbU7bsv29eEekbVNdt5N33QbcPUb3A2fXn1rdSL4NyWZb8/Vp2/wBRlONaG+olte0s2P6wN6rb8tVtRqn1hnPUb9R/a9d9xGlLe8Hbtul2i6E7O95+9ja1b95O3XHrJR41YPFv3989g+Tb/wBYvD0If8QOTI8ZxvMbL+gWGWqP/wDZGyR+vWLW2MRzrCdQLZL6Mab74cS+rLWCEqJgJShn3Q4pSmYyPW7SjFr1+oupGTwNP9V8hi2aBaQ2+5deCEJQlx1bpgdfDV9hHBptTy1qbKObqIIU2ni3VWDcNzKBKdhWzzWvcHmeqPpUZrZbqOSUYrvY0kyjdr6yGO6SXnYTsVvuWVOyX0ZrW7rRmE498bkd6+km1bUDPbHhOS4VgOVajWD0ftg+n+heE7R9qNmw7SX1oPDq3zS0m0DeXpRvVwT1gF0eWa5ZrvV0n0+3Ybq8kxLEds/omYxkuM+nkIxPeppTle7T1bMmxDGfT62BY5keI7KfVJ/2H+Pfv757B8m3/rF4ehD/AIgeBl+lOCZtcv0x1Bs0fFes2JQdwWntBGI5zhOoFt+h2wkrvF3prTbsbt9xfrkgpZaaU85k2uWjuK3pWsf49hds17y9X6HUFyjHMYxrDrNPhKNx2s9Ft40Ptfqmbr7lSa3a+DRTbfQeqTuwutBrFuDOkOk2gO5bONRs33e7/NFtnwf9W3VXA3dJ9WdPtcMC5ksny1rU4qG21OuOLShHP2eSjjm9xy+3WHH7HR2Kj5fr3Yek9hGu2rG3X0jrTp/rFyTjen6dOmu7666dejKbnnme4i7l2nWxvahSbLdu/DdNtU0e3h6VD0VdWchaxfbNoZh+g9V6Jmd4DX7Jtgeh2xbFPE199Im1Zhqvs89MzCttGoG9HYnozvdxKx+i9meZ3qw2GzYtY43p+nLpnu9vOlvo4lzUEAJTuk2NDcruI8e/f3zjvX3i3TaXbtFd/wBua1O1V3ib3cJ2k0e3H1LaTVTV/X3cvnOneb7e9caTXnBdffVLwXT3U3BfVwtNrzWnqGKtjk+Tb/1iz4ehD/iB4mXaP6SagXL9Gauwx+I3IWYfrDfqI/uR0OpeP1/QGaal6cabNHXnTDK7mjOdZr4qqs2u2UOW/bro4/U4jiuMYlb1uKcWeVKSs+rXZdQsq2o5PvD9SfQuPUlyLJNfNjOT7w/Um0LjUPCcS3j6G6A7ac305zj048YsusW4+uoKG60Hp+2ljQze1yJBUUFpuFrW6rh92OdsIQHFrcXxYZo9UdWPp3rF+/vnD6t7n7jXN8unG+bd9pjqti1DQZ36xvq4UDdnwPXzbTnGoubZziFdsx2SelzovhmlG0Hcpoxhuv2iXpF6hXzP9kfJ8m3/AKxf+6nfLw9CH/ED2H9tmgjEft9wOP0x1Cs0fiNyFlj9T9RqWP1s/LI/ctt5bjDdTdN9RfZf3M7b4O4rSSqj9XMsfj471mvUGw7hbrH6JfmcUu3fTaoexPTnTzAV4XVO3C3rmhKGXXlCmSmEdwW6kIXyJSpZmpgb4dwOr22PAdxnqnbR9Q9Bb7l2vPp87ItxnqnbR9Q9Bdnelt70V2wdYvOoeSelhuo1F9ZXZBiWJem5otqxS3Lj7omWqPhKEpDCOdsDuUoq5M8u+U2y3Y3jVhw+xe0yMJQlKXHlu/QQMuXcPvhv+03cvug3N6ReoXk+5/UL9kvqF7itymmvqOaxRqxp1atXNMdrW+Om2K0O5D1WNNdRMT2Sbd3dre2rk+Tb/wBYv/T/ALGuHoQ/4ge0ZlpnpvqLH7advLcft9wSP0dv1DH6UZ3H6e6t2ePyHchH5DuQj8h3IRcLZuioGPz7chBv+5CDaNyNXH5DuQj8h3IR+Q7kI/TfVG5R+lGdx+htBco/bxpc/H7Ztt/OO5tF+r36RiyWemtlItU1MvKYP/tVO+StIXLu4JSpR8hpuHHEK4EBQwzb7oLpzfCO4Ybt+0F05vfC52y23q24jt02+af33kCUiH31Pq4Ik0FKUs8wh9KUN8mCXy06tXOftS2yxClFR+hvryzD8Sz2wYJpZpjpZR5LjGNZnYsD0s0x0to+GbaeYBqXZ8C0k0p0rb5fk2/9YvD0If8AED6S6RUuNMC101eq6UhSh+CVNsl1TQcqFlMCGUoK+89v18121VtVp1Y5kNzQpRWrgw35ji1FauYNuKQWktF1wvO8dT727nFZRUVHbaP2hCQYS+pn6N6xp/qvSagZf4Hybf8ArFmOHota8aHaYbV/3fbTI/d9tMj9320yP3fbTI/d9tMj9320yP3fbTI/d9tMj9320yP3fbTI/d9tMj9320yP3fbTI/d9tMj9320yP3fbTI/d9tMj9320yP3fbTI/d9tMj9320yP3fbTI/d9tMj9320yP3fbTI/d9tMj9320yP3fbTI/d9tMj9320yP3fbTI/d9tMj9320yP3fbTI/d9tMj9320yP3fbTI/d9tMj9320yP3fbTI/d9tMj9320yP3fbTI/d9tMj9320yP3fbTI/d9tMj9320yP3fbTI/d9tMin3f7SEuZNvD2qv0Ft3ZbTLfbv3fbTIc3f7Sln9320lylVvA2mqV+77aZH7vtpkN7vNpS1O7wtpbkfu+2mR+77aZH7vtpkfu+2mR+77aZH7vtpkfu+2mR+77aZGXboNtNTu4/d9tMj9320yP3fbTI/d9tMj9320yG93u0mbm8Laa6r9320yP3fbTI/d9tMil3gbSUOfu+2mR+77aZH7vtpkfu+2mR+77aZH7vtpkJ3e7TFF/eBtIKv3fbS5/u+2mR+77aZH7vtpkVm8raLQs6e7vtBl47+77aZH7vtpkfu+2mR+77aZH7vtpkfu+2mR+77aZH7vtpkfu+2mR+77aZH7vtpkfu+2mR+77aZH7vtpkfu+2mR+77aZH7vtpkfu+2mR+77aZH7vtpkfu+2mR+77aZH7vtpkfu+2mQjd7tFbSreBtMURu+2mR+77aZH7vtpkfu+2mR+77aZH7vtpkfu+2mR+77aZH7vtpkfu+2mR+77aZH7vtpkfu+2mR+77aZH7vtpkfu+2mR+77aZH7vtpkfu+2mR+77aZH7vtpkfu+2mR+77aZH7vtpkfu+2mR+77aZH7vtpkfu+2mR+77aZH7vtpkfu+2mR+77aZH7vtpkfu+2mR+77aZH7vtpkfu+2mR+77aZH7vtpkfu+2mR+77aZH7vtpkfu+2mR+77aZH7vtpkDd9tMjb5uf202jUz9320yP3fbTI/d9tMj9320yP3fbTI/d9tMj9320yP3fbTI+Tb/ANY3D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kfxmPREj+Mx6IcfxmPREj+Mx6IkfxmPREj+Mx6IkfxmPREj+Mx6IkfxmPREj+Mx6IkfxmPREj+Mx6IkfxmPREg/LMeiH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H8Zj0RI/jMeiJA+WY9EQR/GY9ESP4zHoiR/GY9ESP4zHoiR/GY9ESP4zHoiR/GY9ESP4zHoiR/GY9EQRs22MbWfT+0x/wD61//aAAgBAgIGPwCA26s4DWqSeiGuuIxxxC2ynWLyGLvEEDxaAJaDbElAMzdOAK4aEilyg+aNPojT6I0+iNPojT6I0+iNPojT6I0+iNPojT6I0+iNPojT6I0+iNPojT6I0+iNPojT6I0+iNPojT6I0+iNPojT6I0+iNPojT6I0+iNPojT6I0+iNPojT6I0+iNPojT6I0+iNPojT6I0+iNPojT6I0+iNPojT6I0+iNPojT6I0+iNPojT6I0+iNPojT6I0+iNPojT6I0+iNPojT6I0+iJr6I0+iDfCo33lIUr6I0+iNPojT6I0+iNPojT6I0+iNPojT6I0+iNPojT6I0+iNPojT6I0+iNPojT6I0+iNPojT6I0+iNPojT6IxPojSOqLebYQBcCp8OQOH+1HsjtD+z/fR2h/Z/vovcC4gfjWKKkATbtsuDAuHZeMCeqJKnmjT6I0+iNPojT6I0+iNPohZjqhJ+iGZ7d7oXJtBdacS3XK7LzGcDaH9n++jtD+z/fR2h/Z/vo7Q/s/30dof2f76O0P7P8AfR2h/Z/voQuHT+z/AH0BXD+z/fR2h/Z/voDS4TX/AHej/wBrA2h/Zy/toxA/93++jtD+z/fR2h/Z/voBJClU/Z/vo7Q/s/30dof2f76O0P7P99HaH9n++jtD+z/fR2h/Z/vo7Q/s/wB9HaH9n++jtD+z/fQihT/w5f20dof2f76O0P7P99HaH9n++jtD+z/fR2h/Z/vo7Q/s/wB9AaXCpyoPh6MZ71MIBLhP/h/vo7Q/s/30dof2f76O0P7P99HaH9n++jtD+z/fR2h/Z/vo7Q/s/wB9CFw6f2f76Aah/Z/vopaQTq+H+9gAuCn/AIf72FLgB/7P97CucB/7v99E3D+z/fR2h/Z/vo7Q/s/30dof2f76O0P7P99C1D+z/fR2h/Z/voRrx+p+9jtD+z/fRnMllCA7Jm2H9nG4HEYvb+YcCeqO0P7P99HaH9n++jtD+z/fR2h/Z/vo7Q/s/wB9HaH9n++jtD+z/fQAXCf/AA/33Mb5vfHD8rXu9q45Uq7Fm49EUY0pjJVnhCQoi3m7LKbmYYtwqTUWMtsbIkgI0JsgLiVM/wD0CfaXal/W9HMUfJwuOiMpxO6/euusJLqQ1SHOb2QGgYJgIUcnEj/9P/8AaWPIW+F8MZvL90kNarWqgJM3lrQgBMyPTGX41xkV54BxTabuiamorLzrdxWnGmS6xFDRLnLyBpdj0H5oNQSFhp8/IvIKZg6Ya5p7KyTXzEHONQUuSWCp7IaL3anq1yw6OaINwhCevyCwhnCZYKulQE6iJw1wFT3Kpw/JBIKuGJ8/qgObtdOCdUTxhBCjlJSKmCr1R8U1DUieyCeTjpz9vd712VLdprlAZeJ7LiknDFMfPyIOYgheRRys83vjPcSb2LLbbThi/egaV+icAcNEIIbfc3eZnMVCzbUtqoLA81bu40UB4KOSrALoucU4m/eX7qFzqWtVAGiTA1okBgB+HwDyAGPNE4T5VmPC9/ZdZLX2sTXWbrrmDEbSje081LsgIYQw7MXijWhXFCUA6Ap9AjOcasOqZecykoQrWW2WxItacG6Wg+fHmyhIZbyw3eWU13th1CA/7M3GOcpAEsFXAQzLZILcAIfdV/xCSStDrjwzUgOjlUThIUwTbFSYzRPTisVOCdapyttkoSqSx0nzJAuJj6tESigaMTq1edYAEuVrLTkM9C+2KbYQfjr5lTsIo06uZOFdo51IOGI8+HPSEilx2jgJ+1Ia5k2hVbgvXLDGBathQNHrxPpgAFRpGqDGzhyVOwhbWHs9MKqdGPrhHmpOqFaE5JcyXIvKuEA2RVr0e2EwA61+ZOYyegxn+IPOxmH2g0S/2e9BOKzLtIGElXku5F/ZyzLYbh9O1beTgDiUmThJMPw/l8jYndvvAaNbWuabkzIbC4kH81SkOytxpJaikVaQDr6YtZPhDaRmHsDGKTstpN3af/NqMyDNGqQIdlbjSS1FIq0gHX0xk+DcMeMtl80Lh0uINq3UQKxU4uOhQgJIVI4jey+Xdl38KcwPfU57b4uOSSkBjrYBJaA5QWznK9xXeGxkLCfFAqL6jT2CA5oD1bIOLkJkACasxaNB+mr0ZNJtBV1RKBAU0oIsZzLursZmo23DA0IHJtEorhMouheRPk2a4j4ize4ztssOVG6vvQgPrPwltmpWhLgKIo0xwbxhYemba7MtqRhlv3WUQsLOwAOwvXOL3Brrab18NDnK09m61xkLDWza1JOCLrHJPmU64y/iDxEKcmVcLcjvWqWjbtX2vYjgvZWSYGLXDeHs3ViwCGNVzkBK4uJcZ6yeRTyK6Bu5Lp/IY6Xe7kDRJV9UKYWKLgUdfuiQlFImTgNfXFK4csoDmlE98EXJJ+OjkWDUEGjTBI0wGNwOnVEonylYQci6+TWdX5YRfy8i8xYBtNrLsJp7Y+K/ZP0E6PzhPGfqhLIUDETHtgsSpoRG4euFuGpMNCeiFHJKNnA6fyRW6btf5OUDTE44X4S8GZjc3b7My69sWXzZbt3bX7dqTa292XgfnToEZe94qzYzGQG83tvd5ZlS2nhm1a+IEuFjtnFEOyTD/B/g74F7LUuvZj4T6Q5guMbur7KTUCASx5IqmhEWPCXjTbfnBcNi/wDCFW6t1vG7sNQYgbbm62qFEcS4LwTiP8MZwoWajuLWYOY7xbrBS4Gm0LdJBRz6qgSiJGT8YcRG4FwXd5i5DbuutVCloWqmpGsCEkTRS3ivhkfw/IkEMJ7terLTS79qxlxqOa7FqFZSAi3mfGlsZvJOcGm7VYtIXIAjLLHP2SQETa1zgPy7q2EAhyEKCNRmIlh7Y3jhM/yQkKi8xhGo+2Hf8R39Z/JnvNY/+2s/h/IcZFw2u6b9HUhyG5bomCqghRIGZBkBAsX7H90VLjqyKanCkmVRFRCkGQ6AkZXNWLpttyLXkOpDkdfsDFpLiRS6mSzQynAsX7H90VLjqyKanCkmVRFRCkGQ6AkXMqxTuaS0guaRWxj/AM4n6STJw0YQzKZh9TLS0iloSrGYAJXpJTRHBLdkBrHMvEgJM1MJPnqc4nWSV5LjrpqbacBaM8DmCHaVlgKtCJh8p4bwaxdTNX3X94yl+01mcNxu0W0BBSdlwJwKzHOZlcs2p9wgNCgKTgFJAHWYbx/xQxM20qy0v7E7TSa7N5zLlbSChbs+dYrfIjAcq8lZKtGHv6cdcIYTEnAa+uCCEI0Yw1zAqL0aIxxhVjH1GJbJ9MbIhTyJyI0rFDcIWAwnqifJW0odOmNoIdWMLzJz5KFnAki4zw+dYBuFSNOv0ctb8BFZFIOAkfdAIM5rL0aIAaysnTUB7oDsx2BiJebRPpjdk7GmXo6YBSnpxXqggSXklAB0wrQi6VXDo9UBzyqLPBOqFGnnZ7ieTz3csvmRZR25t3l3dprCEc8OxBmQMdKAxw7gfFM6c9kuIC8ATat2qX22B30TcuHac36TRPShjxq+8PiNucNkokDlGphI7FJ60M1jww4T+Jm/6lmLeY45lt++0CGneXWIHIsrb2ArSMQcIzmVy4pt2jlQ0am97sAzMzsk4knrjK2cuPhttikeeZxnjOcZ63nf2dLCccRdYW9mfaA98ljguYvzc4ZoLKYbmrrQEEpAAdMFw0Qg5zPN744Z5r3/ANze5M95rH/21n8P5fiNxtVq2LjX4K2sNDXDTKYNIJpJgXMzmN1kVBuChz9ILAUNaFwaCAFQlUEM8RC0lhrKHBai3ZDGvBIa7RNGrSSJmBczOY3WRUG4KHP0gsBQ1oXBoIAVCVQRdz9ttDX0ABVkxjWYo3GlcAipyXeCZ+2uSBBY5SgVxe4Glbk7hCTPU2G33Zqi0z9pSwHtSbpcRPUCoOjGMpwPhrUy+SDwxwXa3lLjJwDhSQQrnOLjOXkk5FPll5gyXCbW9uFJVMbjLF7mj1w7id9/eM44AB9Lre7BBDm0i9cY9V7REklFTpu14eqKnYQjcBG0UWKGT19EAkqmMsdUBrQicjZa+qUNCynJMfmiULpELybPNVpQaDivzJCNCQjihHnhQyWiYnEysLCxvHdXRoP4nm7RTkBvBTqX3iKWS5FPIsBpbUBjNPNDRg2cA9g6sfXCVer8sAGaQXukXefRFTQvXjBplgh1647fqEAuMwsCSJE/IZnxHlMv/EOH51tsPs7y1Yodatttt+Ia7jiXFzwQwCZaSQhjIeJeNZQ5HI8P3xts3rLu8dcbSdpgt3G0lrDNrg5CJKTGc8ccLsd+yWdDO8267dqjdMt2LO04vuOqMxu7YTB4InGT8Ycey3dcjw8XDl7BfbuF5vWiy58RlFxqObbftscqFrUVx5LvCs+KrV1FCuHZcHtOyWmTmgyIVEMlEM4Dnsn/ABLKWy8Zd+9sWCQXVvNLRdeNp+DyehBIfwy/Z/hnCbqC8rrGYqdbc24yXwr0rltsmkArtGkEFmWyTaLVoBrGqSgEu0ZnXOK3yTAfl57PN744YTpF/wD+5vcme81j/wC2s/8AoPPHyfthNML5VdXIE0w3O8d/uth1LrY+Hc3onVO3fa62iDEKVlhHc+FWaDcpr27hUtCA7b3picCBOA22MMT+bKUjivqikenV86xWdp3o/JhBUSMBrOqLYaJGqA8lenD1ctLpgxSqjQOUq1elceqKRyoIUwKipCp74SAGGWmKW4cylUJhG4c00DHSo0QKSo51WPRr69CRtHHB3m6IU4nkp0mE7PrhRjr5F8skIIUxU7CFMtYxWCgRfP5Fnm98fwhrluZFxDghkL1y69s6QCqOwc4jSkhyZu68I242yWlRMCxaafNMETT0f+gGPJjzCMPJ9PI08VtVUme1cFarLY7KSHTFy/w3Ld0sOpptbx12hGgHbcjnVOBdPBUEh5NTyIYdY4TbqbbLd46q2KA5UKPewu7Jk1cOkQy4ves2xVvpdtqpJHw989gQSliimEbCESjdsKBujWvTEpQrAo1/kgFxUjTEpQXYCATp5qrDWkzdgIG0qYy9EIORIQdo4QuJ1wNUSgJphUQnkQwroqwXmga4DQUGuUI0IObUdEVmQbgfOJyh1pvRLkAbiVQwG6uSY5doosAtK1KmOjGF8lPlXAwQD2fWsTiXkWkavfFvjGTnQoc3Z22kEFquY+nHENWGcW4W+u09Zo4TBQjbawyIIwjK/wDDd7Lf/pDa4PkpVKXO2TS0AklHPZVhgHLFvhXCrdFq0DKpxqLiXOO255G0SUU6hKKW4ckgsNaAomp1dWlYG9KkLNPmhTogOLfXDXIhcqBVw6YG8Evzfy+uAOcjwsUtwHIonCaTBrK6uRYJH4ziWBw5FgN0nDqgG4VTQnvES5imA5p2T6/mSNmXLOCkI6ZOAnPDTBt3wiY6fNgkNBKGdMlTX516eRdEYYYFdfNAGE190OvOxCIeuf4mGtEydGvDToicvK1OwgNMj+XybB0H28lq5vd3lLzgL4pDqmtDqZ0PeEc5dhCdMoseIsvtCwC26JCkONtrCpdNTJGtOswp5nm/BKnnqeVR+B5cjuOZhvx88hAXBjHPAwe5pVVm1pGE4DWiXLOEJi7wvhl/eXsum8bRcbTUpG09oaVngTAcwIRhjpx0xQqQXYk8iRLmryjdNq1zAT04wrz1IJdcKeScbM+jkQ4mJBAdMinVCNheYXaoD7klwGrX516YqGnmpZ7ZwEp4LMywhXTccTh6lSA1pQ/lippUP93KDiJr7vxHOKjtY9WEK0T8oogN0mA4GQ9fIh5qCKtHMZ5vfyC63EHDXAy+Yt70522CWVU7TXBzTUCz6TWnFo1yWKXYiMORYnyJ+BkMcNyDj8K+68HtTtUsBbPEIZyIXTF/JZJtFtlCBSUW21xm4k4kmZ9UcL4cvwcwb4uNQbVFsObPtBDPZIXSoi9lcq2m22hApKKxpMyScSdPJKJz5FjXCwsLq5EHyW5lvDuX7w+0AXDeWraAqk7r2AqhwJi5kM62i7aKOaoKHHFpIMtRMGfNbZsCpzsAoGAUzKaFMXMlk8x3q2ylLu7NupWtcdhxJCElszNF08xMeSUWchk2V3Ljka1QFOOLiAJDSRAs2wjbSBszKXT71hdfLczImLYUt/OlKc09EZPO8RHdclXcNyzK53oNejfiNNq5Y3T2HsjbWchNgLd1mLC7m6r3boktLju941r1DAEeqYjput8dbeUtGWe+GN5URSO65dr3sQkMUqvaMoGc4bc3lo/Spc31ODT6olEvI7E/VEyvIpjaPqjbCD0r8yQjjAc0yjZELr5qwH4pphRzgVnZ9dY/HX1Rr6IpYPMIc3UiwWAIBCCGdfs+RVGFb2fb78YGsRLlXk8/JjyMy2St7/M3iRbtF1AdSQXk3CC1oYwl5WZRGguIEf8A+wu/abv/AC9v/vPvH7Lp/af+DyM83v5HZviQqt2h8NpXaLmo4q3CkgdoFVUYRwYZZ+9tcVOZ39hA0Jlw9ts7wgu017NMxS6oExmPFLX91zVmk3Xpdu7wvdbtW207yliEtCtYV+kkzHHuEcbt059gyjrxJYSaxXbHwy5gDbbmyDjMklHEgD+Ip9Lu6+YVomns9qaLTKqMpc4yKs38WobAlUKexsdinDrmsZHiwG+vZ9rnOeUaQWFomBIggmkANpEzU4kl3DONjd5Z023BU6ggL2GbbiXdKJo1/gfg/wClmP8AlCMz/wCz/wCUyOCAfnZn/lCOF3ss6l4F1CgKLlyDIywJ904znhvhQDcsW2wE6KHmTgXLUSpqUlSVWOAn+ZmP61uPETjoOWPoa0x/3hxFm3fJ3DDiQHm25HgbKAOcrmioEALjGWymctIbYuGy8OkQWje7ImCCWjaVZkIk+C//AL3/APbmM4mtn9ZkcHGXcWPO+VwDSaN4ypA/ZUjBcDBscEsrbtoHPAejiQPokAqMCVJMiYyfFOJWdxmxvRdZWH4vS3tNIZ2QDsgpUjpti/kc86u7wZA12BpvXA4yaUADKWha1pKIVEcY8TZZxLnnLNsOSQDSGXCGkTqJe01tlSrdfOe44hE9PlJBeRuUN1GXTJ9I/u03F5p3bze3qgIooSWJj+I2Hpmcw1puNR86LdtjTUSWhGhsmgKs1IJ8lbdwqxXaeSC+u01KTtGl9xhKatOiBnOE5nvmZkuX3du1iQD8V+ZLNkKcJommMxY4vwunOvLNzmu8k0pcBeNwwutuVmwrsFqExDQ6wmZXbvVnbnsjdoGNpajZYopnHD8rXu9q45aauxZuPRFGNKYyVZ4QHOmRFTpAQHNwPJmbNoVOe1AJDAg6ZRksjcKuZvllrv3XDAkYHXEoUw3O+FM13V1tarG6Zc3qog3l55FtAswDjrAg8O41Z7hnA6kWazfWRP7S3bDBJDjpTEeQVgq6MIrd9X8sEcimKmwBbCr+OmCDCNl5CcDr9vIo5kouXnGbqepAkF6INeuKVQatcbu1gMejTpxWNqaQohhJnNOmEPlVMLFKzMAsmDp80AumRpwx5MxxXxJmEZsCxaDGmgUgPFdu42qbQ5XhZoMI4r4JzF3vWX4e3Lmy+ltvd75rrzggVzqq0V73JSopVIs8I4MN5xPP1jK25Bd0Guuuqe11oUMNSXC1cGqYusa/eI/tJTMrJOgyXA+aOKf95/5l/du4fttRq/YfCw3f7bqmsO4k9xt8QDrTS8i0SwXM1btgltL7bibbg3CSqUcFhlx+b7xcKl14W3sFwkqCGb5G09npRUGEZzg/ig761lzbGSvpabvGOU3Ru7TnOZS5AN84k/RkIU8mR8U5C0b+Y4cbht2w5rC7fs3TyHPNALGEuAeCHEUq0mof5u3tr92zn7L/AN3+1/8AD7P/AIvI0ut1kj85PdBY23SdBqJSfmmsXdzPcU16Ka+ziiqmhU0pGR4pkXtfnGi4y9lxbe3fVFzGHellxtssaQ8loJeZFJiH8O4uN5luCltNsVN3zszlbV0mpjC63u3PYULrgfSmyCRHEeIcYsl+Uzosiiq4CN3bY3tMa15Qt/mr0xe8P5p+83YY5r0a2oPY1/ZD7iIXUzdNFkqQ7NZp1FtiKUJRSAJAE4kYCG2QKGS3TSWuoA7aOVxNSyqOzgAgSLHAM5bNt1zebpykgUtDnlGls1STkGkFSn4Iy/Grj6RlXTkTK4WsJkp2QVSk1YQeK5Zq28wGkAHChjG4kqVRcBik4yvE86wssZHeqVxN23SJDaQTwBUpNFjhGcuBC7vQTzZdyYAYAgYaF0xmbQxJHsEcIOUFfdmXd4hGzWbZaJpUZEI1SEmkcczGYbQ6+LKNUFEpaAUwOBmiKF0xZ4HeRud4aXNoxq3tyvtKGNS2WuUucCQQEMosZi9bot5cXGgkzcbjWqQNAaiKVVZYFOD5k4NOZB0JVZpHnx1RmMlkBvHXjboKI3/ZucpKhtIXGZTZBJAjgmWM7Drj2vKpPesCaDMlwUIBjqjd8DHw7YaGPACOVrV2Hg0BpJbORAXCLOX4lcN2+ydxxRdq6XASJBpDg1QSqLDLN0VN4mHB7Zip1i3sbQUtQOcdmlSgK6OGeGXCm9km3d40aDdLXgqFaalLpOchKFDCnmbTV64eltBJdo64RrUOtSfLZLL2cp3VuUFwAb03Kg/d6SxiU0aS5V0JOfkMpwW+6ll96EoTINLjIOaZ0pJwRVi3kMo2i1aCNCkoMcXEk46SeTNjiVjvNigV2q3W6xU2Vbdps0KjUkAASjO8ac5HZUW2tahnvhdBK1ABKNLSq6NMIcINIRYKYw7wZZu0ZvPobLaSa9w9l65M0sbS1hO09q/RUyLctlW0MYAGzJQDzkk9Zik4nkVFg8N4lb3gE2mp7aTIqjXMWYEiYsZbM2+/ZImk36mWdwJIN2BcuXaiUVZJ0wzOZN1dt4VpQhQqYOAIw0jnDr9vMQiUApMeeEhfJBCg1flgaF5tVw/j1RtBHO0KDh04Q0OwCz88IcNWv5khBo5KjhBcJiJ8inCAaUbrUQapEY+6FHNnCEwoZLWogVFDpwipwnphLeELy3bVriNeVfsubuAOlFVj8RiEh/8AprwzM93yudAeLm7ZcTdZV18ml9TzthzEN1qLUFADYu8f46038/nGs2gXM3Ya0tGyy1u31Mp+i1E0kkxa8GlhF7NuuOa5TLdsfdISlJtafpjDSSnI3hPiZ9NrOq1rUumugsJ2rQJahc3EtVdIWAeC585Bw7Y3O+XAtm+/JJmSqs8I4l4T8T/FzGR3RZc+G3Ye0uGzaFJVpadpxcCSDhFzh+SzXdHPLdvdtuya5rkpcWiaJjCfx7/BWv33MZ5vfyfxnhY+IQj2/wC8kGtIc4lrCwVfRIcCQQqOFvi253l3LhwYCXA/EAa9HbQaUxKKQrQQHFWjNvr3T3huy0IDceT2QFmdKxnvFFwrazIthrZDs2m2yVBJxCza3oXGP4fXu7ts1W3oXIVaop3ltpqAp2iQFURc4dnmzaaXNXSCuLTrGgwzhPEzvbbB25BSCoUBXKTiaipmgBkc9w22uauBA8kraSWDg5r6gcJIgOKJSNH4I3eWcWt1E1DThUqY6EWO6XXrb1UtGlcQFx6YscTtyv5evdu/NrbS6R2SrZbQKYhDBv3zU52JQD1BBFOScWDUdoCayDqgJlSiLpjNOD553d76TdvdAC3o2aQANilUmsXs7dubviloo63M4uICkEWk3cwS0hQQDWJM4vxVwt5LhweKtlx+PQji1jakrbSBtlVJDWoTTqQyJBUFQQQhCELKDknPW25FBAJKEEbSVYgTWemLPDM26uxYqoagCVFTtNAcVM5k9EN3FwilUUBxnrLgScdKw7hll1Nh6VNQFUdUNogu7U5HowjIPyj6Mq83HOuopBtrSAw0vKuaQeyA0EqZA3OItZTvKdlVSljWYo1ezqHv5xamKer5RZ4jZCutOqAlPQRMETBIVDFriNmTbrahjLQRMA4jUIdfvGljApMygHmUw3hvCimQsEo7HfEhhDkfaZct0uaQimrHCO5cItb25KVTG4lBN7mj1xayOdCZl6uuiRpJc4hqte9pQHFpQ6Ya/QFlBN2bdcgnUJlTKJwc5n37tkgqOdNQBJocdOqBx3xGynMOXc21Yd001tcarRDX7xpHaarUlMmKj/JDmoqoh/JyJogVhUwxiluEXfEPA37jNXRtSL6yGhqfEeWNlqaMYHh7xTZ7hxAloZbr3+8Vpetdm3umI1JF011hOYsG60TOI1pLHQkBx08h8sr+1p/HDCA4Y+1PmgOP4z5JQSYbduNmOyF9OrVp6oUmWkpjqlAqaiYTXkqdhFOGp35IV83a8PVhzG6wsurkDhogpjC8hEbG0nVG1hFLcOROdmuJ+BM53ZmfLDdtbq1cDTaaA015h7ianOuO2WtpWkqEi94x8Q5jvXFs0GtXdtt7kMabWFt5tXN5aFv6DaEOLnEwkXOHZ0q5z6hhgpP0XPGnXyP4VmnbtxQsejjQ4OBWlr2VYIhKTgcL4fxOvLWQBbecvlAoMzsuLnhDLacVSUZnMX73es5nXNdevUbuqiqkUBzmhA4hW0qgJEginkXlZ5vfySKQkcYOgHK//wARCCYb74rYVEDxFwVtd601LzVDVaKA01XLjWikAya0k6dEUOxhTCD8HNvsKOYqGf0pHoK9Kw23edUGLThJZmaKVTSqaOccnYNNp2LUXSuJU4zx/ADOF5vL9+sWgRbZWyzSCS7tCw9zpknaJ1Re4Uyz3TKX93XarZdXdua8be4Y+b2h0iNUwohlrKijLqa7qsdQAD/szctucpQS1rog5Lgtrd1oXmq46pzVQpce+nEyBSKnmXmwjaw0RSR1LCEIfPh86xkPDNob1mYNx1232agwMe01mkhA152XglEKyEI3E4e+E5yiDw/i9nfWSQaa3sUggibHNdIgaYy+QyNnvnDrbXVOrtWtyMRsuru3FJOBUJqSDnODXt+wFFoeyapg9rTo1QAD2lTqxhF9RhGn2xtzJ8wTkXyk4QaIqt7Rb1Y+eAhQNwHnxnCDlmUY3HpXDpCGHPcaXDGS+aFOAw6PnhDFTsIQhOiJc1oBxVeXaCpFNs0jRp88FHIqJLD51hbhq9Xs+RebkDBp5jPN7+ZnOHh3wbrGOc1BMsF2kqlQRTgQDpWN+R1SnNMfXDm7xSE2aR0aYcxvR1/MkbzitqrMIjLlV0U4ToZcY12AE4df4Se/5dgqe9LVijD6L8w5zsThq6YLXBE/B6DnJgPwApixxDNN3XD3Ek3FY6qkkFtAvMuBXBFSWOEW+F8OZu7NoI1qucgUnFxc4zJxJ5GkaFiu6EGnSnohRhF7jLLe+3VCsqpqqe1naRyJUvZKonTGZ8ScabusxmqRuVa7dBgLB8S26l9TQ09kFuEypg2KplNGGB619XPI1RWsoRux6DD894fu/wAPzzj+3pN+UgRurj93NqtVJKomIt8G8eWu7XnAi3fqbc7wav8AdZe25tqkFg2nTVdcdAiowjAjTg78nqgOdMt04YxIYRVbkdPT6Yq8ighbYq9XtgG46pOhPZC8wsYUcPV7isBizH0urV04QKTIdGPKGfR086UG4dGHWEP4mF5V5J/IVE47KdKiBWVTqhBzGeb38kot5PLhX3CGtEgpPSSB6SI7i5+8vXDVcchapUoKa7jRSHIrShxMVvKnRKA1hRgwCYa5quOuB3jbDez9HVq1dMBzXS/NQe2BetzPopkhxM1nA4pwtlGfAkVJ3wbSKEfdZbt0gHaIUw/K5ltL7ZIcFBQjQoJB6j/6KDOZxqcPsH4rlEyQ6liNuMuBSO00EDTKGWrcgwIMfeTyqYKSb7fmSEEXfEOef8LLUCzYp/ZlzKXHetLHPVzS9HtKLSJCEheeGDE+qNvExKEh+Q4gzeWbiVNVzVpcHCbSHBHAGR9UP7k/vHC2AllhLVvdKrnfFcX3nq9znTwwEkhnEOFPqD1TZcEpdS7ttbpB0ebkWFjVAB8gsIkoQcu7eUPX80ENZh0wGudQ4qgQFUxngEh4tlKkUpq88AiTQqN1deMbRTqglgXVog1lWn8fPjzpxTCDyicgL5aoVkx6Iqa2Z6YRrV6xE2J1iBUEVVnh86wlcxjIRtPUeYRMQg57PN74UR3Thdve3JSqY3Hpe5o9cO4/xh394e0BrEHw1BDtpl17X1BwxbJJYw/Z2SklH8sVJ6zFYkTj06odbsywq/m6se0vRhDXNlj7PPAbcCl2hez1jFfVBuHA4+wR/wBycI2s1Zaj7chvG7DQan3WMZQ0OMmkuwxSKdX/AKHZfg1l1Dr7i0FAURpcqFzQZD84Q1/B86uYttKt3J+MSWoFfmabdIXBQV80XeGcSt7q/aID21NchIBE2lzTIgyJ9PJY4Zak6+4NBlLSTMtwAOkRb4TwtlGXbNFcaiTUTtuc4TKovq5ByNJlTo88VQzwlwJ1OczYK3Eady1tNwmi42i5XbDx2wW49pBDMjw5lFq2tLVJSpxcZuLji4mZOoSgF5UjA4RQ8q7zY/MnOVoUwmPMlAbrX1Rb4k1+5ztoq28jnpgE3e8bbMgkwdeMfwTxhbpr/ZZiph3ksN1YYaJkDad08oYs3e7yRP44iBoXRCQ1rO05U6oFE8Vd+T1euA0uq6ERdU9EbLUcOnDV0GAXTI0wrRI6YRsLC4c1TFJxOETmYU+UUx8NydXzxU0ThRyTjHkXmJzmeb3xLCDx9zVu54mhykI2097CErIKkHFrT5xOGW0m5fVG1JYnGMa4UwCdEC24y0Y+eKiVo0IAqmcP8ReHG/3s/tLa/tuw0Gu7eay3Q0Eo1u1hikIf/Q3h/EeJP3dlhvAupc5C/L3bbZNDnTe5okJKpQAmJw12YsbuyWDdXK2u3oFu1WaBtW6HksR3aSoS5GcWY5BkmuJag2t7buW8agiAk4OVEljAaMBFLcBj7vxETd6hOFuzPo9kUMCAYQMxn3U1KGhHGohJK1rkxxISO+ceP9+zM7nYkGFzbY+GTb7CHZAxQqQeTYmBo/LDbl4zbgEwXzQply1ASMUkz1RMqdfIp5CzSfV+KxQMBifZL5opEhEodbuPrY4IWoig9IQjqi7m/DlvveXVe51MtIpRe8XXXHFCS5EnhAaz4V4ibJup0napa0wox1xLmy5E5DUUw6dMKYCyWKT2tf5MOiAKVJ0Lh16VjbMjo/L64pbKBTMnDqxhHT56woEB9zHyhMVGN4cNA1Qpx+Qs83v5OG2lmBeUT/8AzF0+wiA9gQhZ/k80KztDD8cIBuNpOpV9Y5Z8gQqHYY6D88B5kkNdobgZ6cZfPF/xhwgUXre1fZN28U22B1T7tLKGqUYza88/Ip/6C5drsl3Xh9gODbe+Nzdg2yO33feOquIZqipgIscOymX7rl7JeXfEFzfVbssO1Ztut0FjpAmqqeAW1wzhlveX7pIa2prVQEmb3NaJA4kQzh2SbTfuBpuuVxreCZo572tQORGkA4xOZ1wbg+kkvNKJRLkuhr9/kMlSWyLKjdtzGFu4NthmauzoBm17ShaqacYDSZM8+k9euKmzBheRTE9MbRQavywQ2SwnIojdjHTCqp1wdXJKJ4jDogbop0y98Mu5kUZy0PhXto7sq0k7sXGMeoaiOVMYbwrxczfWXF9GeW0zeIAU7tZa5zULgxSZ9rXAu2ZsOBnP0z9MLzA62KgelPbCuag0zEA64WBcBww5HXCFw9oEUNcrTpRE04YlfVALseQBcfdAe4bWk/jKNXkKTNcBh6/KzhPo+35Gzze+AQZRlsqxu7OUNxqrVVXduPVECYoinXLCN2/Rp5GuaZTWXo/EQvKWogGBXHqgubJcfdEo3bOwdGrTjjjOH280PhOCJPDTMTjMcIuOrNlwFSIoc1rwUDnJJwlUfdCcqiEHKsKOZ0ez/wBAEMNyPCbW9uuwFTG+t7mj1w7M8QembzYBeEHww2pGK25cY9alqACKkUl1Ybg5EVcZaEicyMOiEM+U5bIXN1aeRvn0scgD7ZYKXEEq780y0yhnDsk2i2xaWq53aJcZuLjiSZnoEVgpVhpwxiobPrWByyjZheWcumP5vt94QxQyQ5gYyRKz80CUxyBYdZuhWuCETEuqcWv+wzurDXE3crsO3q4Hf5h7nMpVxRuKpqj+Bvfu+INBL7CPdQgqTe0C27ZQydpTGJwSuEB7pEaNUDojpMI6SY9ZgPb+zCr06ukIfTybMNa07LfWqdYSCAEaESeOvzQXaIDvomJaIn5FnX7PKyimJ/Imeb38mf4LcPb3T2dCb2rBumWLpJITPIA/HlUwWNCkY6EhcDp08rLTCla6pIhjcrU/QMOkzwwh/inKmm7YaBcZjWC5jQajcAbSFKBhLobl7DanuwCgeskD1w9mSydRtovxcuMVTtXm6tEAcUzXdnH6O7Zc9bMyIYzO3d/cC1PpusqmSNluZQIEbLFFxMNbdyFbm/S3+ZC9QvpDLWXy9DQCB8S6U9LyYNjM5aoOCEby6Fn0XPZAo4fSn/j5k/8Ax4pucPqI/wDHzIx81+Njh3+IzX76EPDsf/HzX76F/h0/+Pmv38IOF4f/ADOZ/fRVlbe4A0VX3+s5gQziNm53vLYPuUttUEloaKDeuPcpOIEtMKZfhxmRyLK7ryjWq1q9biAOsw3N+Lrnd6TPL0tuVif+2s5jZ0YDTHdeE29zaGG05+r89zj64p1RSTho1delYpA5VMWuIbylvCKwGUgocxaLHbWyTVSuD0RBSqxu6KBrVfVFRmTj08iaoU8iN7RwikDkUQGOxdgNcCqZ9HJKE5CGzI0YYxUThh0a+c3LcWt10LQantpLkUox7KsBIlIOV8UXe88PCNZmqbVugUKBubQfccryLaky7WEDO8Pub5ikVUuZMKOy4NOhMIQRLkSFgOeUj4bkGmXzpqgfm/R9/T6YEk6FWCHFBrx0wo8mzr9nlWdfrEInlkHNZ5vfyW+H0Vd7a8VVJRu7Vx+CGqpExCYzwieIgOdogMcUOnGWrRpghrkOtCfdC3Cq9GHMBeUVdcC4JJ74DyypNKgQLrhU+azAXV0BBAt5MbtukTd04ucYe9oSpNK4QLqbWtTqTDDCEhYUwkVkTPTCtGPSYCDDzx8MRLqgG4VcFnhyHLXuy8ImsaZhCPTD/E/hxnwxO/aX9mBS2veXbxL6ippYyUKDL8NHKcOalq2W724rPhh1SGl1y2XLSZNJIhuS4cK3n9rdV43jgTPduuPDZFEaU0wlsQiS5F5NSYGEtz1nV6cYHhfw0N7xC6qmTd1SG3cLrN2+u3WO2KU/OQQzKsdW4LU9CKiSStNTgPMDCnmAHTh1QuA9MF+k8oa0oT7oUY6+bIowY/zveE9cUjRzwk0x6JS/EQhh+d8J5zuO8Q3rW6be35b2BXeed0iv7AnVPAQeHcas9wzgdSLNZvqZn9pbthgkhx0piIM4QchcApGiA++aiFQYJ1jFYDLhxX8ZQ0mbRhgE19Pp5J6YBJXybev2eVq1fN5ZDyB50+7mM83v5G5nLupewqCgKHzEEekQzh3iGx3qmQvVttUtnLd2suV0TVZQ3hmRv/3q4CW26L30Wlztp1pjOyCZkYSnDaxj+ls/OvqgIOzHnhDyihydSrAcQrhpn88U2TTr0r6YVwpdpCqmqelcYQ82gCQ0KJy9UNYDiq+2EHKj9MUqhOESgxbOpfZAe8KRp1dUXOPeFmpcG0+yp25gOdvL19GoFdSGzwGiEOI/CYs2RU92AkOnEoMIvP8AE/Dt45tLrN3vD2/nVtotXAJbM365aY7vwX4eaaG94t/GctTLZtmq4SwIxJMM12piJcjrjX93ylqT7yNejiCWt3e9tvNSIoUDExa4NwttFlqyV5qJKkq9znCZJSpNAlATRyIeRYW2UXSi+qHZjPORjUUodJAwaCcSBhH8O8PP3GVt/tM0lt6gsqaNxdDXjbBtyJ/OMoOWsHeXX/tLm02tHOLNgveG0tdTsmaKZ80uYF1z9EFwmmnX1aEheZvSEXAatHWvIvLSyXTqhBzUPK8nSnsiXIclxVlYE2mp4pMiuw5i4CRKRl+HXbf8QyjlBvVW7G4AwG7AuPu1F2KqE6Y32SuVtBQmlw/rAHkF3Bz1UTKodeGGqDcYJnR6olhCwogvdgIFePkhKHNaZyhfKFwwPl3Dze2F18xnm9/MscUtBXWXBySnoImHCYJ0GG8c4W6q0+So8KRLB7WmRBHZmmqCCETp/JFWXfs6GoOuZ64G+ZSTpVfZCrtDSnTqwjeXZ+pPRFI5ahjFDiphY6YNE0hjA1Q5VK4dWlY3ox9sGoo56dOHqwgS9cUt+H0yd6oDDMaTIL+PRFTzUmGhICaF9fKH/SECvHkdxrgHw775vZ2t65GgGq5fa1iAYBqGHZbMCl7CQQoKEdIJB6jCj8I8N8W5fJd7u5ZlwuzO+u2qDeduv2JdcDqt4bcmGlKpKojP5q7jUxujBltjRgBoGr08jmvdu8rl6Tdcgd2g4tbTvLb9stIqatOJ0Rb4bw5m7s2RSxqucgUlKnFzjMnEmKH6YS2EGn3Yx0womeQtBQ68YtcFyVn+IcSuFNzWbGIDgd462612CvaGCYmLbvG13flCdxSxm6cSV+Ll3trUBp1DDXDbNoUtYEGJQdc/TzJRQOvo1QhEoUQASo0mUK6UE2ppow9sB7pJo/LC8wNTaK9UUkqRzH5vNOotsCuKEoMMACT1CAy3n1LpD4GZ/cpAuWyrXTB1jlRsx7OVDyHxJwMbjPI6p20/eEtDAEuP3bEaok2ariFi3wLxbb7tmXg0uqFzeGbkps2y1lLS0TdPHFY3tjH6Q16pnBMZYw26q1etPQiJ1whCLh74lFDZgYnqgbwqfR7IQeQnySmdAik+nXCDyZe7AQA7Hy7Qenms83v5rr/CrlLbhbvG0sNYaSgV7HluJm1MfNDMmz4OdcHE5f4j6Q0unvd0y2VaKsVGGMUFszhPH5o3X0hiNS9OEBzpjT0T9cJCmJQg5EeFhFVupAEhXS6Pyw0pNuGMlx/EwG3H1ELNAF6hCWwgHSD7Yc0twRZ64Lbe10yHqMJBUSiUk5E08itC+6AG4cpv327vNPCb5brkQS+GLrGGCclb71YCneVWbeE+w6+52EI8IYQfJU8onlncLZcTLvQuZS2aOqG0lQRwWR6MIznCuLXd93ZtrudmkNWp103W7xlspMsK3SdTdMXuM2cj/D+8OqZ8Zl9EcjsbzFUtOLQiywEft+qi3/5mLuXsXO8Xb5bXcpLKgyqkUG5cASo4EKs1lAN0r0flEADDVHmhSaulE5JxcseF7Pd8k5wDM9VbuVBrgXf3a6228TDmz840Rcv2R8a+Gb16u2zbBDTSXFrUBMmp0ryJyKOQA4nCC52J90KIUwHn+SJcsuVGhYTmud4jzHd8lbc03Du33FJuMFuVvbk+kbIOM5CDwrhXB+8XHgBlrvN9i0o4/EcwJSGl8zOmnTHC7N25vd2L6OQBScxcJKDWZ4kauWvBeRIWEgtefbHc88zfW8SFez1tpPri1k+E5fvmRNTrjq7drdaVR9dx6knsmSdMHM8Dubyw0p2XtQz/AN41rjMHRDi4qqRS0ec6pSlpXohPJKf5YkPXAc4qR74QeTWN2ev3Qp8ssN6/ZzWeb384PbIiG5LxEzvdoBA5WWqQMJWsuS5PPDRlswl1vaZRelV/ONpoM9UUhykdBitKvVAZVUmlE9UUjklz6yFMBmgL+OMC28bOv0aOiAbeP464Vpr9SQC2ZOAwWC64KQOlfZBaDMY9C4QVl/LGrkFMThxGBRBqTGCOJ2d6v897f6jmw65we53AFEFN2/NJnbzAxM4beyVvvTdqvasW6ESntZg1VKcMEnjD8nnmUXGFHBWuTTi0kHHQeRF5FPyCc/KdPkFjiPCczd3eZy4sGwKWO31YquzF8Mt7tqdsmtdlCDDOHDN94zLS4X7e6NvckBpYKqnMuVtcTsHZRDM8jcvlm1PcUAUCfnJA9cWs14if3RjptYjLu8H6VrMAtUawohvC+C5fc2GkkN3j3oSSTtXHOdMknGArU6VBTqhGhOZOE1xl8tlrHes5my4WbFe73lFJufFLHMbS1wdtkVYNUx/3L41t0Ptn+75app7uMCd9Ye0Xd4jXI9uzgNMG1pGiFo9YhXMw6YKmRw6IqcJ9cIHKBoRIBJp6MYlKMEXDSuuKjgID3zdo/HCF5qQpgV487JcYbZ3+WyJuG+yoMVtw2Wt2lDxtNTYa4zmgEP4X4NyhdmroRrhcaBbDUUpetNY4EAiZCY6oyOXy3Ztb0DHA3XluM8CNfTPkWyFPV74pbhyakhbBoZ+cgK9RQiA9zlTGWMF9seczl1HFYV4RYLTNYdd4Pd7hmqgRdpN9MF+G94YVAI6FXGLXBvHVru15wS3fqbc7wVmd3l7bm2qQWBHOmq6DAaSpGnn1aIpaZnzwKZgr6oDlo16YV+0dOjkQaPKTMIPkDXnAKvRq5rPN7+d08ijRDW5DN0Nbo3Vgy87rTjhDBxPK95Y0GW8ZbUnTsZckTn6obZzd3ul76Lab12pcZiwGhMJ44wM3dcrLiFpQzHmAUdYENFh1KLJFXrOCTjGermktikTIx6PVDQ4I6ahVT1TX1QrTKKXaYJXHow+dYYEQlelILji7E60wlABnrOHqgOOIgF5UznhpgC2UAX8Zw0OK1LoGiJz5VPLuc22oT0uGOPZIhl5mV3DzVUd5ffWdlP8AbANpQ4Yr0Q+9kuJJ+azu59FTsz6zDruTdv7gRLaWWLMA7bswQEBLp4ommGHPZOneKnxcueyi9m8fzhAs523Q46Kmn+q4jyYsZZtTnSAUD1kgRucpk6nY/tbA0L9K6I3fEbPdW/nV5e5o1NzAMVb5f6Fr/wAzH3H+2y37+BZzOTpccBvbB9l0jTFv+I2d3vaqdtjlpSrsuciVDFMZQKgi81RyWuIWZm2SUlMEFpCkFFBIVCiqJxxjxTwzhX8PGa7s6zb7zv6227zW3HVve2lEe5HMBKo1UHPXVyZXhmU4v3jOI51233XNW94ArqanXGsbQ0EK07SLjFvgHAM1u8raYhZu2OQo0dq4wvM6vpH2RVwyxv33VJNdpmGJR72CWqS6IZmvEF3fiR3VJYusby3mNGCpOO58Es92tKpZW+5+tcc4+uA1uA0chTlXkN+6Ua3EoT0aJxneHWB3XJIwW7+xd3mBeN0Qy42bSNo6VGEHJ8JtUC4huGp5rLVQ7b3Uopk0ga4Vgx5UMIsbQpHUV+aBTJMIR0+n8kY+ow25aOCqNejTgkN3hm1etfNCc5SFgUzpx6xCqvP2hFTsIUBV04eqCHT6dfIsUuwgWlqIxOGnV6o3x9M/NG8PV7IJWQTRCM9OqKqa9U0T51h2Rzdutj0qbUmBDhNpBxAMjoh/FOBf33LkrcyvwrOyGkN+PcL3bJcX7IUpSZGBnMrJw7bNo0ErKotaHYYgJyLzN6QpOA1aIQciovll9Wvris9XRr/EwsT8un4481nm9/lDm+C39y8hDsW3qJhPiMeBImaQMvx3LUAUjebwn9I028t1ovQI/iHAr2/sEoXUPZSV/NuMa4rPRAcCrTgZ+xFxisGXMFbVA6YKNlLTCOFJ0GRgG42lx0KqdY5BdAUtWXnlFLh5un5kiYWBbuzLlTpQTwwTphQdnV+WHC4VRF6/NAfcCAacU6hjAaXKvRzyxZH54FtzVTSon/JFTHIuJT0fiIzHGN1VctU0MqSsuc1vaoeG0gl02lUTEwc7xa7vXnTSxvqY1o9XkEhvELDN1lnFBcW05UJB2DeY+Sap6IZd4zd7/SCopu2FOgqzMHD1wcvwq1umORRU92EhN7nH1womIV2nRq69K8qGDUFXHqi2M9brbbVNpze0i9lw1DFcIdlM1lVtvSpu8vBUIcJi4CEIBkegwLHCW9wugn4i3r+KSpfmAP5YucJ4q2l7ULZsNTSFDth7wFBBQlRphBo5LuV4lxDuFAaWncPv1rUsmuZTSgxM1lhBdnOK98yNpKv7tftb1WGWzd3jKXSUKtOoxnczwZ25uWG2WsKB6NfmLNtwR4cCrHOEwSFUIQDE+bmeEeLMtvctnzZqvby63cCyXvXd2QX3a3FoQObSizBIiyzwpn90/hgdu7e4zbqxdcwU13g0N7JNTq9Uo7pwWxvXgKRXbagmV+I9gMgcDFvNcfzFBnXZoBxBA+JbzOg7UhNEi2X5XeXbRJD95mGqSSRs78gICBpVFhtlg2WBGich6VPXFLfo+/lUQCRjyzhg4BY/iF55Td1mxqnXct04Kerpg8d8dWkcw/AytTT3dJE77LvaLtdLXI9uzhrinVCCEIkYqInCp6z88SGEJzQfIANCjSdUISsIOfUcIBxdrhYpGjlAaVJ8/wA0CpqOdgFVUOuK3BAzDrgOdNw04RMyjZCjVr69EE3G1HRNPZAaQvWlPzrBt/m6dazgXb4ozVsfCvK927JLSTuw9jHqGptKmIhnC/Gw3ll5eWZ5bbd4GgFO7WGPcxC5rFJn2tcIDMcwH8cfkCQiyGI+RGFE+Yzze/mJ5HVAzGWdS9uBQH1EEeqE4uO+2UADfhWaZIqssOcdEuiGM4dfXMIS+3RdCYntutsaUA0QBbEgsvymKXyJ6+RRCOwgPYVBxcgl1eqATjp5ZmEulQMOlR0Rs7TT1YeuKnmXVDd42kNXSCq4YYciNKN0j8sLq5yxLkqaJ9cHPeHHd0vAOJYj7u9cUTau5hrbaTwCT6BHceLWt1c/NqY7DpY5w9cKOZSwKYDeH5WuoKPi2Qv1rrdEW+J8aPeM42abbN27QFt33Meg6EiXIiqRG2EGpRPr0JEuVAeWXIeH54UvaptXNs7txIV1LX2w9QERxTTHcuK26alLHVMNbQk0Y99OOBKwLOXbU5xQBQPaQI3WVydTtW9sD23RE+Hp/wC3yv7+HcH483d2GhqtXLukoe2dsudiAZO88pRk+LXR8LO73dmU9y8Mdg4nE/SDehRPmBjZkw3M8WPccs8K1/wr1Qn9Fl9rhMJMaV0QH55nerwILX1X7aJjstvuaVKGeENtWhQ1oQDFB5yfbDAdlVUYpqn0xOJwLYw1+vCEPI69eKNaFJmUHUph9zwxa/iNwU0MqdYrUgO2rtoBtIqM8aUGIh2at57+CsRoFnc5bOLLaO8VpxCoRplhDbmb8Rb+2FVncMuypQQNprlCFDLFE0xcynGf72y5Sg27SIVxZcUqQDjJOkx3ThzN3bGDanO9bi4+uFHLKEHlKnYQQwqkKIRuJwHtgNBnp8iwDp9kIYp5Tl2lCdKKmnrXzxu7MjpOPqOuKi5XjAp6ZYQ2kSC+vlq1xU9tRGAVMcZw0ASb6/XJPXDnE4pyOs3grXBCJhR5whgcW8LWt4wil+VqDaxSQDv7z3FtLjWgE0pwMMt37fd8xcLkt1G4oaCSawxreyFmmrGEOGiFgdft+QUoqY9GrzrADcIU+WXlSDb/ADU9c+YzzH2wghmUsNL71wOLWzAIalRLkpaBUJuIUkNCkgQX2DW5qK2QRekuC6dEZfhhKPzO8pM/9m2s6NWsjrhmVtuFT10dBOkgaNYi3kMu2t76idCBqKZyOOCxazbSH2L9W7uAhH0IHyDiRS4pNFxCwb1gfBPZeZKRIo0o6RULhKH523tstJvMBRU4NZiVdUfzQU0wh5zczl3UvYVaUBQ+Ygg9YhuT8Qs73aCNqVlqga0tZclyDQqmDneC3N9ZVKqXsn5rjWO0aopuFG6ooudv8erCKHaYVgqbJcB85h7h0KfZFQKg8pGg4wjpOGPXhAaPpe7ycoWD0wkDJ8cs7+0CoFb2TUabbmHQNMBmVym4cPpb3MPXDQb4EEg/87/zEG7Zz1AODdyTT1nMzWGu4jY709J7d61PR2cwR0ygNyFvc0iQqe5JIZueVWG6S3zzn55QZRTo1z+aAxhlNYQeRUxKKM5braP5zh/VcI3WSZQ06Fcf6xJ0xKKSJaofYujYuBDPR1IZ4Swhn8Jf3LM36i0JdvbxzULpvvhjMdKDVBytzK1DQ7eWAo1oLzkx0mG5PLZSp71Qb2wMASZm6BgNcWn8XvdzDqqxRbu0JVTNmZFVSDDs1TwMNucJs/3lEdcru7eKmh9x7WyOiJ7KYjFeuEbo5FPJOHXrppa0KTMy8wU+iD/22z+I5gEfBV2XUEou8u26QgU9KJpgWmv/AIVZuDaCZfNUIFxVrnVEASRF1CP4nnLXeM2odvartvaRCaG3SyY0IggWbQRrcBM+1TE/klLpgwS0IsAHE6IrM3a4TyCmDTOnDRjj+JgcIN0d4P0EcvZrxSnszx9fMDDKvrVB6oVoVcZ6sIouCkHTjh5oR0jo0+ePiSGjp9A5F5S/QeWcLmmpeARlxX7CkLsB7Wuw0w7hviO53zIkgW83TatUgMUjcWg+45XkMUmSVYGDeyT6260c3XocAdED8dPl0aIp8m7hF129zFpN61Ljd3U1j2bW6cx9THg7LjTgZlIPEeFPq3aC62l43ZJIaFc1tSoSrQQNMP4TmWF9xgaXIXhKmhwwtuBk4YE9KRdy+StlhtAEzJkVTFjNWhYv8PILxkzbGZeBcG5N1odbluzvKgR2CU+kkO4lmH02GgOLkcZFJoAXadSwWZdpuM0P+I1RrpdZBHmMM4nwe9v8vcWl9LmLS4tdsvDXBHAiYCookQeRxBnLqlzGm01UGsD2mK7rUGtR7jFzPZA0XboaHOQOWkIJOBAQagOmLfiFvw8nSXPcq72u2rDR2mUkn6KmrBFTL3Tb3jsk28syKXXGgBCmJaHYLJQUWG5a1eG/cDSwAGpAp2i5oAGspo1xc2a7GZpF9ipUbf7N1U3CgrJiVLtLKGZDh4IcKt5eJJN2pC0bsgBlE2q3tYmMhw+0/dOsNcLwSsgqrFwkEKFpKgqdUfxy0xLblDwXghxQMBAqdSQgBIZtCRwBC6/IW+KcMfur9oktcjXIoIMntc3AnEGGZDxaN2q/3hS5SkhubOXHaMlWSrhDM7lHV23hWlCKhhgUIw0iN6SgPnKwiS64c14QSUdUoqZpiXKka3auuA/XzkPOwWJwh5UMYJFWiKlp6gYV5qTDQmuKmhIlC+RwWKnyGr8sBBhCERU6ZPnj4chqx9sDL5+/Q46KHlcDi1p6NMZDPXcxW1m/lu7gxY1v5h0nVBzWezG4ZeJ3WU3bHqACSd+GtIQNJ2kVUSUbpjEA6VxnALu1r5UEJyIIPEuM3dzZBALqXvmSAJMa52JGiL3FuMW93w3MBhtWamurpFJO8Ybd1tL7YcjgFqpEgVZkso2i0wI1qkoPO4knrMLCGE8ko5ymKWmfXzKtUKZJALsRCDnrCxigg+FOHmhjgDeOy6sHdvY3aYS1MVa+az1RKHeHeImt1ltVt8hsq4lqNYMNbnFcInyI9qjTMwjSg835Y3wP4okFtu7SDjsg+0wGX+0dOtBqEhKCGFAMSmOqWhIBGmA0BSemKXhFw0rrgW/zlTqmYTmGzdCscEIwUecIR1Rbb4MzfdLdtSbG6Zd3tTmr8W+4llIqMlXDVA8OOzFXELY27dDxMNqJroFvszk46sYUci+TQRVpOJiXk81xAP7qbxZvn05i4pDiGSIfSFeewAJq7CXGfEe87vlc13fcMpuXN4WNIuOqpqajtpHtataNUNjxLxzhuV7857siyw3eGyrW2WMulXWyiODiK2qS1GlHAxfyV+13TOWA0usVG5JwVd4GMZIIUmZxmWcBzYZls0bZYtq0e60NAeNtxde3hU7QFCoJARd8O+HGVbk2nNtqBUBmrd25tXXhPpvm/RS3ECGZC+3+HWrDQGW/jXw1QCRULNRms3L54z/EvDFxcpxLcfDR6N3IfOq65zyXOe5yEMpVEIRDxHi93c2QQC6l7kJIAkxrnTJGiDVxFRo+Bmf3MIOVgaUkYoJl1Rf4deduTbDDbKV71WkvkEooKDaJqVRgYyLuFMLXjeq5WgBpaFBDiA6oCQOBAcJhRnslk3bm3b3ZslHO3p3Y3snUm3Q8JtE1KrZCMhbylohwdcNagUCkKEc4B1YBbrAUgGL2cyxVj6Ex0Ma04gHEHRD7mTbVcCIFA+kFm6WC4+2LXEuDu3lu4A5zRU02yKaUc5wc6olZAUpOLDp93a24b1SYlrRbpJ2tahuyi1TIhfIIeQZ7hNyle0KWGoIQivY9McQIt8M4qzuuZfIBbl2t39Cw1rV6SkfD9Gv0wWPMx0YwHt0RS3qxhByg2dkadK4azBa/A4D28yk4QnNa/FVngieRqeKvSPfAbab5yuGrHFeiCmnyhBwHr5iHkzHCfBI3ubyxYL71a3u5cQ5mzfaGXt40XBsONCKZkCOGcSzB3udui9vbyFu8LLFDTuw422o007IC4lTyVW5p5vfADsRj6ea6xmX1ZgBpFtHhQSPphjmhAV6UTGBlMhl/4XacA5md3ljM6A4juzg10yrFJktUWc74qzn8UzOVc52XuboZbdVgC4KbL6X1AN7YNNOyimCfKShoB7Sp0pjFQKg81DOKNEVuKjQEw1z080P0DDpXGF8jUJgYH2y+fkOZ4RdD7l5qvk9pcbTbdskNeBJoAaS0JMLNwJSOCeFc6DfOet37nErtl1dzhtoW2nKVZc5W83MOzj3OBYy9au5e00X3Me27aD+DcZyWesWr3FRdAtby468H2bl604bh2Ws3irrJKmy0Bh3gJto87/h1zeM1gEYzHaAMLCxOKVVxwE/mgOZNpwbKcteiHcY43e2LVxwNynsg3A0ChjZq4gSbLEyWG57JPD7dyYcFCpLAgEdYEFpwMK0JG5e7aOhD5/NAc0r6uYDbFQ9HtipxUjThDcrxa3XQtBqeKSUUox7FwEiUg5TxPe71kQWhmbot2t2KFp7vaD7jleRbUmSV4Ex3vhlzeMmFpc3AoZPa049ET8kjBUToVIpJU6/K5zhvHmfw/NZMsBt1OvVVgu7du2GCltJxK1awYfxbhv3FjEzDwVqByVNt1LkeEuhrEYJpU7ZJjO8M47b/AIfm8mbYNup1+qsVHbZbDBS2k4lakxBjIcY4QarPDLd4Zm5tTN/KuZa2Xhp2Srfhh61Eupp5LXGslb3ti25L4LmNk51tlubmudNziNgSxdKLOau3xmLQqNpxZft4oH7KNOLU2hoVsjHHrnhIrwUjJi32+0LZqXfnfH4u8ILtZ+jTDsrmm1W3IoUhUIImCDiAZGHNdYkETbuSUfp6YTlZ5vfyMulQ5i0kEghZHAjEQ5rbknY7Lfsy6obemHsWkgkIuOBGIlOH2Bc2bgAcKWzTCdKjqIifohYTLEtE5YifQVC9Md0uPW3qpaNK4gLj0xPyEuRdfI3JcU/vOTMqdi3RI7Sssve7RJdEHOcFu7wMpDxTcbS5wJAW4xlWBmAkOY4oAiBMFxgPMgFn54LTho9/4nmBobLz4fPDmuKlqTRMeVpBVs1CDVLpxg04/lg0mWrVzATo8kpx0whiXkUbLp/JCvmdeHJLlucR4g+izaALnI4oCQBJoLjMgSBh2Xt5nuXC0Q3Db32/CTFG7F22FFPWvRA4fwe1ubIJNNT3TJUlXuc71w284K5ioZyqCHzr0xKNopE+Zk/Cdwo/iDrhZIn7uGXXYFownN7cJVGUW/4Xl91uqqPiXHJUtXbe5VqOKostELyJh5QpNIDbc26vymKiZnHGGlnSmPXBFOPSfngW3OUjoTnLCiAGYaYQz568lLO0cPf0YR3viVzc2mgq5HOwCmTQ44KUA80cU8Cf6OXn5vjLLr8sTdyt/LsyT21suXXsz2QtuuZi09oLMu5m6Dit1zxbdZuP/wBVONcSuXfED71rMd8a21auC9YYxll7GWmMtWzaZattthltoaGNQBI/h3/dr93Ru/8AL+Fbymmld73He1p/tK94u1VVOMzx7jl92ZzmcuPvX7z5vu3bhLn3HmSuc4lzjpJJM4MZLNcU4y/jvB8uLovZC7Z4bauZkPs3GW6uIu4bmc2w2rzrd9anG5uhacQxxTI+HuM5s2eO5xpJyt+3ftNtPZaN280Zu3kG5N9tqObbuXLlh90sA3Tblxts5bjXBkzYzO8FLXXGtG6ebZS4bNLwXNKOaKSNoEtIJ3fGB3EE7I27y6grLLSF1mQgOtyGn3Y+fRDU7IVHefohvEfEjO8ZXKl7bFhXW1NwneO3lp7XhHBpRwK4AgKuRs8PP/4bxg3QcunY7vZAaN6512674t3eAihOyam4Da9UfnL5gnzrAvjEebUkbQQ6eTWTgID15iRez/gy53TMXy03m0i7vy0gMnfeW2t2HXDsAV1IZhsDw5x3+7540hrdp+8JaXE1W2btiNQzdNUxHkFhAPP0RS2XlUENzfG8tv7jQjTvLrEEllbuNBwGIh3DuC2tzZeVLanvUqT2rjnOxJOKThub41ld9cYEB3l5iApot3GjQMRA4bwe1ubAJNNTnTJJO09znYknHoEuR1q7NrghH8k4fmL+Rqe8q477MBT5heAHUBDMnk2UW7YRoUlOskk+ckmEMF5lUkvNzGeb3/J7fFOGP3V+yVa6lrkUEYPa5pkTiDDeF+KDuMw0AC7tP3ziT9Czlw22gpGKHHXFICtPUnzxL6OB/HzQjipGnmE2jj5vfCkIfkSkKTG09eqAwPpp0oDj0Q6w/EIg8/8ALEysLzZR2/UIVzlHmECS65woiUdxzNyrNuHw7KXBWSkq223sbIgq4xZz3+ol7f27G8oy1DGU7xATvstcYT2GORwOCaSp4TmbdeXIaCypwk0hzdoODpFoOM0nKDeA73wZAAPh2u6AkNxR9/Mbx7v6PmhnEMg/eWbi0uRzVpcWmTgHBHAiY6cIQQGXNkuw0r6MEgiF1QVMoNy6UaEnMopTQpxMDxNxe1us1dJS3UHbmmu122EMuVsDT2BSqYqYl5ZTGzOEJw5KTMRW00n0wC90tIQe2AFVPfEuYHa8IC7LRiJFevQnr8kpizmfF2bZln5zed2bcL2MumyGOvVXxbfashjHhy3iwPKNZU4pD8h/oV4vvN8K7llNtnDsvl3W7zmsF0Wszmcja4i4GkOL3OtI9z7bGbtrX3ORY3WUYbjhNBq1+bpgZfPFuWUEguc0hyIoBa4zmCmqcX7WYtnOXbbkajjbY5qiatJQ9o6QQiYrHBP9N+DX/wCHt4redbc5llt42Ldtly9cu0l9k3Ay1be9zW3Ley0zXFmXy7Qy3bAa1rQA1rQEAAEgAJACQEKYyeezx3l128BdsioMvXGNk0ABGtAwUopUkmHA/Sh3D/FD+75fNEuy91HPnbcRdbRaY92LmzeR/NBCpks3w9qcL4Nvaswva7zZBY7dObaut+LZoAFazcaW4xLlU6Yrf6NXXzzkOMWt9ZeQS2p7JtIImxzXYgHGDbtn+JcOYAGMSzl9wrsKibl27U5+JwTUZG5ljtNArajtklUClrQcDMQg6+mOnmC2uKz1dUIMPk8oAbIauYzze/5MvLb8J8dcmYZKy9Cd523U027IayhoE3P2vPFbAq49WEBxxCp1wLdw7Rwlj6MOWRT5Cpgm42lOkH2RKEMBoKLifZDSqAKvTOBRtN14R2fXBK4Y46YQcqciclLjI4DUgnDPD/gV28umo3b5AaLQAl8O/baHrPsnRpWLfEuMu79xEEl+ZQ2a0UM+Cx+6bTbpZIbVNR2ieRRKExEN4x4JbWAguZNWDeiQ+8X3uopVz9lqns6ouMyb1uWKRdajhQXVIKnNaHdkzaol5oRo5AYNrhFvvl1hR7anWadW0+2QVKiWCR/H/GA3VJItZTYdugJLv7D27yogPRzZdnmrq5FHNXkUwtvs69fUcEhDs9MivVoSCTMnq5koU4wp5EHKbn52jzS8gp5CkZrifizNNsPssY4LvC8m49jGNt22Ze8brnOuMBDWuoY511wDLVwttcMyuUZlOC8NzF9+Xc5tt+ZzLXlot3LjzYtvy4DWucctZduy54F5182bL2S5d74gtFz7rVtsDiJhQQ8tKjFpXUdJBAFrLAZZoVbbQCXKibdMkE9lFwPRvGNTMOJqUklxOskFuE+nTOODf6a+G2Ns53i111the62WBtu269euOLi1G2bNu5dc0Gt4aWW2vuFrDb4tlrRv8Szli0zPZh7rwfnHMa8tcGjN3LeUttfdeRZstFTRbF5957A+Luc4HZ3mRkRtNBtrSA1H3TceriQqFMTKBZFrdWWkC5dLrZoBBING8a560ojcNKRZ4XlJW7LUGM9JMyTMknE8j+DvsrlrhBcyp8yHBw2qqu0Ae1oTCUMyOTbRatqGtCyUriSSesnmAk4QHgqiy8igj+NeGrvcs+0ki5TvqiW0EUXX7sK1WrTJVxAMW+DePLfdrzglu/U253grM7rL23Ns0gtG06arrhUUiJQpjBYpPp1/J5RvThoGrXPSvqhVlzGeb3/KQ4YiG8M4yU4hbWaE70bRqRlllpiAAUrPGDcbJcemNYMY1dKJ6vkdJwg1T6cF6oDWyHt+aGy7SoNSQGucrgujX6sIFilOtemHgYS9nIsKyR14wWuKkdWPN75xW5QCtIR5qIQJsNeRiJkJOG3OLu7pwh9L22UtXd4n/iMNu8zabVPWiIJjh3BrO6tAkhlT3TJU7T3OOJWZgMEhoibUHnipmA0a4UBYBDlBxkkDi3C8x3HPKCb1BvKjWtHw33BbCNCYaVxivJ8d7u0aO5WHr1ucoT3x/wD7N/8A47LfagZriGY7wJ1NoLKlagm25JChkJommDayLKG6qnH1uJOk8uzjzC0SJgFuL8eqKj9HE69UtEA6uVoBRV6YFx/4zSDcuBPxTRFZnq6NfnXp8muiFVfT80DyEgsOzWYdSxgJJnIDEyU+qLXhj/Te1l+PcRzdW8ttzV6y63a22h1yrhl+yCx7CL2Xfmcvm21W0tlr3PZnPEPd25Rmau3LjLDHOeyy17i7dse9bj2tVGuuOc8hKnOMzy5riHEAXsy7WIwEip1wlrVcCoAI1HFcAhbfuONy/cxJRW0yEyUcrR1Jrh+52AE2pn1H0Rl/9PfDNzumWILszmaLV4ZS0Qabhs3L+Xfe3l6i0GsuAh1wEkNBjw94T488cQ4zwZ2duDNNa/LgPzmYzTyti3m8xZeW2cwbTXvc80zFB2Wwo56mCuiAxhmcD5NThD8hn2byy9Kmq5q0uDhNpDgjgDIzwMoy9vhV9eFtNwvt0WhuW9rtvLrtyt7nGU2omCQc5wa9vrYKE0PZOeh7WnQdHJSQq6MF+ToIlh7fmTnM83v+VMzOWNL2FQZFDrQgg9YhuVzb68/YHxdkiRc6l0rbLc2jBpKaZwHtCDT+PzQA3ZTA4ouMUuCGJwphNJignahBzV8i51VIlJF9cK/aGg4QXCZkgwTX+Jg2yVX51ilp7XRqjFYUwIFu4VeF/GUsIDRzG8F4EzvfEbpLW21Nuk4qX3LZtmSlC4YYziz4j8X3BmM5bCtbSGblyFvasvDLkgMWFPPPko0QtvE+f3wHXZkYdHoxjFOVBCGCpx5Jcs4qYUHtgtBwSWrr0rADCms4wH3+0McNcsJYRS4qkGagacF6tCcycbsmf4mK2ifnPkUPIQwrALsRHRz05GXeMXaHXQ/dtpuOrLKagrGPDUrbNyYywKN8Ff6GZ1o4gH3GXc42229byDrF6014tNzeQ3GeOcay6zehz7Nm2A+0bj7jX273GeP5h2azWYe+5duvQvuXLji973kAVOe4lznFSSSSeReXK5a4ypuZddc/aI/ZvQCQJmaTIhKdKxS59O8/aOpXs9iUtSbPXFjxf4yZcseGldumsdaFziQYcxYv0PGZtXctayl6003LjrZOYK2bE95dtZfwn4XsNy9q1as2y1puFqWWFrUru3Zkue97qi65ce+5cc+49zjPkQxLmzgFoUHTDSiYqPZCmZOPu8pLkJyb+7XnFTcR1zBFFLnhuEoHCfGlqm26otzVTDUAFHwLDHETIbM9MG4cHIg6IUSPIsL8hUQgmdUK/HVq64CShdXNZ5vf8rtcU4c+i9aKtKNKKCDJwc2YJxBizxzLijeA1MUupcHFpFRYxZjENAjdgINHTpMK/wBMLd6z/JCvPX+SEAjpET55LppAaTUSvRAIYp1KPbADmS0lRLVL1QuB5EMT5F5AAJctbQvRhDT2g7HQiGEELqh/EOIv3dm0AXORzkUgCTQXGZAkDDbHCrfceFHeNfmard7fIlI3L2271tHtLVGNSkoArsvwe1u95SXmp7qi1UKPe9MTIECcSisfjONo1J1QU0RS7REvJUNCLj0fOsE25J8/TFLcOUeyEPLPkDwcMOhRP8TyLC8+pxlG1gIniIATHpgB4QldOqJ8yUSiUcY8YDKN4pm+E2RfOSdmDkhdarCR3p9i9bY6hxcxoZcfceG2mMNx7RGSy/EeFWuGZPJ3Ll1tsXLeZvl7w0bWZOUyz2sajju7TLbHktN4XXWrLmVOKk86zwG41r7jeyGlKS91RDiZOcVA7RaAAhVY4pxj/W/hF7L8NsNym6yveLVt1177l4XDdfl86zMWxaFhzX2S23dcbjXB7A1H5P8A02/00yX8P4Vkt4bdrfZi+jrt25fuHeZq9mLxqu3bj0ddcG1UtRoAHkQ84fIUMOyWZCtuYiegg4gg4gaRF3i/AXd8sKC7KJbtVNALfvFwvcKC4vk1XJTphnEmWt2x/Z2qlQlrvotMnAiYniJQATOFEL5dOQtbLp/JEh5Bnm9/yxuUuvTKZ0ht0ICrmteLRUMe8UueZNLQV2pCTbrJifrgFsI0oY3jzURgcEWRhIo0Dte78RE+bU7CKgaT5lWC/SeSeEKZdH5YSFhRzihSFaaR1GFGyPSsBhmnzxOBYv8AxMwQotbbVCA9sW3tGIxj+PeL30WHDYytNo7JCAm9Zc1wRGuRzVKoQJw2xYFLGhANQ64CQkUvMj9H8vrhYan0lXqgtH0Ul+cvsSJeQV+EC4+SaMU0YxqAgF/So16uVIc250U9OvD3wN4VP46uRYpVB7ZepPXBaDgktXXpWFihmjE6tXnWKH46Dr1+ZInypyoYDThNYXkL2TXEa+vQkKZLo1deleVeV1+8Ua0Ek6gMTKH53i/EN1cc4W7Yt233cxce5r03eXNh2w1zHA3bhZYqAablT2B1rO+Ic1efw+zdzT8hlbrrL+6W791r7jA+zYyzHvcWs3twWLW8c2qhoRo5qRk8hk8s7PcT4o9tnJ5VqtdcuPduw1rlpqfW0sqSaUmoqOCf6sf6l543b9p1nMjJNts3OUeLV2uw+7Zz5dmrhe+yBca0WLe7vMNvMtuMu228P4db3dtoARXHsgATc5xwGuKoRwTn1QrxKKRh5dFQmEcYDrkk0Sn6I2Iv3LZpIomi/wC0YMDFq24bu9lqjl7u27dF7mOeaK2tfVQAj1AxCaWcL8ajeWXl5Znltt3gaAU7tYY9zELmsUmfa1wZQvIh8suDR6/mSEHkWeb3/LA1p0j2xYy+ZfW9jQCUAQphIkeuC5EJxhPR74NJTqWARcw/miNoqeScdJ5AGzVeiBdcNvT+OGETiUieQPA2Qs9cKYkdkeaa+xPXAAOMTjV7/mT1xU0I4eeWrogK71QA/DRjANsovRj6cIDWadOpOjkUQDGYyf8Ap5c3mYyxt7y5S0UVkkCnMsa1yhjwrSURcUW3xBrN7n2hwdmFuNrLlBO63jrbdkpIdOMS5E5JHs++FcYaxdejH5kifkKWBSYBftELPBIq1wrDR1Ax0wvKo5gqGEFxgtdj1wajs6CmOuWMBzTL2/NzKnYQHMmJzw9UVEprwhHTOuY98KzHr8gRFziWffu7FkVOcjnIFTBoc4zOABMcR/0e/wBJHv4fxZjmMzd8dzzFrJljsvfawNzXDr7c2c1Ye8XWsfYdk7ga2u44XLYzPirxbm7nEOJZ0tN6/dIruFltttioGtAZbYxjQAAGtAAQRuLX7O32RqqALpmZU616Oc7iGeILbBaRbQ/Ec4OAmDINIBcSCDgQVQ8Q8ReMSziOf4lunHMtbcsb+2Gk22Ntsz98WWZVznta4W7NzMB9V0OAY1osWZMtAADoTCerkIb2ZJ7+nHnqYDnS1CFPl1gNOJgF0yNMKeQ8KszzGZ/Ztwq3bmPftFGhGhdohcAplyv45wMqCDVlv96S0gfGuPdQjjXJqFKcDDbPF8r3HMXC6i1vReqDQSTWxoaEAVCmKCfIvlEgU4FVjZ8kzze/5YeM5x1OVybmlEXeOIejVbcY9lJAK0uBwgbvEYdHp6IrwgsBQHAatc548ijkLRiOQC2Kj6IW4anHE4eaQlLCJwg5aUVhx6vXjAb6I2Qo1wJJ0KsIRG1NuvV7ypirXDXtMyqdOjkkU6UE+rQkU4pCiGtAUuVJphjD+KcSfTaaiScVJIAGy1xCkiaRYzeds9y4OFeG127pzSEgTbu71kNLVmNpdInG6yNvdtOhXH+sSeSfIBpMEF0zpT3RS2evRDHOwC+yFcV9ULzVMSirBvpX5oDRgOQta1acZ4LAGAGjH181SE16V1eZPXC8i6onG8OGj2HkraJnEa+vQkDp5ZBYDnbR14eryj+LceuststguJuPNpjQki+6WOYwEyV0lMZngP8ApHe7rw/L3WGxxdrQ3M32boi42zZv5O0/JsW461WgzL22695bZeuWeTeXGVsbiFTGQmJ4zlzn8F8B5UXLGVfl253MvuWWW8nbzL3tt3Xtu3bT7v7O47d2BculttxawpFyzZuC87NGzdU23W7ouCxat3C643NXq7brjHXLVogbkXHtLrrnPuOY1wnPqgAdPthBicIDYXmrAc0y9vyGloUjqguAReSfJkN3Pc76vRTXaFOOK9CppSFMJhyNy3FrddC0Gp7aS5FKMeyrASJSBw7jY/iORNIbm/g2N00NVw7vbD7j9ohqkrJRIx3vhlze21SqlzZ4YPDTiNXKnkVa5B5vKM83v+VIYGRyezaYhu3Ng0AgoaHXLZcpCI0qMTFnhmXCNtNA09eLnHFdJgE6YDVwjbOPngNExp90C43p+aJQGmZ0YySZ/EwBc6V6dWEBrZQg5koqEnDA/kwihwTpUFfmhTCNl06uqPzgcDIeqBvChOj+SN65qO8/4iF5VMJA4Pw1veeJ3pWrClk0BJNxzDaCNNSOcFRBMxb4547d3jNAStoGbogoNvL3GsuKA0zagw1wHPxHrifIpgP1Q66NKS80JFZGxr/JjjKD0wo5xMVOxGHIsDdlBr/IYoTzQCyEWYgzgPBQemBWVPNLm/jOKWyA5Jx8Mp6/bHbTqEI9yjUiQg8msM8SXHC7knmi7mGvLMxZcXW22zYyV7Ll2dquPDLoY9psMcLzg6215Zc4pn7DuE8Nubp7sg3M95tvzFphYM0924y7N9QTbDrdm0BZDWEOdW9/JdeGVU07SpSp1aasOjHm5/gHhzNt4fluGW7T8xmXW2Xi1+YNxuXtMsOzOWc9102rhLqwy2y29z3B5tW7uQ8F+GyMwMk0/GDL1ovu3DXmLrmXM1mSXX7xdcR1x+6aW2bZFpjWgWxp904aXFAFX0RtFSIDlX1c6cC0fpe6fl1hTG0E9cBrMOVOTiX/AO7/APLMKMPbzOmMtmuEZvuuXs1V2d0Lm9qH+8e6piEkyBVeiDwHxJlv4bnnFot2d4cxWC0vXeWre7ajUKOdNdYTyKmE+h7feEPp8qzze/5Va4PlnUBylz0Bpa0Ek0l7KsEQOWGcJ4Uyi2xTi8qSSSdtzyFJwVBo5DsqdSpp1x0xIdrGeoSip4memOiF7I9K/NFNoIOs+3kQc2cIOQjmKeVRAQRf8N+BLVYZQLmZqY2lrkLgLV9jFwc1WuJkoxBh1/KMXM3QBduq9bhCoaHPc1mODUXTyLybRSAWzB0wrpLiMfNOKSeqEMFpm3Vq9+MVOkIpBn18xDG27+ig9sbodkdr2jpx1QHAyOB1pjEoFYQaRr69CclAKkdEAOHZwPnxlABkNeKwCBtN0efp9cC5dxGHQuOGKwYNlkmt98+YKDLTzUJ8mhi5xHiD93ZtAFzkc5ASGiTQXGZAkDGY8M8CI4hx5jLT2cPY67bOYtXrjWl13NP4fmLOTNq1vLwtuJvXRukttZdbcGZz3C8o3IZa9ce+3lmXLl1lhjiS20y5ec+89rBstdde+4QAXuc5SeW3k3Y2ql/pEO/GZ5lnj/jttzgvBcxZZfySd3u3eINusvFtwNbm7d3L2LBbZvv3rGPzdl4ZlnM3neLRscGtNt3b7LTLtwB43os17sUlz222s3r6WtQCo4wctgSk/Mhwl7Ybu2qZ6Up9OKwHGfTIJr88Bz3VJ0InkC7QMPRP8T5ecC7506NB5VPIhhTGXJx+J/zH81OR3DuM2t9ZcQS2p7FIIImxzXSIBxjd2z/EsvbpDWozL7kVFdom465W54xUtp1GQdeZQ44tUOToUSPOqAgP0D1xh5Vnm9/ylmVsBX3CGgKMT0kgekiO4B+8vXTVdehapUoKd5caKQUVpAOJhHaYD7T0HmBX0wrypd0aoEqV0yKdUIIDQKieqFvYnRKSdI+RJAzXG725Y4oDS96kIDK21x0jRpjN2c1nO7cJcbdDNzaud4FRf2gbd61u3MYZ9tdQIN+5nMzVwxW7tm7Tdud2jU03br63uwdJuiUDMWSrXAEGYUaJFD6uYa5ph0QkFo0w0Nb2cHL5llCRKA4FEX1wCZBuHSo9Scs+RzBJEnj6oKdHtjZx0QtwImj8ohBohBhApkGrLz9MEJIIpXX0QDrhRyIMThBBCdK4/NylxCwpKrp/J8gu8ZzzTduNa91qy0XC685gqcxpt27pBpmNglxRrQXECOF5L/Ry9muHfw83XjOA2mUG+3d37Nu3dyDL7g5jLRt5nfWXAb1jssC5rm8oY3EwlKXBpVfVhhLlbk8o1XO06BoU9CkDr0mUeGP9WvHtxlvJse7NZrh9y1bvggWrpyNV+zxFocy691jNOtNtPbQWWMyxy3WstZHItoawIquKkIFm52oaYVkB1woZ/jKCxEaEiXkE0mFPlyHSwn18kubmANO7/wCYyCdfkT4myTKc4RtlXHelrGstjafQykNGDdr6U5wzg3jNndcw7svXe7wkqBTYtuaxAWhS6eOKwDzBTMaYQ+WZ5vf8pb4wz5W5faRaanYaC9rnVNuEOq1OYC1JQW2wpHSntguG04pPBfmSCBsAYYFY2RyG4dojqWfXAOvklKHFhR4Ser3HDyyRSApGPRqhvh/w9Z79xB9S26m2d2lsXAS+4w23KwlyBwwQzIEWuLeKL/fszbVzdg2t252IG6uUuQ62pqAiQWH5TNtqtvCFqkKFXEEEdRj/ALY4vd3mUcB3e5SGoSC+4KGB7zVcfSr3ypVuyUEKInE/padSe1YWJQghBHxG7I0r7hPGG1hCFl1xV6OSemAx8iY3QEh2jqUKPOvRDXDCaxshF5JwGnExU3CFdhCtmW+fTCcqp16urSsIIROQgfjOJeTQcqiOIcf8RZxuXbw+ybt1z23UttpqaVbZuVucoay2wOuXHuaxjS9wBzlnw9lX8L4bmnbvOP3rXO4xby1y07h93NWG5ewzLuyrbILLbDcdU8h9661ltORDFed2F7Ixq1zaSiKMcYpttpXGarqxwTly3hLwhk7mf4jnC4WbFtK3ljHXXpUWtAbbY97iSAGtJJQQPH3+t/BDkuO3L93ub7mZtZm23Ls3lgi3byWfdb3jjvSbl9qt+Bcy4a+3vDZ4Rwu1usrlxTaZU51IUkip5c9ykk7Tj6ILtJx6oXCA98joGrX519UaucvLUOrkl5ZIDiV/lifMnHD8o+du5v6hrpYCJ4hDORHT5N/D+IMrs3EqarmrS4OE2kOCOAMiOmUZe14T28nbqXLfDCKaid9eLnmpznO6MMEg/wAGzG+THYuMT67G8iQg8uzze/5OTrhniDOyyuXeC1sjvSKgZtuteyggGbTVgJR0RvHCZ/khGiDFLsNcVBkvPCLTrCL64JLFPnwikFDrxSa4eaA9pw/HXBt1VNHQBo9Pln53NvotMCuchKBUwAJxOgQcj4Iu7vhzUbezFFpyVNJ/ZZhtu4VILdnzqkOy3CbVBuUl5qeai0FCj3vTEyBScbwlAMeuQ5FMXeG5o/DugLji0hzTItMnAHELgZR/2Rxv4j7a7i/st3zUdcI3VsOFuhslfcJcmuUIOShcYDT+M+YhgG6doqoQT1YYQq8muGuVXTTQuuKBMj54UShByYLDbmBavrCQXHaI6tMDeSJwGrXMYwHPE9HkCGhTE+evJLlWH5m+aWMCuOoDTKccU/058L5rM5jj+Tt0rayt+2bV99gXrbXHP8POXoc19stv2xm2UvrFm4AGuyP/APM7jJ4kOFtusyn92yuXFtt7d71G5WxYDi/c2ldcDnIwAECP2n6pgLmU/wDZul64LGjeAfSm1erRqhjg6dtaZCS46Jr0ryJycJ/0y8LUjPcWum2xzy1rGNZbfevXXlzmAttWbdy65oJe8MLbbX3C1jjxWxadez+ctZYZq/cdcrzL7LS5rmNbmrjMrabde94sMBLqmtvXLu6YQ3LtFLWBAJyGgYw1r3KHqjUTATnBkiJFACg46E1fiIlz1hTALwgGjX1wmgeVQ6OTaKQlvDXq6jFICJo517N3tu3lqO7nCmthF2QQlSE2wU+ikK7ymYfwfMdxzeY3a392LyUEf7J5oKsqZoSqqZAi3wfx2zu11w2L6tud5Kz+Hl7ZFmkFom6aroMI2QhDE/LM83v+T28raCuuOAAwUnQpIA9MWuF5f9nlmhre1pmcS4zJJmTjAOkYe+BcVBq9s4Qck+TaEBwExhM/PCwEwhp8/sifkUhIWBmL43l64u6tbTd4WlocKwx4ZSHgq4TwCmP4343bRlXfssmrSjUQO39h7HKCjtpqlUwi3l7LaWMCNGKASAmp9MF7oFQQaRjE4SJTgWbxovW/2dzaNFTmF+wHsa6prKdpUxE8bPhrxc3dZ160PVrt7MuSmyw22UMLRN20i4rCO/Z6fd04wjRh5KvQMDE4aA1MVnh86wrpcsjOFwgJo5F57Ov2QvNQQkPDigaktawGkqmPTAhOQ57iT6Aji0I4lxaAoFLXJiJkRlPB3+gHF3283wzMZpmazLcvlLuWDQbY3dsZ3h9w5gvc2V+1cZaY20ae8C+x9rNcW4jedmc1nbjr2ZvvKvv3Xurdceok4vLi4jtEknmLzLPgTw9dGUshpuZvNltu53W0QW23iw+/l33zdv7uw1lt6tdcD3lttr3DhXD8nlLeXzuStu3hYHlzr9zeNu3n3DmL5um6bt17A9zxZZe3NulltoAdaKDSJdUzAdaCAY4H2wLtx09ITHrB9kC2BLQJ+eEOPkEaFPnSKiV1dGvy9FqZ9HtgKU1xVpOPuirSYlzFMG7dKNGJmcSmhTiYsWbwRwr0iS3HHQo8rSzTplD+HZ5ldl6VNVwVHBwm0hwRwBkejCMrk+CXtzw1tddqhj6MXDbuON11dxxMjs+ZIddyjkuW03jEdsVFwZtOa0OqDSdlUwPl2eb3/JlMcP8A+J/6roDjMIPbBY5ypjLXCDyC3CggU4BVPnHkwTMiP4R/p8N/cZO9e2WC0DIbGYY0PJmdknDpkeN5+53vibi6rM0utVBwLU3LbjrQRiNUNmi4mJQbbQgGHXjFJkuPQkKeYEg8NzRpcCCx+0aDU0nZD2VKBTMyVRMQ7wjxnLfEkl7eW5/D3v7NjECt/ny88o1k4CA5E50+QMYFJigzOvD1Q1B2lSeKY6PbBecNB9R/ExNyDUkEv0pLUnJLySGGvGAXnMaqA1KExQepIaLZRVTp9MK6fpiXIojNt8UcSt5TNZWw++5lxt4ChrA8UOFm4y7cLSKLFuu9cJRltxUC/wCH+EcQdleFE5qxdvNtWLd/ieVuGiyMyxuXZ3drLFTHWLLqXi44X33y1r4D24DHrBiXPteK+MXHcP4BvGus0tsvucTt2r123nbdlxzdl2UFg2izf3bbw648C1bu7u4G5bwr4UyrMrZtWrVqhhejW2g6lqvu3S91T3vfcLi+497rlxznuJjvJNQHZGCaDqXrHmgW2iev14QsITM4QHHnoY2MDp/JCNCDywAxMBez7fmhGhB5HLcBzIWznN5Xj/sqbjcEd2gMHN6VEon5Sp2EVa+XL395ucxlS42rlJfRXTXsVta6oNA2lTQkM4Nx7J73el27zG9sNrDRU74NtpppB+k4Kkpwp8qzze/kTlU/IshevGlouTKE4tIGCnEwbI+ik9ctUVXSrnadadAwSFb5ChhmMQnvgjyCnkOd4hc3dsSWlzlJQDstcdOqHszR7jwlpCBLd43i1wKKN1dtoW44T0pAyfDLW6tjRU53rcXH18tOK6fNALDUJzw0wd8VPmHu5iwphlniVrehtVDqntoJRSjXMq7IkZSi34f8UuXKbYsZhGhQ3aI3VkXHjae0K9y6RJUDWhANHPAEzq19cKdo+iKxMaDBaCkUgUjRNYBhRpgNAVzsBrTGeAQQSW+YKIBGnnT5FMA25tOnVPUYpbhzkMUjAczNcE8O8bPC/Emctufwy4zKHOPvPy92xv7Zs38pdy1m28ONg38y4ANfcu5dl+5Z3ZZ4k8ZPbay+WDhlMnbDN1ld6yyMyWPFtly47MXbIuvddL3NJFthFtjGje3DRbGLsU1bIKlTKXngWw6prVSSY+vn+I8l/rhwy9lct4et5Frsm+7unuu8QGZcy5cdl85ZvtbatZcvbbb+1dctuc9rGOt3rPhrwdlO5ZOxbt22W97evUss2227ba79y7cNLGhqueSUUkkk8gDx5x1ynG8eZnDp/kiUC4mvT1QnNSFMVuw1a+vyqciW5g4nV6YBeaiMNEE6+SXkDnT+zyv7I/nby3S+UiEI+kCuhPKLAeMBh0rjC8iGJRazFrNLl7AdXZ3fbL2kNO8Ja5qEVSBVEKAwmgYc1B5BnSDyG3xV5s5S2NVQvEgELSK2C2QZAiskKaQQWeHc7ZoF6rcuqJBDAXONLaSPooHHXqQu4bcu7rLZZe8upqQmdtqK1xUtdO2SiISFBi3keI2P7ldDt64OOyWBbYIalwq7SwkggVAtJIfbe/emwFsW0LN+qVur/wBnughpetaywMZbiecsbt9zejeVH49LmgDdlTa3YkpG2tUZXjWbdvb2da4hRTJpAIkrRSCApAJmfM/guftd3e4LYvVFwAaj7iW2ltRdNpD8AK2kzA8q25ihWMvxa1stzLamtmaUJBClrScNIEbk9XTp6kgL+M4XmqIRUg23FUwOvq6PJN4JwFnfOI3SWttKbdJkVL7ls2zJShcMMZxaz/j2+M661UbVihtoZcuIr+Jl3t3tQaztggJLEqh5iXArYAGjnFg0w2sec/jrh/DeJNrtuRJuCEEEHYc0lCAUVIfkeIWd7wlxDbd2uy3dilS6hu8vPVxDUcdFWBgXrRVrsDMe2cIOYECr0wpmTiYY3AFfVADYyGTtu+He39YQbVDA5syFCHUQulYSEVeQHSNOqAcSOcsJGzhr/JFTpkQRE/I3OM8Zu7nL2iwPfS96G49ttmyxrnFXva2TSiqUAJHFf9Ev9OeC2nZ3LW2h3E++uf3e7etsuMD8jf4U20+7btvbdaGZu9ZDnW231ey9lm5zxt42zhz3FM+5jr99zLdsvNu2y0zYsst2mBlq2xjWsY1oa0ACA+/tFuLJhdW0F6D6orvGo+YD2JzstwHglh2ZzmcuMs2bTAr7t244NZbYJK5ziGtGkkCOA/6s/wCpXEi7NZW5ZzfdGWmbrKvZbuuNh96zn68xdL3WALttosWjbvMozLbjLtsZLhlrdWmgANqc7AIJuLiZATJUwh0wVOENuWpoqiU+s4QH0q52hcE6YDkxhD2RphdfMnGET+j7xAaNES8mgwhGT16EgPMyNMIPJJD87dm1iSnpcG6AdeqLWSvdplS4aXudoJGB1+TXVFDgo0mE5loX9q9eJFpm0Ky0tDtoNc1tIcDtIuAi3w3K9i3UmP0nOecS44uOkxmb2ezn8Lydos7tb3djMKrQLhqY5jwrmB53hlXS0I0mOI+CuN3e8XeH7k27lLGI2603EpYCCoLe09xHRMRn8twvPdy4dkNyGu3Nu9vjdYCXI/dXbdFxjmoS5Uqk0iMxwPjL+9cNaGmxmSLNuklrn3BuWOddNVx1G2UFFTUDiI4nmeKcY7leyTsuGW+7b3uguMb9JoAzG+7U6t2qSSP+48xZ3GddQ3d1MfSX322murDHWyrHC5TTJaChCw3M8U46beauBbrBlLTqDoFTLoY5QhVoAjPcK8Xspz2Q3S3PhnfC+bjhs2QLds27YYJF1aqUcCqDDmtGYaspTdL0QRYbS7Wrjp6ZYcljfW0zF9pac1Mo5rAB8FCEepGzIGlQm03xJwniLky65N15QCuy67ak0l2JBRpTQ4IojL5S7lw/KXi5r2h9KSAtzDakU4NRE1Sh+UqrdYILXInaY12CnBUmTgsOzecdgilPMBJo8wwi3w66N4MugtgUgta7EKS4OkZAkYIuq1wS18DMXqy15reXBgDnI2oNkCBNwOJAKeVQ8jvBuddUy4C7LtQCktF25dCtYpUIVe8IiNxSBebiFl6o3YCsGJUSXoxg6tHMU8gAPaVOlMYrf1DVrnpX1c9DDs7nHUW7YVzkJQEgYAEmZGAMd38FW9xl6wHZ4m26gAnDLX2Mc6qktlMKpSUMtZUV3wCH3doVqSewXvDUCBBqXGJ81RtasAnzryKOYTCGA5rVA0L0RU2Yi5w7Ps3lm6Ec1XNUKDi0hwmBgRFjgWaG94XeqLLqtbQQK7hoAu3nbbwELhirZKAziGQfvLNxaXI5q0uLTJwDgjgRMD0ciwhhpbhNRr1QHE44Q0NCgLUdUpedejCA7JZvu7NLd0x+gaXEH+WOHNucRVx39Lu72xT8MLIFCuE8MYa/OZ7fWwtTNyxlSgptNKhChliiafIq2cSt/rCNs1EdUKYQxLyFOmH8V47dZbawEneP3TAEkX3SxzGAlGq7SYzvgHIcMsZThBzLHDMC8cy7MW8vdL7Js7/h2Ru5e28i29TZt5ohtFxzWXL1l0OZmAj5UzXz4KMNcVOmTzrfBuA5d+azV0Pc23bCuLbVt12686GstWmPu3HuIZbtsc95DWkjjviHxxxJnGW8bt8P7uG5buptjL96ddS5bz1+45r332bLmWg4WmPIJNNttiy2ljAA0TKAYCamKm7S9XugEfDqwwckEufvB5g2A0tlOaj2QtKtXFcOrTAafxnyUauVYVsAMEtJ1dWlYUeUSAbpVNH5RFLcIlo8plOCPNVq/vd8zBaGB9vakQjguy4Lg5RLyaxLHQIphBypDvGV5vbQZcKfhBrX2bswW11kHts2fo64Kw9vC+Ld1e4il3dbV2lCCQjnCpQCJkIqiYEZnwI3N05niDWudmdyw7/dWDeTcmptqgG42VxtSB09kDMZfi1/d5LKPYbduhrt497nl221zHt3bgHbVQcXANSmMr4DbdryHFWXXWjS0bs5awbrzi97lcQ2b2dpQHBqQzO5m3Vdt9kq6XUCAesGDwDjx+HnEAHxArrb2XGmq2WkUvDD2mrhMKIYzwzxbeNeocDl7DRbDQKR8W4+pZhQhCTM4z3h3xNa3HEuHCyXipj6982sLumi00hhadlzgaiJFpEXB4cv7jMgtpdRbeoqbUEuozsrj1TSP8z/AMPkvn5jCdR9vJdzthhuMzQaLwBAPw202ztHQpUNp6VIEWeJZ0b05eosYTcFReEM2iRCBFBHQswfEtpu9uXgl8AtaX0sDLZC7LSxoIRrRUCapzi1xPOfEOWqLWfFAJeEMwJEIEVfTOHZrNOqe9FKAYAASAAwAGEPymYCseiiYwIImCDiAcYs5DjbVfYBDXyCLTVJgE3pgVA0EQ3jVo7/ADFsOFthqbRUgcQ6ktKgLME6AilfLWuI5J1N20amlAUKJg4EYHSDFjj2SCWsyCRjsljnMI2mtJ2mkLSNYUIYpcUOmWE4pIw82mJ8pe7AQSDJvQdMbs7VOJwxmJQpCHnJAzfEXbT13bEftltKhWsfSlQm4AQbvix244beQnIpbebrZutk5m0WXbdDxbuIELkocACRDcvYFLGAADUBgJxLnbOMAP0eafzJ6+cGsPn90BjdkOx04YQAB2vdEhCQ/i/DH73hd4/Ey6Bu7cA1lv4rzevPV73HZaAER0iCLecyjq7d0K0oQo8zgCOsCFENBYuKuUS6tOrkLHYGDvAh1qJ+jBOTJ5xp2bG9qw+mwNGlcdQPVCDmoeRbYqTqT0wHXJkKnRrw8nKFgFIy13jpJGddctb22S69ZuNbU3d5U2LneA4gse8vt2rJcw3H1PtsdYtcZtDhnCcs43LeQt3G3mm8r0zF29uLL7t4MebYNLbbW1bu2w3LpeLVoK44CQwC6ZYQLtordOB/M0aVDqgf6Pn5/wD2z4cPdchlizv+fLbdxmTbdbeOXJsPv2H3337lk2rdu09QSXvLLbHvF/gl94zFzN3LN57nWyy666yyxlxzrlvN3VtOutfcsWFTLtuuZVdc59xy1S835Y2GoT0mJCk6sV69ENp2cZY+uNps9aj2QBQnWsKcRyLFZ08s5LCXBSNSqvzJFIknlCwaMTqgN1eWlGZ4wz9lm93T/wCyDmO1HEaWjoUT8oX6B2ff+J6uVeS9wOy9cvly0ZltJ2qkfaCmhwRzD+zcV+lKRSFjNM8D2u8ZLN0E2y6wzdFgkKr733Hq5zyqtTAqES9/qH4nbueJFBbtq11Pwjl3OrtPNora0OtyWW0FjPcR8Cs3+U4nuzcsLZZu3Wmin4l973Pqe668UhlNRaVaGo7xz4s+Hn7Ipy1r4bt2HMdZuGuy7duqtlUuMcRVIggGJ6I7ky5ur7CHWrlJdTtMLxRXbaa2tLFcdlahMRuruUGacyRvG7kre9kEdQOygkmJRTrjOcf8RXu88S4hua3Utt7sWWljWkW3G09WhoVrWoizJJgpM81nm9/Kh5CdfJ0ezkXmpzVMIea3w5xN9OTzDtl6LunAPd2WWnPfvHFrZuAYtWCwLrTsnH3dMbwYHH2D8RyrCOPnjbKphogW3hAcOn8VhRgYXlkfbyWeFeD2d7zNw3GvmLe7cA2j9tbpcquMnACmZ2hFzjviG733P3ixxfTut2WhCA23cNt2idI7OEzyLCDRzj0QFCr7oFwafnTm+f1JG7EyYJXGJy5N1eaoOIU610Jqg8Xr7xwrMftWpbZuqGIza271zaJOy0aioSGcS4Y6u29dDghaS0jba04jVy1HTCDyGyfVHZqp6UgE4wpkPJqYucR4g/d2LQBc5HOQEhuDQXGZAkDHH/8ASm1wfvOabZy5yYbm1t8StZkW993mnKG5w3upL3ttOe69m2MaQbFu9buHKf8AdOfu57uNoWMvvXVbmw3s2bcti0xNi2EYxTSApU3jJgxdimgSVcZRumybqx6cccZ8/P8AAPDmbbw/LcMt2n5jMutsvFr8wbjcvaZYdmMs57rptXCXVhltlt7nurNq3d4f4c8L5Ztu1w22LVik3WhjAADsvvXanOKue+459x73Oe97nOJKYmKBp9UbxNnXr0YYicGahydEKiGFEIRCxsBfdCvKphoSFPJU7R6oa44nAav5fKKYDW4u0+aA1ol5dnC8uUvZmqgyKbste6R2eyuJHQplAs2gjRgFJ0riZ4wvkgCUJwhBHRytsZUV5vMFLFvCstcyvbLSxtLXLtouAnFLSrndozCoqSUgIqSxhTyzEADCCBp5EELz2eb3+VQQ/LWERpRZTKVEIS1EUaZ6OWXO2ot8NywqvXQ4tbgoYAXFSjQijEhVQKYs5Z2N4kAz0Iujp1iLngrjj6s3lGtLCgG9a4OuGVtlDN2ygTeS9dYIgtWoHDRpisFAdGPrik7S4GQ8/wCJgVBB54XAcisghoRYbVPFTgnVApmvI/OZs7u3bCl0ygJTAKcSmBjK57wbf3dtzrgu3CxpppIARt5rS5UdgJYEiBkbGUotccK73euNLstaLiN2ayanXEVbYFS7QElbOJ88JIafdA3mMIIQcycEApBP5qevmIOS3xfwZZXKzObsVs2w2Vs72+bj2oXuKW2qfpaEdmeE3K6EDxS8UucqBXsZVgZgJBmvkUipoRe16JfiOuFIUDEzlq86wGtKnzGKoGz2sJwHVeqCAVTqx5yQgwjMeMfH2bdkuG5Vjrl26zL5rNFjGCp791lLN+8Wsar3uFshjAXuIa0kZvwV/oLedcy72sNnjFG5OXJeDeZYyec4cy683LIFrf3nMdac+4bNsOZavGULmCjB2jikikhPHVCmQ0DVz+BeIvGfCRY8LZu5ZvOD8xZbdzmTcy7cfcZbtZyxmLNoNtsV5fbvPF+zcy9u9bNx9u/f4Fl2szedt5e3m7za2947qLosE2jcfbt7tt57RQASylji5rGBrAnYX1iFMF9rFyIdaSMjgnTAlJnrX2IeUFunDqiRp9BgHEjTzagNhuHTKfTj5ZdXv8tKFAjMcWbtWH0bh2Co0su7MnBHBNsdLZT5F8gsBcThALu0PfyoIfxDPv3dm2lTkc5KnBok0FxVxAkOnCLnH+O3N9nr4A7LWbsNDmf7N5tvrYGfRFKayT8hZ5vf5V+cv9hiLjpcGjAE4nVHA89lH7l9l15uYXaDt65oa5XVBobW8ikGRFSJBu5JtOWuobcyVRjK+0S4I8ntJ0SjMFoIcx7RWC3ZAQlGlAS8KFK0yIGvI5DhJ3uYzG9rCPFAZTSS5woKgnBAqAzIgcGzd6nOPDaXlpkZOKNb8PaEgCVCiZdjkuJAFzswXtIAJJIcGtRKiSVkA0YpOBmeOmivBuIbISVgLjOalBNEkps8QytwXLGZrocAg2CAfpEmZxIHQsZm3ZUXw5oY6RpALS40mkGoFNolMQkO4NlrtN5UqIcSxASdklgcCiEgo1QdQLblkE5lu8FhqgB1ullblIRpqSTyqYDTHDrGQfWb7rouhHCkNLKJuCFQT2UTTGT8OtPwLrXOJniLJeNLndpPpAa5Sizb8QFt0CRXdsBBIDRUyyaQAgqPnMWfF111GUutLqkeUpcWOFIbWUc0haAqKAkM4zwDhlGUurQ05jLFKSWOC3GMedtrsW4yCgAnN2M7aFjN8OLG3RVXXvC+kyaxrUoIRtWgkhQpLChOPTAaZO64BVQVTHRjAedODpy6vVCOn0yCdULaCg6PymKM06q+QrLaOBdMfSDHNbjp1a4HF/FF3dZR9RZkKbTqWkANJzFsteSoD0LVHZkFENs2RS1gQCch1w/N5F+7zGXLSxyB0nXLYcEcQ3sjSDhKcWuIUUbwHZWpCHFpCo1ZjUIUeWSFOiGuXBfbzJcimH+KPB2WXNNWpm8xDka41X3uYNkuKBnQJpDOJ5QUEyexXGhykJUWMqwVQE0eQUxS0qeuN4RtdcSjtIW6U1xU01AacF+ZIAYETDGNylTDpVE0+cwASqc1eS/4r4yN/Yyr7dvMEG4x9k3blu1a3bO73e8vc65K2xKQ0uuPt2w57eL8E4LeOR8K559tcqbdh1zN93uMu2cxfunLsv2n1WrRNizcbZYLTGneuD7t3kDfz8RLRhOE513/AFS/1jyDjdsZoNyuWvh7O5XcncdWb9m1nbbsw6+9Lb8tmrAZY3Fxt23c3qNZw7INpYwAEq4qQEXac4+uKbRU+z0iMajrQBPngXdGvV1aVMEXJkovVhhyBrQpPVFT9p2g4ernKYQiWmAGyA8s8ak9kDyxOX/bFKBKe02qZBaEaSZ9U4ZkbU2sWfnJdpJOJ1xMJ5EACWn3RLEwp5mV465nw7O8Npyu2i40OlsEIWfSaVSUpn5Czze/yuV4VlRWwFz7rJBSwNfaClPpBSjgEBB0A3MxniTvKVG0OyGgYAfmjBIdcylwv/hYkSHK/euCg1UoQgKo5SuEcacdFyx/zGRb33Zofu8MN2KsP51OM9UozG87Io/5jNU48NtvpSe81alBs09MnJh1xdbxXbv7FREgfhtpkwhvZpEh55xm+B5BhaLobQCXlCHlzpuqVV0uAGiONOTB9j/mMjhyH6GZ/qMjJ/8ADv8A/wAOOH/pP/8AUjhrXhQbb/VlSR6xGdfdmVt9Gm2Bh0COG3OK2u85ZwuAbe7o2wAFZZuvcrnEqcNMM4zw/NjLWMwrrbN3lLiNBp7TmtccCdprT0R4l4dv+9my7KDf0brel1tz3HdqaKHOdaRSu7qCBwARpQQgEhyA6oaXNQvVZ6sIz3A+A3K8/lhbxagBeQs3tFtWhZVFfOCljOccIvZ62HfFSntKEpYaJNdThNKpEwo08t7wpcv0jMFrsraoccGOuXtsVa1+I8YI3FOel2er34Q0t+jh1wHc5YRsgMesShxrQBJJh86wg0Qp5zPEvhTM9xzTqt67dtvVbLWtKXrlDdkEbLdKmaRQ74ebtgby3tOkSQ11W7YzaRUaqYGEPODlSnoWGvcFLcOhYQRW8yOA1dfVAccRCDCF5/mgcF4Tlf4hxK/ULOWt32WzfDX2W3jfe/KX3ZJtq3d3lpzrbzmXbDA0Ne9mZ8eeN7+8v3iW2rQDRby1ipzmZeyGsZ8O2XOILgXucXPuOfce97uTeXZWm9o6lwkJlTKWEEsFI1Kvr5rODcByz81mrge5tu2FdTatuu3XnQ1lq0x9249xDbdtjnvIa0kcN/1d8aZhl3ieay13fWDaD227eYbYfZtWbrM2d3ftAXWX8wxjm3WXXWbaMa67eZwjhtui3aBDGVOOJLjtOLjiSZuMDvMpybKf9IYQ2lutGrh1+uAWTx2sPV6orcVd5k6PNyI2XTq6tKwgEuegmTgPbONZ9HlZ8j3aCns8u7izviWLad1f2UqaWX9mTirgnxB0slPyVLDMYnVq86+qA0YDmngnh+7uMvl5Zm7Sx6F7arY3dwNcUcxzVtuPaVyABfkTPN7/ACuf4jbaRm8xuqCqgBjaURHNKK4moDEALoi/m82S/LZiklswGljKVkp2pKQ1ZNVQFHEeGXJvzTrRaehjw44LoGktxCLhGVbww/3touG22QqbsC4CXEMRKZOWaFswsO8RZ2wbmcs0BtsuILiXNZJzQ5myCoJapIEg4y4bk6kcw3HrORDmObqwXEHROBa4w0vLMHCQKgKUaQRgiFcFBmRDOBcJYLeXaCHkT3gJDhJzamUlVIcS8kuJjiPDLvbzTrTm/wBB7XHBdWktxCLhGU4teC27Lbwd/TaAMFOISTTjNBOLHGMkZ2hcaQgJR9MwXFAQmlpBCiRRw4dmMg2h1l1w3SritRZRJxQIAewq6dEZTxTa/Y2GOacdNg29IDsToYfROL4syN0tI04Fp006uiMlwN4/YVl/amS4Ob+aiJocV0xas5u5uSwELS1wEkwDTjqmmuM5b4m3cZbMbsNO08bCz2Lb3qrnEghoEpu0Nz/DXb227Sjm6NT2tPqgNBmegwbYM2+fT1R3zib91aC7aOd59ljXH1Q7hvhIbx76fjq9u7LXscRu71hH1AObjJVnhF+3Zy3dcxZorFbrldVW0u7ttbNuAUzghv0ffAbc7U19J1cuX8a5d3xeEF1LEG2My61YcKioajScbb10UmfOSKz9HA+eK8Ipbhzp4RU7tHH3ROJFIDWnamsj/JCc1YPHPDdvd8WtOabdyouxcA/Zu3BZ7Bd2mnomkXskWbnNZdN5aVz6QVQ10NYVAVGkpp5xhTFTZiEcVPke+8TuUBHFoRxLi0BQKWuTETISOM/6BeFOF5biWQuWG272bZnrjm2rl22Hj4YyFkG/aJt3Ru85mLDSBbvA3N9YtoIlyMuXdlj1Q44SMhPGU4FgSttwbiizM0UqZ83hP+mfhanv3Frptsc9zWsttZbfevXXlzmAttWbdy65oJe8MLbbX3C1jrPEeGZc5jiuZs2G5++918PzdyzU9jwDm71rK223LrnCzYaA5ottvvvOth8A51+P0U1dLYqLULsSuCYR/Odp83qwhBP873fiOuJxOBbbInT+SEYPXzy5wQaoDyZjkl5KXKGgKZwXGZOJ8sMpkHJm737IICtBa65NwoCMU7RC6FMNyeVbTbYqBScSXGZJOJJmYUc5TyUsl06urSsI3RzEMW+D5Ozvd9ULr6w3dABrhsuG3WFGy4UpPERa4TkBTZs1UhXHtvc8zc5zu044k9QlCH5Ezze/5DbzuWfu7tlaTMhHJU1zVAcDSMcCAQhAMNzmcywvPbga6SCiSIaYdnc46u49FKAdloaJNAEmgCQ0KZ+TEDO8Ju7q4NNLHep7XD1R3fxPZV4/21aL/wCztZZB6YFrgGV7jdWb94y9KUqbmWA1z6YOd4td3tw6aWN9TGtHq5MvxUH4YJbcEpscC0zoeQirshSiQL9srbeAWlEUeYofTDiiKk9fzJy3eF3XUNu0qUJSl7X4At/NTEe6Mpnc02i48XAWqCgZdexswADstGjzqZ85DDt2FwQYeecIq81YFv8AO90+ScFrcYBASABMHqT5152CR/F+CXdxnmkOJpD96QGNaEuXG22UtbiGz0zhnh7j76OMWqhdtoqorg6u2wWRsIUa46sVhBh7Y6YWGsTFZ6k9qwVGKL1RIJ1mJ+R4h458X3n/ANzFhLduzfuOJv37Vlu1asXmM/aK03aLbn023XGF4cLvBfBr7vB+DkZixfeHWX3eJ5e4G27W+b3S07KsbZra/L2rj23Ddfvbl0Ntkcgs2grnebRPSmiGua6t01ahFOqcwVXRzW3rbaLJVbhRAi6FBMwkgU0xlOBZVxbk8y68LmcoBtWdw1lYa05iw7MXN5mMpbNu28OtnMW33EtK8cE8G8UpznFeFvzdwXw11ql2azOauSY3M5i24i1mN3W57nFgARnZaBcl0Yr1iFstUHp+eGh7lXEJ74G7Ej6p9OMBg0ciwScTp19ULzwn0VXrET8rOEJRMRj64DRIeXHGr21bb930UKDbu4Ul1Rb9Nsvo6+SfOFWmEIT1xs81nDeGs32evru7dVChoVxrc025NUo4hcBOHWsoFuXE3j9rbpLizZc9wbSHEbKLiYUYe35Gzze/5H0e2J+TQwh5JzjBeQ8MvPqu5EhpkiNe64WYNaDJp0uOtIcRhLknCxf4RxRyuyxYgRgQXKnorFBXGbjiksOch8hW4dnsldcjL54Ba1SOlIc1wpaUQKD55woguYFOpUgtM0xgEYT9vNCwsWEu93zOWJNq7SX0VFhfsVsa6oMA2lTEdOY4X4vYl/LEVXarZqLy4hu7ssDRSAAoJXShhUUiFguRQU6kECXOU8zKcOL72a4rxG3nTYt27N5rd7lRaDWuvXcpcy1Dn3Wtuva+5cstpduLrbgTMHxzxa9mOGuzLsxYyb2ZNrbJV+7L3ZTJ5Jl+8xlxzDfNhhcHORrGmgQsON4zaiN1r0jBMenCO7NKW/zZHSuKLjPHow5mX4DwOw7NZzNvbas2WBX3LjijWMH0nOMmtE3EgBSQIf4t4j4Rvvy9tldu13nI795JLZ5YZo5kIcWOsVEGqktBWx4j8Xi5lfCbXPdl7LH2w/iFL8xZv7p/eWXsvbyd5gL7lxjnX9qzYK7y5ayXhLw3lWWLeSsstMYw3A1oaGr27t0uLnCt73vdcuPJfce97nOIqKLox9frhbTVB6U9sAl6jUgnAAEm4deMShOQPGjCEHkDdEqtGpJQvlJQT5dIHAbUt923/wC7opuN2SldaJJwpxK4QeasLBYwoRjE5k4wuB5U5LeU3lGYzNQsikmotpqnSWikOB2iAcBFzinEX944hmp3b1NFQaoYN217rYpagVoC4mcdI+SM83v/AAJ0RnOHtclq6xjnNQTLBcpmihFOBCrNYDXY/l5nF+Dsv745c5YkUFlG8Y97Qs6lB/OKJNCU58onzEEEwG82l2EIMB5B2Rt3N3caQ5rqap1NJCF7BMNRSZYw7gfimz3S5aoYw1i7UUKhLNtAmzMuInjIwATOGgjXNcOqF584PEOL3d1Zbi6l7sAuDGuceoRxLw54Hbcz/G7Lzl7nD32c3lgy6y41l1uZzGb4baNsWlc8stB73vtbkutC5vGjxN/qJxK5xPOhm7bcey0wMt1Ofu2Msst27dsOe5wYxjWgucQAp5X5m8Km20VqkVVKO0JhDPArhzmf63cTydfGOKXc1Zyl9z6m28nZuuy1w2rQe5rLly/av233Hsbd3baLdNq4916MzwQ21F0B5fVhSHIESf1h5jGyFbr/ACQG4os+bKN3bHnP5ukS0r6oQc9DFBCjTOE8ogmTgPbONrHy0olDs1m3U22IpQlFIAk0E4kCQg5riLUzd79qVE6C4W5NNARidkBdKnlQQghYVxRYFIUHThhCRPmuzAbVSJBUUqgCzSZ1RZ8Q8Syfd8+0OCb03KBtW8WEW3VW59mVSYhYUwg+SM83v/AuQzGadSz4zVQmbrF1rQgBM3EDCWJlCJT0KvLLCPEtlx2njh5AQzDcsVnhKoY65Qg5koqccIrtmY6PNr5iwiUjTgViYpHUV+ZIqAq60T51hHT6dfMnz0MJyW/4tZ3u6qo23tSqmrsOaq0jFUSWmMrwLxoKLOYNzcXFYd3Sr3imw2451T7jAr3CmpRIECtEXmoOSUZ7xd4xzDrOWyFp165RYzN9wY0KXFmVsZi5Q0Aue8W3C2wOe9GtJGS4D/pJxrM2+B5aznLWYIs27DMyM262x1oNuZOzmzY3VoB++u03qwHZe0bVd5eUWrQVx0KBh54ZaARttUGPaKnRzsvlvFnD3ZbJtv3b/D3Pv23vuZTNON8PFloWzZfcuPuWqnufdrfc3bLZtvuxc8RZ4bsXg0WcDU1Xh52XEjAAVNB0iKW4c1YBOyPTCCFHPVmGvV1Rs4Qg568oq04dUCjTp1dUEkY/IJQolYy/Xvt43+i63u3N6a+gckuSemMKRrVY2ypHVGyMeTawifKgh/EuJOoYxNDipJAA2GuIUkTRIHi3xH8N6Hu+X2HbhpaWOO9tEC7vGlUexWKgmFicT+Ss83v/AALleKUb3cvWlaVkRijkx1GAWBAZ8souZu01Ll4APKkqG5YUyJQIgwA6edOCXTJ0/kifIWtmmPR86wC6RGHR86/IVBkMYpHa1flwju3FLddtVpqcJ+djmnQNMP4N4xzO8yVIGWfu2NUCbzTYbcuBC8BLjpoo6BfsuVrgCChmD0FD6YU6PfC8vnjjWU4txdjc/wAB7uM7a3WZ3tg5sWnZYWmHKvbnHXd6wEZc3G2Kw7MOtNBIz3CeHZi5kvCznBjMoBbXNttXhetZjNEWLdwPL2W3iwHG1ZoYG1vD7tzlUlGjE6tUsTOGstiYVXKdpcJHBMJY487gn+tXG+I2cjwWxnH3bVi5lWZwZtmTfdY43WjPZd1u07N2txu3Mc64G3XPtizQ68zgmQYjGABxV0yAJ7RcZoMDKLnHMzaDd1tly3DNQFQE6f5pgeK+IcRPD7V4u7tb3Fm9JhLLjQ9htORr2ItxquJKSEZzgHixpbnMjukets71t2pwBFoUMLGUYucXKVQgwSTyAGR1QE2fQYB0jTE+fgsI3sn1/MkThD5EGA5hp9cHdhB+OuJ/IRlOHuTN3v2QQToLTcm4UBGKdohfoqYblcq2m21UCkopJMySSpJMzyLBGkQoGOPV5CUXOIcRfu7NumpyOclTg0SaHOKucBIFF1Rb4l4mye4uMnabvWvQOxK2qQagGycFGjTyIfkzPN7/AMCJjDD0iHWRg0BBqlyyGMZUZj9gd7uez/uBvMNrtJ2v6Molox56wojeKoGHXj8gWFuGoaJJ7IQYDknNOqHcPz9veWbiVCpzVpcHCbSHBHAGRGE5QzIZt3fOHZouLHIy1uS1C8o0XbtybwJkYKOhnEeHv3ll9VLkc1aXFpk4NcEc0iY0KJQvI6/fNLGBSZyA804z3h3/AEZ4p/GuJWHNtnLOyWcy9m4+u3vBfvZvJWHW22gXXG93e83X2hbJYx9QHiv/AFK4k7iefFttptx1qxZDbbVLWMtZe1ZtMapc4hltoL3PeVe9xPKTmtp7cbcwqj88KAir0okNF9y04SARUXADUMYlzeEf6p/6ocK3nA7rLl/L2n3LQAc3cuy+YzNoZlly9lczbuXd1aoO8LA+8zuzm7/I/wCn3gfL904bw5twWLW8u3ad7effumu/cvXXV3btx+3cdTVS1GhrQG25rMnDzSPRKM3wvKbV661tIkFLbjHori1ok1FJHujheRybq3ZDvO+k4U7/ADFy7b7QCqwg7JcmBQyjiOQ4bZXK5DcpmKiN4brVTdOtscyl7XsxdVRVIEQS6QEB9zEYdHoxWA0YCF8iS49f5I2ip8mVC9GHyN2bzTqLbEUoTiQBIAnEjAR/EOJNpvuxaoNCK3FppdU1DhLzry1HsFOvX0icS56Dkfn8+/d2raVORzkqcGiTQSVJAkPVFziXHrKcPNJy1qsYipl012zbuSexUuDSjZBSqxL5Ozze/wDArPOIKDHE9XM8P8UvSsZfv28djTvLDGM2QrjU4psgpiUE+cggtYKiMdCLhCuKen5oFHp8usSCRWZBvrX2RLmvyubbVbeEcFIULrBBx1GOG8MyY73lrrr5u4WkQtIO1vnSNxUaQtM+1Ko6IZd4xdodeD922m46sspqCsY8N7bZuTGWBQ+CP9BM413ELdy5bvZxttty3w59i7ZD22W5zh+4z5zjW3Wb1rn2LNtH2nXH3Gvt5nj3HL7sznM5cfev3XlX3btwlz7jzJXPcS5x0kkmcJCQGtCmN2s3doJgkxP5uag5P/5k/wCploHLcLuWX2OHPCFznss5mxm75bmGV5a5ZuB9myWubmZuufBbRft8MyDUZbAGLipARdpzj64EptwK4KmiKGzLu07UmEtK4SiolVxOvq0JDs/bBsvuGq5O6+soAs7wDcMGgDTjDOFcLZRaYslc4kklxJLnOOJJxSaBBKCpTpxifklEhG8IRMPYfxPlHDWnt+QleRvGGTsWF3DsK62ll3Zk5tLgm20ri1BOFhDAY3E6dUUtw8i7N5o0W7YVxQlAqYAEnHQIyvHuK7GUZvQ3LYquwTvmG28bbGuQt0IJEk/KWeb3/gVr3SAIixn8u6u04KHIQoMlQgEeZOZl7ty7RcYX0MpJ3im2HbQk2kTnjgIlzgplqTlXyinkQxum46Tq09axSNHOlD+HcRZvLN0I5quaoBBxaQ4TAMiIe3ftv5TMtLzZd8GgtaaQLjm333HOVxDW7RpRCoj/ALG/1gyljh9vh5Fyzattyd114PVzM13mzb3rd7be0XLNu5asONu2X5Zl20jeYLFgo4rWfztLZFQEBOGOnn//AM0+N5y3by/DM3Z7vl3WhfabmXv2rly5mbfebO8y91gu2G2SFe+p7iLdqi/b4ZkG0sYADNxUgALtOcZpr5GtE2lVwkgl51hjB0y/LyoYJBSE5ycqfiYruBD7PRCDylJwPl1PK/g2Ucjpb64g+DIPt7BQXN4lOy7YxOqBatBGjATOJXTPGEiowqqTp8gkNvcVu7pryQDS9ykJ+Y1xGIxh3E+JZ1cqxd3ltzalU2k/GaayhAdtCapCck/lDPN7/wADZIj/AHY9pj4c2n1e88iRlcpet13r5eLTqnCgg2qpAUuqBA2iKcRE4qIReSUTheQ0FW6NHn6fLqYlFLcObLkmYz+bfd7xmqC3L2GVtu5i8QQGI7LXNza3gIfmHgsa0OLBcfRbc/8A1h4my1w/N23WTYZYt2iLG6a0NLn7prsxcc8F5uXw9wqFttNm3ats8R+Ff/8ApnitrhuZ4azKXeDZ3u9177Fy4Lrc68WchbyrMwXd3y5OXvEl7rrzYaBbAt2+Cf6kcNPDc1dBLG7/AC2YDg1ttxR+VvX7aht22SC5RUJcrs3ZKG2mgHtS09eg8/Jf6vf6r5WnhzCy/kMk+k78AsuW85f3eZYTl3NK2su9n94k+4O7o3MWOC5EUWLAcANozc4vcZlxVz3FxmZmUoquupY3oBVfNMRXZdSW4yJVfOfZDrZwKa9YOqG0ja0FfxGET5T1e3noeRLU9Z1enGEJU6Ynz1MoU8tUE23ImlMOowoifl0WZi1kcsPjX6qP6COdiC3sk4kdCmKWzce06YVCUkpAQFJYwphY3voGrQYnC86UXeIWbW+daAS3VRUXODUqIcBiuBj/ALj8UWaM28iizWHd3DS9ibyy4MvbxtD5t2Ozip+WM83v/A2Ta7Ddj2mBNF6MY+JMHzS9ELH8VJ+DlyN41BOt9tjSs3BHH6IKrNAFicuXzR8QY4TM0E8IAtBRoGrrOK+qKgVBgB0j5RTCNnHY9YhHNRvnBX5oTmqdHJmvFXiO+3L5LJhrrlx6hrA97bbS4hrqW1vaC8ilgJc8tYC4cb/0v/0vyeX4llbls2WZ0Xy+1lrwS3cqy+Y4SxmbILXXbRbmb+Te19pxddZXYjMeL/FucuZ/iWbLXXsxdQveWW22mKgDQG22MY0AANa0ABBFd01HzAewDku/6Kf675EcS45m3tGRzJu37Henl17MFLXD8vlrGWOUZZtBbl9ozAJCze12V4b/AKncM/hl7Ote+y3vOUzFbbdFZXKX77WpvGScWkrIFCkNsIlxq1lcVQtlgEB0Y6ed4ib44dd4PZ4Va4W+y8sZcq/iBu323X2mZzLXXWnZSwTbDSN53i1ebcDLZt3m5DhNrdWWIjanOwli9znGWswMxeb8T6IXVjMSw1iBNXDzj8kbpxq16PNCuM9PTFLcOYAennqYBPo/LCCE5yiC2C5hpcdOPqwgk7a+YYQKhrWeEAqh6oqdN2uJck/KJyYpFTpuOAnPBZoQEBWcXs5mD8a/TVh9AFrcDTgdAHSphIU6IlgPX8yRLyFvLZLL96vXCdjeC2gABWpzS0qusRdz3EMz33NXyC69uxZUBUG7a9zBIgKAMIQ4wo+Vs83v/AkuTJhsjbYia16Ul64LjiMD5zDkxCcmbsl1IJtTRcL9o4S1QjpvACjCfnwgsIm1JLrgt/EwkUgoThJcIlAcAg9k4DMU8kogaScPfAdcx/HVCc9YUw/ivHb7LTbYJO8fumAJIvuljmMBMldpMZ//AE48KWWXvD4v5d7eIPYl7NNs03QLdi9lLNzKW23tgOlmLjbSuey3fu2Dzcn/AP8APX+vPAncdyhvjdZh/EL+VN193OnMAXO55e3dbu3OrdduZpxuOaA9GvcW5nwblM0c9kg1l62TafZLGXrYey0art03CwupNxry1xbMMdUxhu3CrjpkNCaJYc1vj/8A1nyz2cHzNtcnk63W33mPDCzO3LmWzlm62yWOJsWtl95wF1xFgNGYbw/hFvdWhg2p7sAmLy52A0mG5RZ3FnqpQ4flEVsKk9n3/iYDGGlcNPnikDmJyA/m+/nUNm7V+XDCKrgQ6B/J5GolAIq0nH3er5Ih5DevFGjTjpTQpxMM4znxS9q7m2q7lQWXNtqC5vAAdpuxg3XypoGPWJc6XJKLnh7wY3fZxoFVxQzdkEOSm/bDH1NDmydJVxSDYsneXrib24jm1oXFmwXva2lrqdnFFM+Qrh8sYeg+3kZZK13FpABKpM4A4Cc4dnH20tsRTU2SkASqXEjAReymVNVzL0bwYU1glsygKgE7JKaUjsetvzwOE5tpbmHBQ0bUkBUuarQEIxcMUxhve2UVqk2lUReySmIxhzMsC4sKGRAVFRSgJRCQCUULjHerrEZrqadKYArj0QnylRCRVmG/3LLEG8VH0mvoaguMftOYZsVEnLFvD7TKbbQAJkoAh0zl0mEY5elPd6oAbgF9nJlPDjH03OIF9IRatybbyFRAirNzdU8IZauTBE+lJjDp1RQuycD5k0QVbS1vSDiOQPHZGHSuMBRFQE+uEEh5JXYQXPxPug6j5Btl52nqgnNJnzJ0xkslxCxvsvnHXrV/OW7w7xkrrWg2Szhz8u+5m7d57blt10Ot2bBYr3uc+2x+ezGee/h/BMzmGZizwptxt6zYustNt7w3dzZfevOIe43XtaRvHW2BloNYOcaAqeaPFP8Apn/rA5Mn45s5DLOzrzeeLD+HszLctbdZy1qstfvrbG3G3bDbG6aXEtJcw+J+NWG5ng7CGvzbbmVZQ59xtu2x1hubu3i55c0mhr2NqCvKEiF5OBf64+Mr1oeHbGazD2ZN9oXu+DLNzFlty45mcsvtW7efYwCy+1c34s3Bdt93c111nC+HCljQAsypAAXac4zTXAAbSmlVTq0rDOv2QxxwCqfPCLj60heYh0wjQgOmUtcoAGOvXzQxsidOqKW4c9ThFVttQ86e2AcNYxgFxUj5KkG7fKNCLInEponjAzWaCWR2WyKqEdtBHBHAGY6BKEGjkLbZ69XUYpbhzFMLyTi9a4dc7rkqmht2kXO8UuU7DhauWt29gx7a6hNtmyEa0IBMoPOVPyJuS41mtzccFA3V58pabdtwGIxMM4jwy5vbNxaXI5qoSDJwa4TBxA9EIeIf2GZ/cxa4JwTN7/NX6qGbq8yqhjrjtq5bawIxrjNwVECkgR/BeJ5rdZlQKN3edM4bTLbmfrRvHHZAVcZdUOtPz6OaUI3GZkf/AHKeiLefy5qtXQrHawqYFCJ6wIWFPMbQFlALgixczwFT3ABuiiSO1h1UsRJJRZ4iHOGTa15vucCm034RYCKipq/ZilO19GLl6waX3SC/GZCpIyGJwi/4szDzeyuXLW2Lalou1fDuElKm0OMq2lUKAAhwucQvg3RmO04Ut3dIAbL6QIkrQoSYKqMtwvht/fPs7zaoLO26rB8sSmJwXSkcMy/h1N45j980IBUHCnaegUI6otKkqXKY7zn2m9lr6raLg0upFPbFTmoSqIFPWur5V3XJ7Fm2Rvbmwd2HBxaaHXLbnqWkbJKYmLHCuC292xgd9Jzpk1OPxHOMySUWWAlAmhZiPPDWk4L7TCnbcMNEbgtpOJmv4yh/HSasrlimUkB22UXz9B8y3C60pVsIixVaCpgPymGNvSM5Y6dY6oFp0l0Y6NcAvKicdPk0ESjdgqmPu/EeQQCLmdzTqbdoFzihKAYlACT1AmMyfAWWscV4jwqjfWzmHBuV7xeZZbvwMsQ57y1TYFxt22Gtc4NZcaXZnjnFHNdmc3cfduFlu3ZYXvJc6i1ZZbs2mqdm3aYy2wI1jWtAA5koDGhSYD84/dB3ZKVKmPZMkljjDdxa3aY7RcuGvBJ+mFMZTwB4zusv+FAbjXW3Wmg5dtw37rzVZy9zMXmXL96t7HFztlrWOZbrY6/42/0xd3rwyG2zeajrf8Pce7ZZjVzebu5rNd5zFx71ZbSzVSdgBwbatBXOKADEk4CPCn+pv+oHDGv4DduZjNXmXX2/hW7WXuXMhduWW5u1cv2c3fNgsaGXA5hcb9nu6OvWeDcMFFmyHUiZm5znuKuc4q57nOKkzMpQKHoBoQH1wWXG0OGhV9YlCDHRDX6Lip0U/j0RbccdrlQThGhdcI0Jz6dfuHkKn6dGqEHyWUS5LebZ9zt1Un/f1Cky2X2t09ukGvzRtQKikK6Q1flhNET5p6IbmeLXKK1oFL3VFqKFYx9OImRDPEHFh/DrVkrYsfBvq19um4d6ykhSA7baSKkaifI5xnvEfGRvHX6HXbp3oAoFC0MeRMUiTQiLpMcdz3hY/wD4PdGVDO0jnC26uV34wS4bmIGMtlIfxLiNgMtW0qdVecikNEmuc4zIEgfRFz/ULNWNzdz6jL2w+oZZtsvsXBUCBerQdu22lDSXA1RxXKcN4d33LcU3C3+8WbO63dRd8Jxc+5N5GLOyoVYvcJyLt6bRsl5RrQ5pzdu4+TiUDQTgVckgpSLeT4WjGWhK2RmyW1maveBUriTiUVAgEZ+3w+/vMlnnWn2rVBG5oBq+I64993eEqrqaUACw7NZp1NtqKUJRSAJAE4kDCB/eFX/w7n2IU8rRaciicgfaIoe9QcQg+aMxw3K/trAZS1QK6wXGbi1raQNZVUkZRw/LcGe5RvdhA4FgaFJc9Q0NDpKZqGDEA5kcEaoYbQttU4u3YcFep7TnY9UkjJ+GbMxkGu2sKt6GPEpoURTU5SVKFYU6IfmbbN45tOzVSquAxIKIq4aEgcTyN3eWr6Fzxsg0lG7JcSRM4AAjFQYt8Kvt32XuB29lTQjFYFCVBxU7KEaSgT5UzhXDm1OdMzaEaJk7TmAoNAK6oy/A7DqwwOqKOFbi4uJQvfShOAckOp7IRBq98B9wIuhcJ6xCmJwfDPBMzTasEjPHdruy4NuZb9pQX1OtuHwXmn/aSQFmTyrabTAjQpKBVxJJM9Z5DYIpTGa9PIh5EEITzUMKeYKdOEJjEuavJc41xm4GW2AkVVBpLRUanhrgwBoJLnI0AGOL/wCnPgXhWXsWeH37dqxxVmbObU2t0666xZu5DLsFThdy7y85qy8E3cu9zRZvHxdnbvE1u5b+F7t3dsoKd5m3tfIWACrQBtApoQxd4Fx7iO/yl+mtm4yzFoe243at2WPCPY0ycFRCoJB5Bmb0rZw6UUHAqEPROA6xbpujB9ROOOyQmCj14wy65+0xaSjZLI6PbG6XZ1da+3mTjjHDOP8ACzxPhXiMZW1mwMwcubTMscwlwUZa/duEDMvRlt9ldLjIt4L/AKt5fiX8T4FnwzMZLhrsvfZbsXWIpvZi5nDdzVtty3dWxdsWgXFrLpfbY9l23w3IiljAAu0aiAAsy4j0wGkJ1iCRPUMPPOG3mScxU606sIbduFCF1+bQIDxIt0SKr06EgIVDcOuEgA4mAbQqXTh7YV3aOP44Qh54cMR74q5xcNEENl8mVJRKKh9w/wDuP6tyzubjf/afo8lLf5IUzJxMLzljMeGeHlc7Za0nEU1sFwHaZQ7ZKpWelDKMseOX+9ZnL7yl9DbVO8JUU23Fh2UE11yMTM/kaRnLhs/3rKlgvNruyqBawrsNMmEbIKJPEEu4Gxm8yDmLmLaubSmSqtitd45bhY9WOktLtlRGU8F8JZuf41cR7lL5ZZ9q6BS8nS5ZPZgm0qQLOUbTaYAGhSUAAGJmevksZy5lt/ZuOLXv3lG7KsDdmh7n11HABKZ4iLWfOX7xaIJtvFzMW1Dkq2RcacQBtBQkkWOO8A4Ze3/D7DsuQaKEc9rnU7avKOqatSGhYPD+L2t9ZJBLansmCCJsc12IGmP8v/t8z++5jPMfbAqhuZy7zbvMBDXCaByVAtWlwKCTgUIDghAMbyw0Nujsukadey4EFQonhiJwBpDmuC4K1wcFQjSNYh+fuikvp1Hsta0YAaANHIVENs2CtpoQMKlPM4kukcApAEgMEOVy/wAMXAlzB1YBVvaaraZ9kzWfym3w/Itru3SjQoCnHFxAEhpIgZFz95ddtXXIW1OJJbLeXGikOp2SjkUw169lfXKC0bR9CwGnGFbDeF+FG15oKbhW2N2Ea5oS8KH1tLuydlJzIhnD8hsALUZlTiqOc5FUyBQQ0CarCtKiHH85PVzE1wjYnAANIKzRYBdifXFTsIYwFC5UlqEAO2tZw9UBWz0zEoQW5aqhAL5uHqiluHNnFOrkzfGfEmfblDaa0NfS99ytz2sDbOXFi4cw8vcxhDQW2w/e3XMtse4ZTxLx7I2uHW8iy6yxZY5l543zw977uYFiw+640MbSWttMpLrVq265dNyM7wLJ3qMrxHc94ZSw7zu7zctbTml7KHknYc2rB1Qly0sCmHXgKakljgAMUGryHhH/AFT8d8OafC77mYzN61ddZJ3dvKvfkL1y0M3au3LGZzL7DrbGsubxjHnMWu6va67lcpwL+7ZrJBxs3Ec9HPcHXTQ+7QTcKrVVSSoi34e8Yt3eauFwtPVrt5Spc2mwwsZQAArnbWicNLcD+IgAPnPRjG8aal0yHRBRiKiTw+dYmEBxH5YSC1kjpOrV51gkaY2cPJAInRjzC7CA1MYqeVOvD5QE+4f/AHH9W5Z3Vxv9P9GJQjMNcIOdOLnFOK3N1YtU1Opc5KnBjdlgc4q5wEgUVTJTAJ/unCrRB+hd7yShH+6vWaCOmpeiG2LIRrQgCky85nE/kp4pebu77/2j1uOrRrGM2d61raWtTZbNVM5xft8Pm7MUbx20rgwuLQjnvASs9lF0qgThvHMw7b4dv6Qh2t+xrSFDgAlDTNriUQUzPLc4dxFm8sXQA9quaoUETaWuEwMCIfdy7zatFKbaXHUoAu269U5SpngsHh3BrW5sqqVOepUklXuccSdKahzmeb3wFHNQ8q/J5cg8QcUauazAG7av7NoLwdplxzH7xpadpoLUQTJgueEOnT5orDU/OC+ifzQCiqvtgKVi3Y4dZ3+czJLbNusMqLaazW5rmCkOVHpVgJwLd415m4BvriEVkOeWCgPextDX0KxKkqMzLeF3a0JikW1CYyxhGdk/q6+kr6obcaFIwOqKgV50uQXQFpX1ygEDCJcoaqLyU8qjkdmLxpY0KTOQHmnFzwd4esXuJ8Z3Vu43LBl7K28wy69rHuOazHD7tpjLLRdLX2N/vLrHWXbotc5t3xP4nvOdN7cvZL3XGZTLuuOuNythz9vcWi4i21xJAJUkkk81vX7D5DJf6vf6sZVOGtLL2RyVyki+3YezN36My0nLOY47rLvYuY7dwd3pbmMj4Q8M2DZyOSti0xpuXbhDWjZFV65duEDAK80gBoRoAAcDs+2Bd43Y3rW/z7jf+W9phjeE8T783LIGZTu2Xs7xrniod4e9xYgc56lSaaRiIdwXjOT7hcEv2pvqQ0uI2LIEgFWpOuDeyT62jocP6wB0Qh5FMbQmYl5Mdft5iiKnDaOPu6MI6YT5IuqHXrpQN8+kpoXTFGaZu8oDNqh3eBomKX2t29oMu2qYDkDRhp90Cnn2cr4cy3fcxfLkbvG2aQwBxK3WlpVtWkImkkRe4te/b5kMLhPYLQVChxa5ZTACJ0xOCcfks4XVAOqEx5iYc9nm9/4BHGeKFMtlHDYn8R5Dg0VMuNcylyO7JDsDJYa9szoGvr0JAZUi9CqkVJjyOzWadTbailCUUgCQBOJGiHeIuL2aMw8jdtrBoADmGbCGuqanaaoTXOCgXD2iC8SMp6+rQkNOpZ9UTgM14Q9o6PZE+YrikBloKuJwTqOMFzRUiIFSKBIHTzGN+iVUa0wnjjFLAgjYkdBxTqgNuBOn8g5PNE4GY4vdoNwOoFLzWWISFYxyYiZQTjP/AOmP+lHxH5K6wW+LsuNAyl+1fab7MtZfkgMyHstNttzTr1DS578uw02r7sxx7jl92azmbuOu3rzyr7tx5V73nS5xUuOJJJMzz2uujYCr1gphPHnn/UHxpdGTHDMxk7uXyl2y28oXL5xl/M2+9WRcymayry2zb/2tZuk7u3Rft8I4MKLbAAXzKkABaXkmchjKGp2Wqg8+PrhpbNFnq6oqcVOvD1cndOJW95bVUqc2YniwtOjXA4l4ZzH8NvSV27dmFQJ2bt2kYaov5z/UKwm7LAy5XY2qnFpFGWY6mlWTIKr0GGX+G3ay9ZU3B2Shm5jcID3SI0Yr1wo0+TVva0e+KW4cw9Xt+TTE4dmsy+ljUVyEopAEgCcSBhFvMX2brL26kCh2+qCYil1uggHA1KmEThAOv8kUtw5icls8Wu7ne1UbL3rTTV2GuRKhimMsDDsjxW1/Bskgrt1ZfN7+YKVMLLlqktxBnV0QcnwWzubZKkVvfOZxuOcdJ08i6/wIzze/8AWuC5d+7D1LnoHUNa0uWkvZVgiByzWLfCMsKbVhoa0bR0rpLjidLjBA7ctr8mGEopdhCInJcbmbFPDbDhQ6te9qCpQbu7Y3L2jFd5VqEKIpb/JFRKEYHHTBcktevq0JyTgBsLyyhGadP5OQGJxPkWEMCqaafyQaThyYr1JAdoEZzxf49z5yVrLC0Khls3mA1164y1br7rlsyWNc97W1ObTU5rSQXCON+Hcj4gu5vwTmbmWOVyr8jksq6iyyxdpfct5ZmbexucY+4zfXiXUsc5rUaxvP3jpM0nH1YwctZHaSpynaQqNkiSYSM8eVu/bTUqTBVEXAnWOXgf8Aq343zbOEcKs5i3mrWWv5Rmc73YZbN2zcuMZnrDmWL9w2msY5rzdtl73sFksddtcNyzVbbABm6ZARZucZ+fogWmCTYFx+ymiRVemPPyLC8ixczlyzRmZUXa7ppJxNAuNYdSERbv8ADM3/ABPLE/Fbustlt2jmhgV5uOfvC5w2exSpxEXxxmx3C9lyyu3Wb6B6lprt2w0qEKBUVCiR0eSKlEhOYQSn8vyVHQ/O3ZtYi6O04NGAOvVDc/xN9dy2u6agbuqgWvmwo+sJ2hspKa8lLcNPu/EQGgYe+JaIXlSHcJ8PdilTmv8AdGkkfAusaXq4USMlqwEWBxfM9+zGXNyi7uxZQXFqG7Y4tMpKVwUIeVV/ArPN7/l4Y2ZOEbu82nOZlDfms2F9DZPezZa4zYirNSIRmGnp1eZPXAaTU5y7SIiDVh0QA2eM+vk/7c8Muoe0gZq+jD3Zrg25a+HdAF7egOHw3LbRXTIEMymWbSxioFJRSSZkkzJJxgOXZEIJmHWyNSmBNelE51RwEB92ZGA1ejHyQLgpGHXBaBI446IdmLxRrArjqGuUPzvF8/u7heLdttu2+7mLj3B37PLmw7Ya5jgbtwssq0NL6nsDsx/31xa9mOGuzLsxYyb2ZNrbJV+7L3ZPJ5Jl+8xlxzDfNlhcHORrGmgc4WrQVxwCgYBdMbTvjfmp2eubXK0r0eeC52Jx5WHLupqqWQOnpBjcgVMOLZBZH6SKEx9XJlf9RP8AVPw8/wD7cy1mxm8pduZjLbu7duOc6w+9lmZxmZuWHMtPe226yWXq7Tn1ZdxFy3wjh7abdgAOKuNRQITUSR1EwSZVImnCAxoX1QWPNS9UTM+YkTgNMJF7N3LVOaugfFquFC0NaDQLjWFGtAwGvGLO7zf8R4Xlg8vt7rL5ft1EbZNy7K4+uSqlMmmVq5xiz3AZguFrbffrLCjuxZFKH85OhYbeslWOCgzEuucJEuc1ugrCwnIh0wGjE4fJEBSO5Zdu9zTuxaUtqSbtstLAjVdMzRBMwzief2sw0bOihQWkbJpcrTpEtE+SlvX0RS3lUxKZEWWZ53xswSLNtH/ELSwP2mse1tIeDtIuA0pvs7xLecJuFju593a1Q1rf/wBoa9l4LcbvNCLR2Yt8O4ezd2bQRrVc5ASTi4lxmTiT+CWeb3/LVPJ/3lxSYYSLDZzO3be5WXNGFL2dI1wx9hqKqlVTVI4rG3p0auvSsJoiWiBcYze3Xfs7VRbWjmh+3S4NpDqtrFEE4Nmyd5euJvLiObXS55ZsF72tpa+nZ7SKZ4VYDVr+aMU5HhVIT2QOv28k8IJbMxUSgGGHXCQQiqksPXBXCJeRWHZ/it3c2m4upc7CZkxrnGWoRxL/AE8/0C4vfy/GmZhli685CluXbZvf3ht63xbhdTrjt3u9yxjDbL69/VadZu5nxb4vzlzP8Rzhab1+4lbyxjbTFpDWgNtsYxoAADWgAIOe5100mVIxqnOYMkxnjD2WRQx6K1VwwmZ4z9UT5gu2ijh5tPnWAy85QOgD2ARxHjnjnOO4U20bDcva3W8uMbcbZzLc1dYzOZcvy+ZytwjLta5rnuO+rFu2GX/4fwqzuMu1EFTnrIDF7i6SJMwDZmiz1+mKGzIxOrVG05ern1aBh18xYtDj2X3+4qo+JdZTXTV+zexVobiqJJFKuzfg+5Tlbqf3elh3VLWg/Fv3HvfvHVOwFPZwSDk/FDe4ZkFGtV1/eItRWzapZTIITNZQzN5Z1THhQUIUKmBAI6xCQnKuuHB4VE9YhRzK8W6D7fxMKdPyFByHKcLFDTjmNk7vSPhPAL6kLJHZWrRFLZvKVHBUVJKQMdHIAzHT0aoQcx2czRpt2wrnISgwwAJPUIvZPwyxcsxAc4o2CWFw/u91jHuV7TbxT6eCQzh+Yv8AeQypHUC2lTi5EBdpOkwDq/BTPN7/AJahizwfKSrJLnbOy0AklC9i4YByxZ4flWUWmAhrVcUGKKSSZ6zG2VJ5JRd4xnzTasgKUcZuc1jRstcZucB2SiqZKYv+IPEoqz16kDsCkNBYf2Tt26ptH0QRTrJMbWA0cqmAQ5BqSKW4coa0KYKiXt5NkbOuKWwh8hKL3EuK3Wh1pheGOLmAgAuJddoe1jQ0OcXOkA0rGS4D/pJxrM2+BZaznLWYIs27DMyM262x1oNuZOzmzY3VoB++u03qwHZe0bVd7nUtCkwLVkfE+k6c9IkVGBSXXyT52S/1i/1ay1PDbZZfyGSeh36Fly1m7+7zLScu5p+Fl3s/vEn3B3dG5i3w/JMoy9sAEqTWQAFKkuGGv1RW+TRAaAhculcIQc8BuB064Qc/ufEbe8tnEVOb62lp9cXr/gh3d7wo3VtA9Npoft5i6WmVbtrWgmkWeEeNrS72Zu1M+E0NVaLFp9dRIkoIg5vgt7fW2lCaHsnPRca06DogkaYUcg/HTyqYoIUaYT5CsG9eKNGOOkpoU4mKsyacm7G1I7xMNsUvbS9odLHDCBZshGtwEz7ZxOKBgceiE5FMLrh3AeFHvOeYtVnbtoja/wBo9m7OzOTujGUWOI+M8uuYsF1Ld5oOlbD2t0NMwcOkwLFkI1gQCZQecz/BjPN7/lrMrl21XLhAaFAUnAKSAOsw115i5vMD41xTgC4tbQLlxmyHIrUXExUwqB0YwHMKg4dXJOLHialMvlC8WmqdovFD5pbc2lzWnaYQcAgUxUJryS5wB0wpmTiYa8DBZrh1aVg0mESQ0RPnrCCMx4LzHH32PETGOJs2uH5y++3U1ptuY5+Tdkbh26qXZhoRpDipSLPAfGedbaye7YzNWrDLVtmefauMusv5kW7TPiC4xr6Le7y7XNabVi2hq5+8uM/adhy4UnakMVwmmseQ4T/qv/qlwsv4G9j7+WtPuWgA9psvyt/MWm5lly7lc0x9zdWqDWWB99ndnN3+V8J8AsnL5LJW227Vs3Ll0hrQgG8u3LlwgYCp5QI0IAACHzARceqAbZ/adGCJ6ceiEbicTE+agiUIieQlHn5HZzgb/wCH5p5V92l9+pETYuXQwSBEhp6IfmOO5Hf8Py5aDf32XZJ7g0O3Vtr7nbcAgXWUEV8Lvbxw7QouNpOpXsYD5xCwAeUUmZ9cUkIIQeWXlGTy7d7mndi0pbUk3bZBYEarpmaIJmG5vi7t65s7bUp3SycKmEB9SN7QkksTCgcmxLp/JCNwEKOS33jbzOYUWLW0N6WlgeN4GPaykPBV6A4DSlWbP8Fy4Sqz/ds3vEQj4gLXNmCZa+iD3dtNSLMnBUxJ1mEP4ETmAa4BtioHq9vMZ5vf8qVFI5GZXLCp7yjQoCk4BSQB1mG8W4q2viF0ayNyDUCzYuvt3FBBqQEaINr0D14w1zdghenogM1QsWuC8Hv7jN5wu3Zoa9Rapfc7ewNle05pnsqZQzKZVyBgmUxJKkoSUU6FgNxTndEbGGv8kAauRtzQ1fXKCR0e2J85TCiH5zOOotsCuchKBUwAJxOgRxP/AE88B8Qe3xNmMu3u7bNq0/c13A3eZh+byOYy7Bu1u7gtdeu2w1oOXF+1mGjxN/qJxK5xPOhm7bce20yi3U5+7Yyyy3bt2w97nBjGNaC5xACnyAa2ZgutNoadCqnWfTz2+P8A/WbLPZwfNW1yeT3jrb7zHhpZnblzL5yzdbZLHE2LWy+84C64iwGjMZbwr4WsHK8OyjBbs2jcv3i1jey3eX33brg0SFTygAAkAIth7anOVSqYKkvNDd26U9GHphpM3BU9/wCJhdcA82Uzqg1Fenyk4DTFi7wm53G/lnEsuUuvJVSuw+6GlQEmuMXG+Jrf8TyjnMFrN1WMugLW1/AtMuPk51O1jTUJGG27D/iIpajpaUUtAPVCaILjgILnYnHq8nOF5UEJCGDlOGClpSrMbJ3ekfCeAXVIWSMlq0RSwq49oz2kVJKQEXRyBDAaMNMIInD+J8SfRbagwcVJIaBsNccSNEZsWD/Dm3RaOXzHwcxu0INz4RpLt4JbaUVK2YhmQv5jvBYqOoFvEkmQLsSScZRgv4GlCwCyZOAwwgPulehMOsQHHQvr5rPN7/lSwzKZZtT3kNaFAUnQpIHpMN4rxFtXEbolNN0NoFmzdfauKCDUgTAThzmjtIk9RnBYiEpKZ804AWR0apQhwEPz/EH7uzbSpyOclTg0SaC4q4gSGmcof4x4rb3V/ODYt1B27awG322ENfWwNxY0t6SphRLnkNmZS64BbEzyJoMLgvz8xDCDlZ4j/wBQuIM4dlbt1llly4y65hu3HstsD32rdwWmVvaHXbtFq2CX3HtYHOHFv9PP9HeIMuZNgtNt59tqye53Wkd4GTL8qmaZmLSN7zdc5rS9zsqG02778zx7jd92ZzmcuPvX7zyr7l24S59x5krnuJc46SSTPyNv+l/VPP8ACP8Aqr484c0+FnXMzmb1q66yTu7eUfc4feuWm5u1efYzWZdYdaY1lytjHnMWu6va67b4dw9tLEApUmotktTnEiQGnohoe1KVmpkp884NeBxGvrifIolzUMNOpYqbhCjyiHRyOy93svCHHDTh88Xs3wi1uswZsNV1yOksn3qSs8QgWBc8b5mnJsAbaZu7JUkldrLi48IS07WKykDDruVKXLSVsRxoqLg3aLWh1QaTJUwMSiXkTXgMPfABGHSYQ48qicMs2Wb3MXl3dtaa6EL9sgtbS01bSKiBTAfxR+7sXO3lUa5Kez8dhDirgLktdBksCzaCNbgJn2zjzwqygt1Y9cUtlFrKXHJcvVUBDOgK6YCBBOZC6Fi5/wBrZnuNm0UGa3bL286NzebbcxEIUqqroEDjXF399zrCrLqOs0yIPw2XDbKrpbLRyIPwNU7CNuQOjFU6YVEPnicIqx5+azze/wCUSicW+F8Mt72/dKNbU1qoFM3ua0SCzIj+J5877PPHa2m7kEEOZS28+3cqBG0ijRAcdCwaQixvNMOdoKdcvdDr90oxgUmZQeYT9EXszbzfeOEWy2mzujbrO7IPxPh3m0XW1TCO7I2YqeUwTHr0e2FGHPaAUVYRvZ1Qo5JShCFHnPMReqO+Z3auOXdW9obwgtqFTWPDEDgVcEOAnD778iDYIFNrfAFpQAnebhSpV0xpTRF3xnxO7ab3e3cfct3rl2yxpYxzw3ejK3nXHODdllizduuwZae9GG/wPjl1nD+EZoW+8ZO0yw/vDrN4XrNy9f7tbvVtc23U2ybOXcbbHCw0gqnkg9pS4Oun2gqD1czMWM7e7rwPgvd7vEbgQ3Htvuu7nLWW71j23MwLF5Lwa+3Ybbc+4HO3Vq9mv9O8t4YsjhOcuNuXWHMZ119zmXLd1tOdfmXZ220XLTXbu3mGW+2C2m5cD2522y+ODOtuq4cb2ZLbdwhwDxmhnLeZdZa1C2ypu74B78y61VYOW8K+EcucpwzKsbbtMN27eNtjQKW137ly84CTRU8oEAkAIQSX1fOsfCCk44++A94kVmurq5Jc+UAKg1QT5ZDID1/NyI3tHDpSLl3ht7uTrpBuGh96ojDtXm0/0Uho4tlN7k7JpZ8Ww3fLJdhtx9ukuBmtSJgsDKZW5Tmw2p9qm4aJEpvDbax0pyPRFQ0wp5+0IUD1nkRmA9UOu3jstxPX0RTwllGXudnNK0pT2vgPAcVcDbmn54kkPfa/aXUrdPaLVQ0kkBFOCciclNooB+OmO88Qubq0Ci0udMnU0OOJ1Ru/DlnuGWDk73XYv1BQvwLrWOaiOHr1Rb4nnbe+zdoD4lT2KQEWhrgzDQh5EVfwOmkwr9OjV16VxiXkWeb3/KEgHKtoyrSly8ts0SP+zNxj3KQkvPAy/B7W7bcQ3DVcdU5slR73kTJk0pDt25WMSqWsSxnjqhGhIXCFEOvXTSxoUmZQdSmL/Csod9wcUC4+bN4RTcaKS21ebTcbi0zSeyUhlm12GBAOgdJnFJEuvmq6EB9sAA4xuji/Aa0IhNUTjZCkaMIaCJBVKjThL5oQSiUIORYvWLoRlttsMMph1q25xlMbRInqlCxkeGf6p5Hvf8JbmHZV2+ztrd94FrfBMpm8pXX3e1+0L6adimp1TmWeF0PIIDu88ZNJ0FDxlCmKHGLTGZCl7C0vdv8Ai53gA2gn8aRlWKjDRG+HDfhUpu+8cY7S9uv+NLhKnDTH+U/4rjP/AOmYvMORV7y7du33F/hgjZFP8aR9Jmru1gYGVzmU3+ZAcDf3vF2KSXFp3TeNUCgENRdqlTMmGsu8LrcAAXd54yKikyg4ygXFBhD8vwvJd0vuSm7vuL3aEcC74b+NBrqmgtmZVVCYEM7vw7dUuBd/eOMOqaMWT41sr+cJiBebw1bJalHeOMdpVrq/jNWEqcNMd1/hfw9XeeMa1x/jK49MXmPyCveXG27fcYG7B7IT+NI+nFTjphuW4bl+65gUre3nFrtSDa+G7jQaKjORloj/ACn/ABXGf/0zDRl+G7qhzS7+8cYdU3SyfGtlfzhMR/Bv9M8k3K5HiFx1264Ov3Huusa1oDrmazWavFoDjQzeC2wue5rQ57y6MrfstVloXS8qAgdYutEiVKuIEl1mUJbmvml6cVhoOj1rDWWwjnaccDqMbwBGFKj+boElJKk6INxjkdrRfUqRTcmRif5OfU7CN8tOoY6NflqjCETjaiszdr/JCHkHia5Y/vf0n13Nr4QtDZFwMbSwJJk8TOcXcl4wubzKNpFjZtNWouc93wG3HiZEnnzRb4jw9+8s3QrXI5qgEjBwDhMHEDyLHuMgsCzwmz3tzClzb3VCpT22o6qeGFM8RDLvGbven2529kW92vb/AGbkfUg7SoksTzJwX8Xu0KlIpuFZhZsY5ExnFvPZJlXDrkw1bYUUIquAu9uaINWEPyeeud5tuRBSbdKEkza8kqUMzJOmFHLP5asIfIJanrOr04wKpkLPD1Rq8kzze/5QL1z4WRtH4lzZdNCQygXbdzaISpq0qsM4bwtm6tWwjWq5yBVxeXE9ZMFzAiprgPuBSMMeQfikOvXSjWhT5upYyWdc3ecNsG8rVc3vBcAwGr4V21untqwNeGE4FluDJDHD0n18+u51DV1jFY2YpfOKmBSemFGJ5X5vNOpt2wrihKDzAEnqEW/E/jPiAZevghlrclbQY4tIrsljXrSJlgMtMf8AYHeu95S8P7rcoFuiiy+/cFKFxUq34lwdipvaTkUaYQxazOXu7nMWA4A011h1KNncY1qIZocYDbuRoaTN2+y5Qa0F5T1Q+2XV5nMUm69CFoqobTW9uwHuCtSpVOgCF181IUwHaNX5YXmoIdwviVnfWAQXbTmzE29ktdiNB88oItcRoDyaW93VAJopzE0GkosDL8PYtx/berviEEzpc54agKIPbCgxjFsMCuaSolpRJ4R8WS6JSTpGKwXgTOMxODU2kaAq+vmrGwFGvCKlmMOiFPldqRPugPdIjRCwXgT5iQ7KZptdu4EcFIUKuIIPoMN4j4BZTnWHBQagSNOZuuttpCnBThB8Kccym4zlpprfvWvqIaX9m3bDBspg8jrlyJypyHh2U+NmwiWZtqkHH4jm0BGK6ZmlOMb7jQptnDLyNCSXfWy0uqQP6Fphtq0Ea3AKSnpnEwnI69ecjQiyJ0pogcDNlT/vKv8Awt52Kf6Pa6eiMxw7jmzbvBoD/hFAHK4U2yCVQBVCYiBmuGWKb5COfXdK4/Rfce0Y6BCj8BAeiF50oBwHt8qzze/5L5oSDfvHd5GyRvH7LlKEhlIu27gqRKmqmMWuHcJt02LIpa2pxpGKK8lxmTiTFTwh1auRTyO4nxJ9DGoBJxUkgAbDXEKTiiRk+KcayvcclZFw7jeW72+3jQGneW6Llulwa9EKpSUBMBlkIxnZmTjjjP089rTgViUC6AjR0ieiBNFhRzL3DgaTeagKLpBwUatYhmU8UZYM4nYLheO8zW1U9xZ+ycLQpajdglUqMyYt2PCWVS/lg8m/vMyRbqsuB+HeNL6g4slUhKyI5Z8xV57rbsGoo8+E+ROYQJkQCAvWkFtztH3eaUuQAzLlXoT2rCiawp8hOA541y/LCDyqwrQg6jEgiw3N5PJ98JJVgui0gCElS1yyXRo6YDu6Wpf/ADrf3EIMna/65v7iPudr/rm/uI+6Wv8Arm/+Xj7na/65v7iJ5S1/1rf3Efc7X/XN/cR9ztf9c39xFy2/JWmuuBC7vy6Ew3IGHmhvD7V+1dstJNO9tNxJJmbb3YnXH3O1/wBc39xH3S1/1rf3Efc7X/XN/cR9ztf9c39xADGWmWT2rfebbqv6e4DhOcoblMpkbTLbFQd+BRSSZmwTiSZmPudr/rm/uIXulr/rW/8Al4+52v8Arm/uIcyzlrTHESd3xhQ60NhDDsx4uda4lY+ja37MvTim3ZY1zkliNEMs2cnaaxgQDvzTLRM2CZQjcnaT/wCub+4gkZO1/wBc39xH3O1/1zf3Efc7X/Wt/wDLx9ztf9a3/wAvH3O1/wBc39xH3O1/1zf3Efc7X/XN/cR9ztf9c39xH3O1/wBc39xH3O1/1zf3Efc7X/XN/wDLx9ztf9a3/wAvH3O1/wBa3/y8fc7X/Wt/8vH3S1/1zf8Ay8fc7X/XN/cR9ztf9a3/AMvH3O1/1zf/AC8fc7X/AFrf/Lx9ztf9c3/y8fc7X/XN/cR9ztf9c39xH3O1/wBc3/y8fc7X/XN/cR9ztf8AXN/cR9ztf9c39xH3O1/1zf3Efc7X/XN/cR90tf8AXN/cR9ztf9c39xH3O1/1zf3Efc7X/XN/cR9ztf8AXN/cR9ztf9c39xH3O1/1zf3EH+6Wv+tbL+wjL8YtNobmG1BqkpMhFLWk4fmjzc1YD3HD1wCcfKs83v8Akxu3fh5KyfiP2XKZkMpF23c2kSpqpjDOH8Ot0WbADWsqc5ASqVOLnGZJmTAaq8oGMZa263vcxnC4WrNRbXRTV8ShzW0hwO1SqoFnA8R+IjWbc8rZkNxU1LnxLTxvKpH4jSmDY2SrBiPy4wGDARLlUBTFBfVTjIDGY/EcjP6XshYDtUKOasNzvGcrvrjQi7y8yUtFu40aBoh3DuC2dxZcVIqc9SpOL3OdiTp8qg9OqKW4c7FTqn80G88qXQM5xu7ubbigdRcfOQwttedIxCDHXGXzHA7u+t2nOLjS9iBxY0SuNaSrgRIH0Q+20dqn+qIo1eQQzgaE8tPCCpUHRq5QNfI23bFTnFABiSZAQL9rhxDXBQHXsuw9bX3WuHmIBgZPjVk2bjgoBLSoVFBY5wIWSrE+TZ5B4g4bld5kyHEXN5ZbJjix2w6418nNI7M0UKEMKYUQeJ8Gym+sBxbVvbLNoIoR9xrtImiRLkSEMMy+XaXveQ1rRMlxKAAaSTIQ3w5uT35zqRaLmA1U1IXFwYDTObgmGMot2OO2Nw+6CWiu29QEWdt7wEUYpF6/kLRuNsUm6QgDA8kMqJIAUggdMuWWELqi9a4BY7w7L0bwV22U11U/tHsVaXdlUSaKIucPz7KLtoo5qgoUBxaSDjoJhTAz/BMk6/ZKgPL7VtppJBQ3HsVCCCmqHcR4vkjZsAgFwuWXgKQ0Lu7jyFcQASEU82UDj+fym7yhax283tl2zcLQw0tuF8y5sqVCzRDyJy9PIsSicXcvwCxv32QC8V22UhxIBW49gKocCemLnDuIs3d+yUc1WuQkA4tLmmRGBMWM1nrRt2800utEpttCbQCqkwhIAOIWE5JRKcf9zZjKU5Glj97vbJ2Xua1poFw3Jue0JQoVSAAU5BxDguSdesuVHl9u200ktKG49ioQRLSDB4hxfJG1Zbi4XLLwFIAXd3HkKSAFEyUEJC6OThH/AAT/AMx/MSFcJ6on5Znm9/kU8pl+ED9m4kvwk1rS4/TYSqJJyhV0Rb4Twu3u7NoI1tRdSFVFeS44nEmJBPXAaNHK7w94cy/en2gN/c3gt93UAt2LrALtQXsOKaYvcQZ8TM5hK7m01aVTYrc0IugCEY1euKrpVdEgno5k4BBl7YQzPo5KiZDDrHkp8mCeSV2EVGS81AFhlp7pT2UM9OOhIkE1YlNevXCA+2OOcX4u3fWOHnLNtMVzf2lmgmphY4o628o5ru0kgAtnjPCrW4AJbdm528Xdtt9p5ooR3ZbtVTwEPGqn+qIU89YoZj7IAEgF56c6m2Kj50T0wFmRp5jV0L7OR/jbOoX3a22nEE7u2xzmXHNAJNT3AtJLQ4NaQ3ZeanX+FXu5WSiWqLF1JAHbfYqKlTPXKUOyfGPg8ReFFtrbzhbey5smsMaxwexoKFxpqQqWzfetPGXytsobxAcC5QrGsra4uANWhoGLgS1XXOH8RF+4ASGGwLdRAwDjmHAE4BUGsgR/Bd0e81i3uwhdWSAGhCQSpRAcZRbv5/iIy95wBdaFgXKSfol4vtBIwJaC1cC4TLuBcQQ3LDb6kIjg69ceCEJkQ4EKh1gFQFhBD/8A6i57GcksTDMxxPiAyt14U2xYF2mWBeL7ASMCgLdTiIbxK3mBm8vg99DbRYSWtarTdeXVFyClUQqgh/i19wOc+uy22WdhC1Xh9WJCtSgFCRUhINnxTw/iXd7+Yujd/wB3a/dFrGW12rtL1ClCwJh0xk7fHuJfxF7mvpd3e3l6ArFCWyQ5VEzgnTH/AGSMyHFweDf3VKl943VNveGYBDP2kwAVGAz/AAU8V3fcjZFfdaq99aF3s94FNK09py4ywjK+HBd3PeTc+JTXTu7b7nYqaq0J2girPCLOT713retLl3W7REkm8uLjrEN4rxDM9xZdnbBti657CFD0F1lLXfRWZE0pLSeI768MxZzLbFFwNDFLBdqBZW8ggvGlCEIJKhuf/wCJ/wCq2GtzDt2wkVFC6kLMoJlNQjK5X/T60S5oIe5u6cbbGUUtDb4dvKwXTarhSpM538p49zIkjrV7dFSsjbLMvZRBJwcQCqgkyDcwPD7q8nUN0UeNmkKEubcnKFdii4Ec1g/8DJ/8yxyW8lk2G5duuDWNGLnGQAXSTIQy9xHiIy11wBNsWN7SoBLS8X2gkFQaQWyUOIhmae8ZjLXJC6A1iOXslm8e5TjqTAmaO4/kc0l0PLBY3YNSOaCd668wBAS5C3Qiziq7xVouJNoy5LVWW2b7ThppGqcXeGcRbReskBzVaUUBwm0ubgQZE6sYZneL5wZG6+YtboXnAKQKnNvMaCQA5ApAKORwIGayuezvdrVks3V3ctuC+HA1ENGYBt0FAjiallhGetcB4j/DXsZbrd3e3mKwrkFNwgNSZUYrGbtcYzgv3Mg+3euONhoGYSjZLGvDWBCAe2CBNpUxZ4n3vcdzD9ndV17x1sdreMppp1OVdEDxD3/fru/h7ijtlo7e+fgv5s+iLnEO/wDdN3cop3G9WQKrvraY4IfPFrhPC7ZvZi8SGMBa1aWlxm4hoAaCSSQEEVO4q0XEm0ZdWrqrN8FOmgeaL/Ds2KbtmzlmOCgoRmLAxaSNGgnks5PNtrytoOuXgpCtAIaFDmuC3C0Gk4LA8MeG0sZiyGm5cRrqQ5rHsYGXLTmEFjgVaSkhJJs8NeJ3C+7M1m1eDWMILWVbtzbbGtpIaUclVRQqCKRdyDaMvmhUxqk0ljbYftOe9xqc4umgCoJCE5OEHVZP/MfyJFLZkwCZnX+SEhTyoORR5FqavfCwghRyebmUu0+UPF2NpvZxxmpNbbb7jRKotbTtDstJ0rKC0lRyzwh3CvDjkzUqno34U2uGzdFD621CR2ccUhnD+FtoDVmrnKSVcUe5yKdCoNEUtn0yicjBXDnrG8RCfd8mo0nDpmOdMw+4wTkpUzlq0JDg+Zak8FWDSFBxnqjO+ILmVr4PxI2943eNG3btBo2vi3pXSXSa0Gqkq0AgZjJZc2sjlir31tdvC91oM2Sxj2UOUSWpVKARc/o/1W89TFLZazq+dYQYeQLHYST3wKSgil3aGPuicoLnFEhr3dPrikYcwk6ILz9LRqT2ryWcnYncpzDSJY96uuSaDAg46eQcfyGVNzKGrbD7f0HUuNJeHoCCpLUQE4AmLTOCnckWbAVA5DduWzdKPDgay966qlBUCMpkcm87rNlzbzJI8MtXHMJUEjdk1hEJQglCY4RnSFfmG3i9Vxt5VzWHFJAAhAMNcN4LdK2cs0OaJY3GW3OMgHYhELj0JFvPcUebt51u+C8opDL91jVQASa1relFKlTyv/8AqLnsZCmLDOF1d5L27qmTt4oppJ+kqJ0xl73j/j7LLrDXFjDl7b3Nqaw3G1W32zccKWgpvFI2SVnmhw55uZcWssLbnKCWDM5elQQ04AYgeaM7/wDT/wDxGxaT/fN/+1EZD9C77bcMP/h3/wD727Gf/Tt/1XxwtBgcx/8Ab3Yybddt3tZGW4bkjTZzRc14AagbbNpzWzBOOlpaiTUGOJcIuvLsvltwbTSiMN3fuuJJdogEqTMSRTGf17z/ANVsWuG8PbvL151LGq1tTjgKnENHnJAjL8I8W5AXrZDhZBvWg8MYGgND7IuilihK2lyFAUAAscB4xlt3mbu8Sw4vcBSrjRfYy2hNttZ7BkWTlVmeD5adhtDrZONL7bHpNzjslxapKuSpACg5jTqsZP8A5mXhYv5y81bmXsl1szkXEMcdXZcRMfSlGZymadVbytDbbUaKQ61bc6YAJqcrtolFQShx4+83XPbcDnmReLV8lhNFCU0Nb00q5VMXMzbk5ly8RgcE1gj1RfZmHlxzttxfII57NoOOCIKsNLsEwblcy0PtvvZSppwI7tZkegohGGuMhwlj0sP3rnBBtFu5p0KKVdgZ1FY3ObcXjLXDbYTiGI1wbhg2pAqoEAkABxT/AIdr+s6Gf/WWv6rI4aTqvf8AwYtebL+1kZk//MH+qyM1mHtBfasKwkdkueGkjUUULihIwJjMOfcLTlDbFlEBZ8O25WkAFS9XhVIJlF3PZorcu2Mq5x1uN/LqdAnjIATlyZrLvcA+7YRoP0iHtJA6QFKagToMZ7ezDxYIMpgZeyMATgZTxRdMcMs2grt6XdVtjnux1NaT7FMo4ZZ0tGYJ/pbhP6p5eEAabJ/5j4AJnCDrOqAPXzFGMShBCCNrRyLCgeeEhDzG+b38hsVm1ZsBbjgA5amqwIQomCtKy1ShvAmsNi/eBNu6S5y0IXIyoNMpEOIKFQDSYt8Fy1wtpFzeIAoLQC1u0EKo4qDgExIix4fuAtu5veC074hHwmF7yACBID6Zb0KZQ/J3HbtuXUOEjvDoni1EMmma4ynleMZez3cXd5U2t1zsOpEz5iZNGKaIscZ4w5O9gutWxMANQOAc0AqFBcXIFkxQKi7heQFGaE2rUawlR7TgwACUyq6MF8kgjI5MNoptzCrpJxU69cbWPIGtxdp80OfmQjWhXHFB5gF9EWuL8Ot0OzdVZqeat1dusbJxkk8GhdK4wQChOEl8/kDVoilgUjHRG8efMNXXpX5O1oOKy1/MnOp7TtAmF60SKro2hpXX5pRWJNdiPN64WMlkmdnMG7Vh9BoI0HXoI6+SXP2TtaPfCNCRLnrDHef1QsTKLhKANcAD6OPWJQsKOY0Hp5Exh/DuKKcjmCCXCe5cGuV4YGuL94aGuAIIABCpSf45lbway+S6V65bUglriWXSHtmDKloSYCJA8JeCyCKRbJDXtFlrXMcAl60d6bgqBdWqq4kkwzwV4yeQ5d2C7eBl1huVsBfaDd1RJs3NaGtBLhMD+PW7w3vZY8uuXi1ZGltsPpLgULnNwUAgFwNvxwLU7JFFqodjdbp7a92O2C6ZYS2qUwDFrjGYvzshzVDrlu5g0lu7chciIC1rgSoa4pGYynh28xuVsMdbtt22uMg4kMuNbcKucVcQanBxqJWJ4cj8tm8xbtP39w0ucAUIYhQkSM0OBII0GEOY/wAR+WOBcd4C83QH3zeAebhpAtsCKS1S249JBSMQZiz4h4pmg61aaaXMdca4tcQCtoDeSLcKA6ZWWGbyfh+61jKWMt2iSHpZv23YXKXFWMVSqlULiJuHFHbu3mbZtVlSGuqa5tSAo0kIXYNUFyNVwyXiu1m2tzb7oUB5ewhrBbUoabaNRS404oFUjI90uNu027ilpBAUsQKJLIyx9IhvhPid9rH2K23mOJZs3b926wtdsgqMaHEhNpFC8V8N5bNf3TMOy+4eRcpDxbVzSS10ibhG8c5rUYCtJUZfitu6Bncw4izt3nW2l4Fu46oVW27LyTvHIAVCSIywy1xt0NtuWkqJ0JMS0aD54ZwXxK8W82Gg3GOc9iFjgBcbcDbdtxeAHUAq1XCkhqxf8OcAvtbdG3ec8vBcQlA3lxoY8UvNItuIAVyElxjO3rRqabkiNOy0Raz2Sfu7tlwexyA0uBUFCCCh1gxayXGzus1ZaXUOfdt7oktrpfsWrgdSEBJdSppahIPGrV8C64FrXLcvkYKGhgeGFygVOAKKAULgczx262je0ANUFAy2y2JhrFWheyEVJ4nllGV4RxPM290+xYDgLga4FgtuTFQQ5oBBmJgx94/xH5Yfc4E43chZoa4BxJey5YYX7RqJouOrAwLmAKBMf9wXL/xSge7eXLLjS1oALLhARoAAcxtJKipxEj4I8HJuyN25A8C0GvY9Pi2zvTc21cHqpqLiTF+zfvsZcD7xpLgHYAhG4ldCAqVAmEizezVxttgt3dpxAE2FMfZGa4vwm6KrTsu628BRUzL2QoUIUcDoIKKFCRZucUuUXcuJsL323WnXKa2gmhtwGgI4B0kkxxIh2S8JhMlln0hxNwl7no95IutDwQ5yaRKSBAOJOzd1toPt20LnBqo5yoqTnhjD+NrXZs5m28ls1a0MqTXgU0HQUKxb4vm8207hjnWnNc5fiUKHWgjzNrVaWhzZqiGG8E4s8Wrltlpt1jnuY5hY7ZLXIxrw/dVbJNIcjkMZjgnh2/Taypa57rhuVPdcqJQXGgupDANhfMpV1vij1NhysvtCK5jhiFBmx1LwAlRbSSAVB8YcRv1tuAFzmvvNc8MS0FtSuCmhNljSRtTG1GaucJutoui221bmHJbzdts2kBzZMJmAJSJUExluO5MA3cs4kA4EOaWPaZGTmOc0lFCq0goRZbxR+7zOXYXFjn3bZtF5bW1ryGWrqlgQo40haWFQH5rI3B3nMN2Z3rpubv6NbW3LdtK5yaSs6kAF7jebFBuojVBoa1rWgVBrKpNxLV18vCNW5P8AzHwA3s6fxxxhBC8uCxmLfhl3c8nl6AHkZa6LtbQVS60PYjg5qTVFkEjO+GvE7KOIcPFoucrDvRdDngpaaLbKWUFA51SzRwIPEOF+Crgy+V4Xum3LtNh9brzA5uxfY17UcLrNkvBpqNILVzvhXxWA/PZahzbnwxU17S9KbTRbCMLcXEz1gxxXN8N4j3LLcL3C2O72b293lQPxXBr2TYTg/tIESD4ufZVzi1rbVZALnXxY7e7dKdc2aKV0w27fzosXHKXWjZyLjbnsisScrUMsFQzjOZHitju3EOFm02+2ttys3gS1ysaLbUAmGF41kKIl/JzFhpvuSUpOK+iFsvVw6HT9MgkFJExlH5+461nLjXi3cc0PFp1PxKWsFLq5AVTAwKktL7eUcMtf4eEvvIFylt+3UwUqjq2hdkmldr805e/dPd8w8XBavlr37s0mpGTaS9aQoCAkAzQ0ZlpbfsYI7APDTOklrgRSUKp54a3OurDVSTW4ovZA1DGLHCOMN39nJCm0QaA4PKuk3abSjVVzqkJCKkDIcNeBmAuzNXyDvpFoaGjTgVTEeTa86DGU4nlJtuNJGIT6J7QadBxAwhIUQ1zQqLAaXI4KhTX0RmvDzn0nh5traRaN/XcG2m1VMyc5FSWEKYC481TCukkbx3adifNh0RMr8oLlT16YQ48xHFFjp0mEds+vTALcXKvVAbk8nv2H6W9YzVocF/kjhrn8PRw7wg39vaW2AZogTpxhtrN5Hc2yqv31t9KAkbLQpUoJYKujnrDDqX2eSpM1hxTtIvVhCtHt5Afxx5PiCoaNCQGuFJCyVdJ08rRiJ+zmT5yc/VyDpheReRRh5ZeazNZZ1Fy24OadRaQQfSIZd8WMNm8gqYW5klZS3mXaK2hAGlyFPohSIdwTwAKyVoCX2i3W4uc8uzFtxeVMmuJlIEAAcqCCvLLmJp5vCA7DcmWv4j/QkADmoIu5Xg2XpcQKL+8tFCgJO6fik2oTPHVHEPDnE8v3/jed3PxN4yxWLWXN0Noa02G02dNYWnS8pHEeP+A7X8OD913m4XWr++cGbu0aMwG7ulrCEYxDi6aE5rhXia0vGeIhhtZipo37bVkueN1aWzb3dtoary0uIVoJO1/GuI5Xe5kUo/eXm9kADZbca2QAHZ88XuBZp27Zc3ZDkJpNu4y400tcxUcwSqA1qJFluw7+JW54jJWKEIxUlzqpjEonSIzeVzNru2ayRY25br3i1VTqDGNb2SUBdJJw9/h2x3jMq2ltdtiCptRW7sdlceqaQn8Mw/8AmMl80BeRIYOg+3kvX+JN32TzQbW2baDbCMUtJeQ4uJVokQARSSRYz3Er/wDd8vUXNDTMuADCS0l6BwkGiZIU0gg8Q4txJm9ynFBa37VDaDl2BloFzRWQ4kzttBBADgWkuFnPcQzNOVy5JuANJm5BbJpJegcJBomSC40gg3OI3G0m5SoVUpa1uIDfzdUPyb5B6epwdrGrXFqxn2bnONBUkrpUgAbCIiTJSZmsM8RZy9vH2g7cWw0gOqFFzbbUAkirwmIE5hPJKYyOUzE3Na8gywfce/QThUmOhZYcgY6VSppwg2j2Qi+0dMEtlHiLP2DVaunIhrsFNuw9jpFCEcCJgLiFE+crighWBR50gB5kcR+XkLjAQ44dXydDBae0Mfd0cw3fzdHnIEThrRpX2RXpbh148mQzdpq27O/rKjZrYA2RKlTKQKaUifPUwQ6YhR5SWMIIET5hbpMNyWddSGkkEAmZTU5uBAOMKOVTzVHJOE5dXKp0wnNSE8ikIYPJPlQTHMSJ8s+ZKJ87JAaLfvMbI52byj8n/E8jmCw5Z29s2KKWg3QGgXXnaeGmtOxU2TjF7/Uvi9nuosNazL2K23O3ZdYufEZSZIX/ABLZXeBrezVGa4Xl8j3/AIdec12WO+tWUIaHXZHfXSjrgb8QjsVNk4pZ/wBQeP2O65bJte3J2C629d7aNm/8S3S6T2B/xbZ7VLEAJ5GXuFlM7lCXWcNqtzK27T2MChom5USQ19y4twTeZq0ALrhm7QqJALSjLTmDZSTSRHEfFPiVu6zmfNoNtKx27ZaaWDatGh1TQzFrSEKqTzmeb38xR6IU8q64TydvheTlVNztk0tAJJRzmVYYArFnKW8GtA04iWkn2wGtCk9WEFpCA4j8sI3CLvE81JloDXi5waBIOM3EDAos5QzPvbS/MzIVUDXPa2aoVE5AIqGY51byp0HD1dEKT6j83KHNKEdeMBz3KmEkTkpBU+b5MX6/dzHMZMlEHWIobo7XWJfiINwzLvdKCNJ+cQnkwfP7fKEj8Z8ycB1uYOn8kKHdSRU6bjp19WjnLjAJ51/M2X7nJ5SkPeAHVl9NKsc0PaA5WihSTtGloC2+C5kbm5eDiy6SXVUAOcjAQJAoQ4gzVqoYy3CrOzdvuOoyYQXCYI2goVQmIWUPyV4q62i/0mh2gnXrg8Qylmo20qbW4LU5rRNwKIToBWLeX4oueDaRcd+yR1ymhG21UEvCUqgO0Shi34ayjd5eusL61a2lrQ0nZKgqoHaGKwDxRu+stID3l1AaXENFVM+0RNoLRiUaFg5mwO8W3G222f2dbnlrUQ1FqFxCmRTEAw08QBvXTM2xS1B0OBDUSeKz6oPijwzcADqJAKLXxGMM7i11EkEUgsJIPZWOH5uy1Ll8XTcKkrS5obIlAgJ7IHTEvJ5jjrz8Jjm0iUgXbtF2SdoEqW6UwCw451leqbgmvs++LvD8o42mZZN44BpqraHMQOCBNKEmYUCAc7brY8gVVEBqkASEzUSNCDSkZPwjl7ha/OhzhfRqtFtm9cN26ppLgCxS4ItSORC3w+Wbd4ONq+pmLbQ553YQBZNRxHaUYIcxm7L9zk8oQDcADt5WQGksc0Pa1VaA1XEqXUgCq3keItnfJFsqQtIUpTrUdpOiM1lc65WNNs22o3ZDmVOCtJLlqE3HRKACCS4oAMTMa5BFWZEcF4ONi9f7wc0zFQGsdY2ptCbX7Nw/n6BF7KZVtDGUI1SUVjXGZJJUknHy2T/Q955yopHIvIvLKZ57PN7+ZPy0oOZtnc5YEA3fhv0kHYN1j5JqgcNyE3lN7c2xvHBUdQ648MQFEaUOMAWTS4aUX1EpG6OA+dYpeVeMevDowicZLw1lHfe94bgQSFsMuNKkD81xRrgZTWQ5FEJA6YTknALikJbwH46eWo9nXq+dYSGmqTVkmK/JRTgYCaOZS0zt4hMVEp9HXCkKXY9RlE4BVaYqd5Mdft8oTo/LAJwMJyFoxPzwDEucAIZnOKPAzYVLaLSrkID2gM7IBJQzVoJEO8O5m2Q22tNydM7e9cAlKnBQXFBPSkSx1csuR+ZazeFqbNVKq4DFCiKuHRFvi2ddvL2XDtxYQtqrZRd+IJBAhVwMjSEVYyV3M295cstunENRzt2W4SOzW6WgIcYdn+KXO9NbTW+nd1KjQaWAIGkjAKQ3STO1m2Ty+aqLJn6BaDNau0VmB0KItXXneXLNVDiAC2qTpIcRIqqxnL97acygjQldlxOHV6Iu2n4EA+hwPRqjwnbvzDu+1Lp/ZEaBh0Y6YzB/4f8AymRxngj/ANkH2AMZJda86Vmf50vVFuyZMtBGNxQFFmgJwGK+TqdgIyuUa7cNLSXsAa/euqaTtIaN25cCKjisP4Jl2pm2JNTtAgvwJDEDZYquhSFutZLe01aVpw83Ui6VSG+GcjbNx14jeGoNoDC26BtICXtaQEcExnhAGTf8Oym7chlU1tcnUkqQm0vRIxcZb/aXg0XHyV1OEkkgUSMHKWdm27EY4FRMqcZ4xbyeWPwcsS68UQByNdbAVCZzNBKA7SKFu520Ea+hNPZY1ukDVqEZjxXmfj5XIo2y0ild80W3kOSsEvFKlpkHAI0mLHFs0K7mXqp0YhNCCWMwVh2YvFXORTIYAAYADADR5bJ/oe885IQz5JaPJs83v8snJOcMyHD2by9cKNarWqfO4ho6yIt8V8WMW9M7hU3ZBcAd5Zvlr1COREGGuGZe0KGtEjjLRiScOmKnmojCSJr5KxjrhCVOmN7m30NOmlx9TQTpjMeI+OW9xm85SDZqa/ci3VbA3lt1FytgY5Q1pbgVKnklAtuCVYHWgnLRCxsYaTq1edYBA1whEh54TAjzxOFIUa1w6tMShoccOyJyX8dMTiXyQg6IUhCeWeEFzpARluFudTkMwXHNMQGoW3MfaFVTbg22f7MjFHq2OFcF8Nt3GU4g3Md7sq9/7DLuuWDvLhe+bnOKW3NREeoIEP8AFviO1vc1n1Fo1vbutw51pxS0+2x9Qa3tMaiSUkmMrncs8v4rnDda64lsKy3mS07LmCz+xAYqA/Sm6cZTxJ4Z/u+WsVtzB+I/e7wNYxpF111zKXElWMmTNABBtvCEfyw/jnC+Db6zl17x/e2M3MwGduyDcrmdhppSeMf9wDIVcAe5jbfEN8AXkltt/wDdN0b7aL5dZmEcWF4IYQYNh4QtT1hdZ1wvNQQJJ0eUAB6tfIghGzOr8sB34jkWFMfwnKdhoIvmWwHNDrcnIXVzGwdnF3MJaFOqMvxu4d/mcwyu48gNLOyAEADXBwkA1opSauUll2yKcs0OoONZNpwdiA4BrlmccB0T5t+674OZsFo3PbqqK/tFa0IxHYFeziIs5TKgnMh7aUWTa27xTJqOaC3aOmU4u8Izru7tcxjmXU3lQbZZVsBC1HbMzPtCUEXmK/ZRgKkqRpAd5/VHCuHXj8Wyy6141TYk5gqAsiU08jcxmiA3OtKKuNq3QgRSe2DICSnAEw/IsauZeG0MBBUEtJ2psGySVJwjgbXkNucLN4XQcAMy62GEuUtkNILtbqUh/GXFMtfoodMqltgOz2gh1tGvCM1meKt3d/iDmFjShXdXUdNqgI0Ao4N1BSsT8m69Yt71zURtQaswDtFQECnpRIscXylzeNutLntpp3YUBsydqqeACJOLOdaKbOTbda985m61pEkBkWUyqxBKDH+BcIKXWn4r9lbSI4ANe2h5e0PCqjACSppaTwjgoS29N7c2vjEEOaaXguZQVEjtaZIBtCFh+UsmmzaKXDI1EtDgEKEAYEg6fQOFcLZRYbjpqmHfSFTUcpxnph+dc2oMSSpi4NxQ69UcMybEButu7xB2ix7SDpRSS6R0zX5Bk/0PefkjPN7/AC2zjDbGWFT3FAFAU+ckCGZ3xJ/d7Mju9h9YI/OtZgObrwWO5cEs7i3+bXcf67j3nTrgK1EWS8iGJQmuL3Dci/vGeslo3CXLalxb/tXWzbCNNWJwTExlvEXiNlOZsV7u1UDulVvbtODLlTQHbTSipiDFI64qJkID7WAWX8sGSriPNFN0VH0L6MEhBgOSkwVMpaMIQ8qiS49OqKWipMNCxS4UjWq+6J/I6NAx934iJ8r7VqRak/PPAwGXzUmJRF9BkmEWGWzTfzNYtmZp3dFRSh7SlYk5MZLDODcEz/fuI52re3dxfs7/AHYuXGii43d2t3bqGy5tdKlXECP+0fEdzdZnh9Rttpe7fG+990hbTLjbdIc2Ze5V0IRGXyNm0W8XypuOLKrZLWXM0Xum5xslbBDkUkGUnyjKeHPDh7zl79ZzErlvdC2GvY47xttz6iHBLb5ETUERW/E+4Q79J6/+/i/52f8A3zIuDRs/1W87ZgUYeUeDoSXn5XsdMBJ8x3C+FupuNTe3UB3KgPZsPAFzeBW7J2MTDcplG0W2KjVJxJcZuJOJJmeabFk/BCUMmaMSdokucpKzMsBKLPEMrsNshyMxUuCE1Ee1pkSAirBdpPNdesGi45FdMiSYtUAqAiyIUkFYc+zK4UpdI065EEFRrwxEMu3Arra0lSEVFwIVUmCuqGvu/EuN+klPXTMefR0CDeulXFFkBgABgAMByN3oWmYmQnoI1Q19z4j2/S7PqmPd0CHOzW0XouhURME1DCC121b+i2YIl+cpJnOcwqKiQ0XDss7IlJUWYAJVNPlWsyxothamFXKqIjiVak8FBUyWcd0tCi2cRIrMHEhRMaDD3LU64anFEUgBuCnQAJJhr5GNufQVMNKagNUYwzI2eyxUx0uLtJJxOuJReGaKb6hdPYoTCj8wYJ16bVgybZBDRLAp0A6NK/IMn+h7z8kZ5vf5TVDclkGV3XlAFa1etxA9Jht7xA7urAisS3dq6KreYBHnjc8Ltbt+uq47ROT3vE8Y25n0QC2XKp5G8P8ADGV79m7hcKd42zu6W1LVdZQ6SlFGHSINqwd5duftLqObXS55ZsF7w2kPp2UqRTPANWbllrTp0JAaMTohoI1xWikQLgPqx5FGnkO7dSqLJcMPxHkF+RlxFJPXhCcixvkk7R5ikJDXtwC+yP0ffAQpjLX18hI0cmHkEgVBDP2nyhc/E49XJKKzgcfd+IhWTWEMO4fwgfFZTvX7PwVRzNl4S5W2obJ2cTNIblMo2i2xUCkopJMyScSTM/h3J/oe8/JGeb3+SQ6YGW4NY3rhN23bbSDp23sBwwBi1nOPZjfrN1rduZSdW8t5mfnA0wcrw21u2ORRU9yphN7nH1whHrPzwjAg85+eFMS5W3eJ3d2Hkhuy9yoi9hrkxGMOzFk914ZcUA/CuLTskIQy7tPaZkBFlIR/CuGtpt2yuLipcSSdtzjiTp5MJiA4FemCgRenlnjyryKflIQJ0QvKyg1CaFE0lZeqFcJ6AuEUt0Y+6ESQirSPV86woMoUCfIpEzzV5QWtl54R+Pk5hDACJ0Y8k+TeMKHT0/NDsjwpm8exN65Q3dVAOZJ4S5WKuydlJ6IZk7JVrFTHS4u0knE6+fa4tZC5e/VQ/Cqk0nZKOCGUwOjnss3CarioA1xk1FJIBAAqE3IJwcyG7A0qNaYKuJ1QH3jSCQBImbiGgSBxJAhYab7aa1SYKomonWMYaeHiusKF2FGvbp6tehYNy4UaPOcSmieMBmUbUTgCQ3+sQnmM4tZS65Ll6qgIStAV0wECCcyF0LyX+K5g02MvRvHY01vDG7IVxVxA2QUxKCcWc3dalu/UWFQaqSA6QJIQkYgLohD5N7LRU2yjpEISA5JiciDKCMu2qnGYGPnIhrLpIL1pAa5xKY9kHBYIsNqRFmBjhiRBvXiQ0ECQLiriGgANBJJJAkIdm2N+G1FKgEKQBImrEjRLTCxezuVFVrLlouOwprKNkULlMtkFNKQbtwo0IpxxKDCeMBmVbUXYAkN6fpEJ5jOLGRuuS7mKhbahNVABdMBAgI7RC6Fh2UzbaLjEUKCigETBIwIMj5bJ/oe8/JGeb389TFI0xav2rG6yryhu12XUhFXdm8158wi2/iJ79mLZJrS9ZU4jZbmHNFPrhtu2OzIY+8nmqISBmeIPpqKNCOKmSza1yICsx5ovZXgGR3Vr4dGb31l2NLn/AN3uNaZbTJn+cNEOz2fHes091Trq3LaphsNulgQIJCaT5J6NMJphDsegrAbq5QDpgClMVnh86xU3D5aOv28qGKWBE98AtCD8sEHF+HSgnCxKDcb2oUQg0eQLWiejpgNGiFPk0EAgJ0KunlC6IPCuGGm4E3t1AdyoD2bDwBc3gVuydjE6oblMm2i2xUapKKS4zcScSTM+Q4LlgK7t0ZgtbMAhl4VuLgCGhtQ7SKSA1TKHZrL7TbSbzAUVFG4lXVFeyJJNOdmsw5ou5rMFiXeyWUANILJteC0UgFA2bhMknKWuGq4OF3fqZA7tbaVSBM1DUBC1YCOHZXKBbPxnOxwAbrnIkaR6ZQ+7wkLbuJQCrcGBf2gacQcUXQoSLvCnml5oSTSiOa7WAZDX64tZvLnuzR9KbzaDaagAjd5vaSCvYqUVJPdOtU2cq0tIqcVLratf9AjskJPFdEP4jkzTetlhZNWpW0EOaoa5WqFMwqggoYyHiR21ezLbgUqE3dLMFDTImdI68YZl8tPM3ylppUAoW1kupcAGNNRUTAQKYueGMuveHFm/cSpuCtl1naJDU2ew+eBwSMhkR28u25UNReWkDBDgcCYTySiAM8P7zndq32phlxSTSKRsOA2qV0KY73bCMMlVp0phjj0RnOK5sbxz93um4fRpejmqcVJqCdkNwWDxDKAuu23MpaPpVXGNRJiayJBI0JHD/E11lXdG3G3bS/7y0GMO8n+dVstdghxg+Ibr1t2wSGIRvy9tCkod1uyqIDXVoSL+WvO3GWy9Jc9A/eBwUbIRzEISSkroSOIX8mKLZNgNbMol4glSASp1j2xayOYbsZNr6pmZu2w5pkWnZpIQFyqpRIfxHJ7N62WFk1albQQ5qhrlaoUzCqCChjw94nt7TrwzO8JkgY1jG4kAptGTQfPIxezdmbX0pjoY1pxAOI1eWyf6HvPyRnm9/M83IMvw21vHnAVMb63OaPXDbvHL/cnlVZRbvIhltW8yAVGrCAMjlVukI+5vbu0kwaHXXtHVAcdlFUSK6p6IpbhEgphBzP8A8TvbtP5j3f1Guizb8JWKG3S8Ov12zuqdO6vW2F6lZBMOmDmuLXe+5y44l1+k2atQ3bHlgQIJCaLjyTwhHeicTl64lzQ4aNGtYQNnqUQKpn5WsVOwgM0wg5CWwbgmDgfb64anT7YrAUjDR5+ULCtwPkFMVquo+38T5Uu1QGnGEicBuUFOUetN2R3iJVsODXspcC2faxEkhuUyjaLbFQKSikuM3EnEkzMS8hlM7bndzFaH8wMuIZFQ6oA4gIumMq6wSO+C866FJDnMY0AoVDShQ0hqhKlQImKc1+TeUD0U44ODsFGrXFAbVlrxay6JCZcG2poXJW6dKayUgXE3jMu1Gtm2Vxlt5mpI2g0zXsoEBMPDLu6uOp2w0FEIPZkCoCHzzWOFcUuMS5fZdc+ZnNidARUkAumEjOsP0m2k6UsOX0RduXCgQdOJAGHSY4OXiZbel5nMBjNcZzoqscNpY0at/bZVgKpuLEO1pGyIL3lScfKENKHXjFvhuXCNYEccagEoxUtpAAkZ4mLORvu3ljONuOo7NG5YwIHCZDi+rQhGlTBvXyQ0ECQLiriGgANBJJJAkDjFrxD4kt7DVOXsVftFRlw7y3NpaaXCsIcGzVHZrMOV70UoBgA0SAAwAEhCGJRnF/Ot/wD3DozjT9JttOqw5YuXXlAmPnIA9Zjg5uDFt71OYD5fJ/oe8/I1xWGeb3wkMyuRZXcuLSFa1aQSZuIAQAmZHRFq73fd2btXxN5YclNQ7O+a4q5qaNeEWszxrOVDa3lndEfnBvxLeZ/RdIdB0xavsyteYtVJc3uYC1VDsb5zey6nTrxgZfKCm1NApKaTNxJKk6TKJwo5oTCLfB/D2V/iOccXB1red3ppbX27tsscrajJ30UxIENt+K87N6F1nc2tgg/7yy9tSoDLCGd1y9G77PxLhx87zr0rCPKQG29onq9sEeg64IcVB0aoDRICE56/LQG9fu5lR0Q22qovtJgaIkMYCBBybsY/iYpHkBvTtD3+aWEK3yrWa1WEMG9dKNbiUPsCmPgvoyJSaA94QhQhpuWt29hH89VwxDzIaBq0eRQRkrWYZvLWY3guzDRZcy4BbBMy8XCCVZJhaA4IVDvE3EHm4QP7taSkFrka8B7QcJPLrgNUmsAmSo5VHJmuGXGLkrrmEK5AEIKLtP8A2hVVAmVQQ3MZ67TlrJDnNpVSTsqWmvRo0oTKP+5eH2y03Whtxoc0zbbbbY5XBJNBCNaJKqnEMyT9zYeikbaAEE9pCqjUo1aIscMyf7DKh1GM66XOxAdIhJk9CCEjLca4eFNqsPbJXNcAAQXFAQhHZcocZAoQ23aO6ydxK2BXrSjhtEh42gFAnNIZlcrLL2AltuKVBpfMgOKuC7RKaJRfZmhTfzLmyxUW7xQqFbh5sNMIfKOyt8K1yLjoIIwIOIGmMrwfirfjWmubbcXCZJBeQGhCspOKiaSUw7jl65vM0f2baaaQlJmKmlWlVcJIEAM4fxXiVvvFqy5MvbWigOaKyHtFRVwA2gqNIBAcYOYzLqnuRSgGAAEgAMABIQwsubypV2S1MOkrj6uXN5O/s3HOtoMcL7iZhRhPGMtxnh0zarDxJXBwaAhcUaQh+i5QTIFCG27J3WTelbAr1pQjaJDxtAKBOaQzK5SWWshLbdVQaXzIDirgu0SmiUJ5bJ/oe8/JBxfiOZpt2y5ps7txrk4A7xt1hahRyUlUTCLd63la79qpLu9vhaqgdg3nNCNdTp14w3J5ZqMYqBXaSXHEk4k6YlE4a+59FV6FwwgBhUFV934iC1EAw9/MdevFGtCkzKDqUxcy/gix/Er9kgXRX3fdVHZnmLYa+ul42SaaVOIizmPEGZSy3aOV3bNkoARv7b2uKkBypLCHs4fb3ddNW05y0qnaJwU4dcUCaY9GrzrArmRpwikYauSUE64n+BA1sLr5VgWrUnuw6kJxlhCAoBp69UDke3Uns5Hh0xL2c9YlC6DCLNuI8/lahhohlu4VuXVobPaLUXaAIagIxTohuf4yxHt/Z2lB3P0XbbCBc3iNdtDY7I0xsTOqA3V74XySiUKsFeWXJONuZ5UTlWFEKIQeUSEPKE5MJ8koXkn5bJ/oe8/JL3/E+1zdbmwpevUIRmA5DkckO85qoN3W3bnL/aOtlmBXHoi9k+7/AMNslo3eYrsZhDSCfhScZq3aKTXAQ274tv8A8TuW6kdQ7L9or2bN0CUtawzJZVtFq2Ea1SUGOJJJ6zBa0KNAX3wQB5umE/BM4JMydOvq5iMFTnYNVFw06Ncby4Vccej0FDAT6OPWOScBZr8/I5gcqJJMF9q+QUwKJLp1fOsBuryawXNM/ZOBlcja3938yqhJVdpwIwU49EPv3377MXU3l1KK6VDNgEtbS1G7KKimZ5E+iPX7wh9MIPkCwqwo5JQumEifIvJPysoXkXSYQGJwnJP5Dk/0Pefkl7/ifa5VhDE4OXaN7ebixXNRQCNqgtKgrIwx/CeD12bigXu92RShQndvYHFCDIphF3/ufiPf7D6S213dtimkr27VxrndcHJcGs7m2SpFb3TnNXucdJ08lQw0xUP5YI5ZfggOGhYUTPMcTJkkwnL04x0mCGhUxgOGlfVEjM4dUACZ0CAXuVOhIRvPSHAyRORNXk1hOC3d3bYZ3aQ7EKm7uBpxBb64NnJMoadCuOv84k6eQWhInT6/kd3K5FqCyQHOVqkloclLgBgcVOiR0DhFt1GYbjIkuKLgaWhAMQUw0xaylhm8v3iaGKWghpbUS+lwaGhwM8cGqSBAZx81FiVLsg19hSyoNSoKcJbSTj+LF+9yr0Fu4lNRUBwo2nNpcSJiaKJGGZfj7qCoFxyKLZfTu1DDtVlzQC3sqr6UKN4CxlV94LsQEaEK/SaVBCCrGR0o21xaZ0glFUSmxQEx6kMZS5lPjZK8Lh32yxaWiW7JLwjzToXHDkzPiXLKaRaNkkFtQdebbcUcJBCSKmTCFsiDGRzrO1mBcLsfoOaBpTToA8pf4vbae72y0KrUappEiGuKvUYFOgAmHd8fQJJJxXX2Y/gnB2h11oW65QN0oDmANeA24XtqwcAwAklUabfC+IXRZfmV3b0c5KAC5GCTiamhFUBXAENcljww1iZzNVFjVaZMbvDObOwDi4emP4Qw/wB6e0m1IpeoFVxFIaygEdsipdkFDCxdzdwkWX07oEESAmfouRxmKhghaoKxYyVgfEzBIaiSpLS7EEdknFE6YdlM22i4xFaoOIDhMEjAg4+uOF8OyTqxmjeFyRCbtjHDtAqpJ7JHXKLuSt9llKf0mNdpJOJ1+Wyf6HvPyMCL3/E+1CwTxK9u0/mPd/Va6LeZymY3zr5ItM3d5m8LXBr9p1pG0qu0AqShuR4ZlO5ZR4UZ/e2LyDd1D+6vAefifDx014Q93HeJ98fcSp3dm2lAQAJbuACQAl54OT4LZ3NslSK3vnPTcc46TpjBIB18qCC0YD8GUmKXdoY/jhyygVBMfbDev2RXbdSdMlX0wpKu14eqA4YN9a+xIDiFTDyI6IqtjHHp1fiI6YCDyCwuqBdzr6GnSjj/AFQTpirjdrdWwZWqg7Qi7y2WnEB3qhwVUSSYfOvIog3MRo9/k0h3HXONuwU3dtAap0FXENcNraEgCCJkRfZl27vN5It3jSSTc3hVizoZSxSC2oPQgo4EQS6FPJPkvPGzaNNYmV2gGzRzghOjrjL8UzYRmTFxGBx+IbrQ2ZCU0ooCOqJGCTzmf4gau5IxmhBcYQmy2c2iZDsNCwLHFksg9oLXSs2hWoqmnDSdMN4Rnvi5UTYOyqIcWmuROl04tX+OgZ25aBAI+CuE0YoWU+nBJRc49lzTmrgAc9AVDW0DZILBsyk0azOcd1tCu9eIFtkxVS5pdtIQ0NaaiugSjh/A8wfj5QXd4E7O9LHtmFaVbOTimlDKMv4bsNqGYU3JojWFrwioqocHtQA4lATwXKOpydundBCaew50zS8q4HtOkspARZyobTbsVUhVSogmaAmY0k+TLnYCMtl8myiy9tV4qDWXPqbI7TaXEjZM9Mou8NyLh33Lotua3KtuZcWtYG25gzD5gGoERcdZkb1NZxWns44J0IumMlcu3Bl7BqcSheoLamr2SJtGGuaQON2B3bN2EFpx+IGAsax4Ldlr62VCYVtStIIBh+eYz+9uRLq4SR3wyC2bVHQq4gGP4GHJYZPMPQ7EmvtNTZc+sgzY7ZA2sQDxtlsUWrZyzWMWpEtuDjUgJqc2qeCoJRw83Le9NluYcG1FqlLbcesnqTTDs94hIcQWi4pDRtAMYpYEACtmAmlyTMZHjBdvrDN6bTko3lTGtdKouZQ4jtA1JKRh+bu9p6LhoAAwAGA1eWyf6HvPyNYGR4BaotXHu3mZqsu3JmWnc3J3FmEaQiqYv2vFmc/iYzFNfwhlloILP2NwJTSMEVJrOHs4dkd1vKVdvrzuyqSddOsiSY+aG2LIRrQgEynWVPKRb2iNGHthafWIUaMeWnTCux0/g1yhMJ/k5Ejc2mrViVEkIOBxhBhAIkGetR6kicoDRpWfmgNGiJdk6fxnj5CUThIpYPPCjnryJwW3vbZkb1QbQf8Ah3GgumCPXHeM9d7xeXt0i3oTstNOCDDRyNf9Gan2fiOSg4nDqhNET8khjhT7Lg8WGPD0khLmt69oEFFQhCkXuGWZOshtTkltNqGNIMiFRxIUKi8xREov8StCnu9NTVXtupEynqB6UjKusuIzVaWgFm0vt75foIGCrb1K3aAMZ1/Ednvduw5ulRbyrWEmklEcRii9MXW8W/ZBK+1+cE7E+0mHXJY4M7PrvCy8qoq1Mqw6V64TTDMtl2by/d7DFLQQC0PLn0uDA0OB2u1JrVcQIObuO33FXhtVwgNNhGgJSA608XGORANhASS7Al2McW8WZNqXKrAt3FwH7J2y6RXa7TJaMFgdMIfJuzBC0pLDEgajr1RluItNTMzXT/QIB0rp0gdCxl25WZsMub0zkXMabYnjsh3ZXp0Rm8nliDdyrmgt0mrSVQNCTE3LMSIh+ayajMWywWyJkF9xjSEMjUCiEHGMrczH3tzXb7qpFvDY7P5nXOCYbkC3dvvNbv8Askvc01DAENpMtgoQiqAIz7+FLczLhZ34Mg1GHdoXANKtXsk9M4fwPh7lASkoRURbDnhHIlLlCl08RIiH5jNyttRcdJAHZBOJGAjg1vMhH0XlEpGpi4dML5bJ/oe8/JL3/E+1zh1+3kXSMDCCZ9CQo2dZkfNFWLvbC/gxdEI6JeiKjojfsKtOHsPTo08lRKAdCwhhwxw6pRSqE4SWKW4eTWKWTTRrXp0JCtnzZ4Qzv9yjeLTsuK0ovZB1jFITirdxYPay6tfWnZO9YWuajgHSx7JkvLMwhw0j2QohgBwVfR5SUXLdi4li6i2yFwGhxcShMyEg8PydsWxc/auBXeI6pmyRsUfzTtadUJypyOzuSfu33ErVXByANBALkaQ0IoE5VAoIdmm2wbx7L1SkkEFQhDlB04Q3NPKXra0P/Nq7WyCGlRKYKaIF3iAF4jFNhdARFRJa8IN58sABKSADEAeeEi9xNtxXXKaRSNgNbSQDOqrErhIDBYQxYyrbdLrNauqJrrcCNlEbSiSJVVlH/b7fiVFXXOzV8Q3Bs7SIqSdPE6vLHJZd6ZaQFsq4gBJVuc4kYoDgqAoAIdksjbFoXU3pBWuk1NkRs0n80hdMDO5N+6uTVRUDJBIuACBUTXAvZmyLpb2dotIOkqAcYdmcw6q49FKAKgAEgAAgAEhydMZ3if7Tvm62ezRumluO1VUq4NTpi3mmGm7ZWh00FRbUC0EBwNIk5UIBCELAv8UtjMuAnOhZaEUj8Zw7M5k1Pck0AwAaMABgAMPL5P8AQ95+SXv+J9rmzijEDDlpGjklC/gpByBowGPWJfiOXFIZLX7TyUNcjj0LAY3E+rXFLeqJlTp6YVE8qP52PUJcs4dfvGloxMz7I3XBZW3Y5iR3ZE/2NwAuqILOhatEPfbC3LiVuntFqoaSSAinBOnloZNMehfbCvmfRE4DXGZjeHq6NBjFeavIh5k+VBzFPIohOROYohIl5VDySKQkKYQxjyINMLCQg8tk/wBD3nyK8i8inn3v+J9rkGa43d3NolAaXvUqBhba44kaIf8AwTM77dpVsXGIqp+0YxcDgsd/4ze3NokCql75qAJMa44kaIut4HmN8bNNYouMSuqn9oxirS7sqiTRRFrMcdvbht0kNNFx6kALK2x50jECLfEeHv3li6Fa5CFC/muAcPMQDDuHcUzm6vMRW7q+5FAImy05uB1w7iHBb2/tNKF1L2IVI7L2tdiDo/ByYxU7tHH3cinCA/MMRoVAuPWESYgNYMOnCAA6fmE4JMycdC/MkFxjeOw0DV185tpxRz1pE5oFPRhr8gh6oD3hCPVAXTyHLcLZ3m83tMU2009p7aTJcDohua4wd65s7bUDd0snCphAuVI3tCSSxMJoHKEMhiNeqehOUBsycB5oCaMOeg5A4dlvvHp5koSDlcvtXG4jDELiUGHTzgbkl859gMNvuGy7AqJ9WI6xDrTTtMRQhksxPDkZcI2XqmGgz6fTFeX2h6PakFxMhBzFkKwYnDHoKH1QsPY3tMSqR0hRPAy1YaYc7NbFCLpxRMF1jCGXnBG3Fp6Ux6R1p5R1tpUsRZHSFxwMtWGmCLYUj8dMJDMpbncuVUjXSFM8Ag1kKZCcG5cKAY+zRAv4tOnrTDGG2idpypI6MZ4DEYpFLApMFjwhEM7nt1qmhUVe0mo4wyw47dxaQhmmM8AnSkG1dFLhiFBxC4jy2T/Q9550obk+NZrc3HBQN3efKWm3bcNI0wziPDLm9s3FpcjmqhIMnBrhMHEDXhDcpxzNbm48KBu7r1ATTbtuGkaYZxThN3fWLio6lzey4sOy8NcNppEwFRRKcDg/E81u8yaUZu7zu0AW7TLbmTBH0vPBuuOyAq4y6sYNt3EJtKH4GZx/9zFvO5Z1Vq6Fa7WPMUI6wOddsZ27Q8vUCl5krtLWkRusldrdqpeP6zRGX4xxcb4ZYPDGK9qC40NdtMe1VLQ6YKImBMcIu+AE3uWOZ744bwUt3QbbCX0aVW634a47X0YPDOOjfWckCbFlSys3Msy5cG8tljm0vAubZctNDUaUjIeJOBtFjO23XA1oqdvAQxjiry+22hrnYtV1UpiMn4j8N5P+I90a8Os723YTe2TbHxLpP51UmuwSSrGYz+ZG6zOcpcbStduS2uReCWXCasQAB7LHC/EDd1xZ6jMg94eHua95Yhtg2WUMIBoIDsSScMt418MXhbtMbcbetBtx2/qti2zbuXPhbtKkbb2zjrM/waFCos/yctYCkaMFUjTBcTIQjx5/TBazHSdWqWlYBeZt0+eGl0l0Y+uFHO4YgX7x/wAsQirzZQpgXCVxSSef8TEodw3LDfZuSWpsqkHH4hbQEYrpmaJiYA4pmKrD+3YoaMJtG9YQ6TgHKMUQyWBZsilrcApKdZnCaYUwU0QXYpAas4WEgvP0tGpPIljes6vnWEHN3AJrHQU0fSSlZiSrGbN5tFTbaTBwsOXAn1xLlWFMZjPcTZXccW0NUjZQAipspJVMBZDQIyuQtt31rNi6S0I2gWmAzdiQS7oKoNMX7+V2nXi0vftCotEtkkgIpEkXGLHA+Egi9eJLngsW21lLijbgpcXNqaJ7Jmhwj+EcBO83Dg626QqLi03JXERFd2iVSWIixd8FHYxY4GVsAN3gLbqV1iobQW2XSpLZNzZbTkrYkNoq4tBqmjxtAgBCAZiQEDinDG0C2WDdBHFxe5rJPdMHaJEkWUOezYe99hr2Y0Nc60CaiocoKyEquiG5DIjduYG/FxrVrSUtkkNQqMfUkO4hnbe5vMLC0Y1g32sUdgNFKEKCowJVY4dlHSfZF4OGqpzSJ4GWonyfTo6I77xFhbms0VslTMMuUvKN2RsJ2wMVCmG37RpbdVCjStJQyKohPQsHMXey1MASVcQ0BACSpIEhGSOb++Z5t194f7vdMDWBW7DlafoohBVVjh+c4on8PtG73hSg22BtlS3bHxSJswxcQ1TD87fK8NIS8dF1WpaIA27dLjgwbVSukFHEM5xhhOSyxYFUj9o00yZtzNGtFmkHN2P9kimUqpCRx9Bi1wfMPW20F1/ZBBIa19oEbKhGkox0/pKJF1zhDe7kUo0/EEiKgS6laprgQsklHAc7TVm2DM79y4gW20S2WbLQ7sArpmkX79oq11GvRbaNIGkeWyf6HvPPz3iTjY3jr1Drtw70AUAMWhj3AqKRstCIukxx7PeFv8nuDLBh2kc4W3Vyu/GFNw3MRpls0xxPxJx62MznrjrQeSXM3faaCltzbb941jRJgooXFxVnhzhOzluItcb9va2Dayj7tsVPLnOqcrthzUqpKgJHFcrw3h3fcrxQ2fj94s2d2LVSndOLnvWvBWImlYvcIyTt6bbrReUa0OYc3buPk4lA0E4FXUyClIt5PhaMbaErZGbJZUZrce0VVOU4lMAgjiFvh1/eZPPOsvtWqCNxQDV8R1y4+7vCVV1NKABYdmr7qLbEUoSikASAJxKSEAd4/Uu/YheW7m+M5bfXGvQO3l1iCehlxo0aot8U4Tkt3mLVVL99fdTU0sOy+45pVriJgoqiaGGeFLx3V+6CbeLq0t7xw7NLUAKK+aIJkCOG5rwwe78UL7gywAc+sONtl5TcL7QRtz/aidSNnGX4Nk8z3LidsHcnd3bqAsbcf2nMtKWNlU4kJszKG14X7wc9xPPlWvpNnd7l9tyU1m07eNDmlXtQBUJKQ9+Xmw0oZ/mhcZ4rF7iOWsd4fZAO7rFuoFwDtshwFLSXYFUQTMN4tmbAuuuSu295eabZY9GCtptVKGhytAGgrHCsr4UdQMy28L1lHuoa2yHA7y659VSvcjUIp/BpccBCOxPIkBuiC89XonyAGUEH6PvEKOcL2dtVuGmp41fmuA0Rw2y2wjX94qFdyaWwROtcdUNzWVs0XGKhreUUEGRcRgTiOWcINEFx0QC6R0CDka6sw1Eto4KSA7tUlokVx6MYTirdxYPby6tfWnZO9YWuajgHSx7JksNymUbRbYqBSUUlxmSTiSZnkXXyqYbcOhZerGEhIB0DyKwCSp5rs28KGJLzkN1HXqjhwtBH5pt2szmWPAWZclVRMkTCHcOulbbATaVSQthxeC4klwVSKphSFQNAXmuy9m5unORHUhyI4HAkAqAmMlWGXHWFZfIa+4CBQVa1itQudVUQCFpIChCSH5Rj94GU7SUrU1rsFKIqYnBYv+Ksw3c5riNBsGTjTbcGOwVpFABFbWpUaVKkwg0clrMPb3y9YJmjbZcHuRyKrW0sdgu1SihZZHNZd9buL1UMQtpFnd1GoosiCjgw6AsDhd094faxY5BiA4K6bSSCJz6ZwL9gbruKh1vtFpuPa2b5KqL9KRGEIfJo0odcWsgWV3LTQ0XFIwRTRMTATE64/geeO8ymeaXBiUkblrShc3aKPcHCbTMhXNkH8fz7RdyeTc4WGq5pvVikukA62GOAAqDi4g9lATY4xn3K0suBz0AHYRoRoGACSHSYZeIRr1QqNEj0464lF+9mW77fuDkUspRjWIoVeyuj58vxPIvpZbdS9qArvC220hxVEJI7LgQ4qAgcOL8P4adw0jKuaUrSrLVv7RUqSTMy0SlBu8DtAOYlDFAkSA+bpTBcZ6dcZLjuX/8A2wPcROQbSG44qDoATpx8vk/0PeecplGce6z/AHrKlgvNruyqBawrsNMmJsgok8QruBsZvMg5i5i2rm0pkqrYrXeOW4WPVjpLS7ZURm+I+DuJdzfaDRmGbi5cKEJb2r1xigBhGwD/ADkJC5CzkSblrg4zAzF41DeG/lS1h3biraLhLBRvFUuJaOSxnH5bf2bji17t5u92VYG7ND3PrLjgAlM8RFrPOy/ebbgTbeLl+2oci7IuNOgDaChJIscd4Bw29v8AIWXWC00UI57XOLdtXlHVNWpDQsHh/F7W+suIJbU9kwQRNjmuxA0x/l/9vmf33LPRF4D/AHnvdBa0IRoWGW+JsW5ZXdvV+xUWF+yx7A6oMA2lTEaVHFbbN7mrf7J5Lxula9j9neOY+prk2gaUVqGcWhxJnxsvWLNyq58PeFm82GXGNfULbRt1UkK1Dj3/ACLK80AQLhLwgIIIoL3MmDii6oQaeQZnJt7spcXhbtyslEKuvbKFTITWN9w1n94cCH3S5+0FKChz3tagKSCnEmJ/gyklF5FEJBvMwHnnJI3mvRqSUIuGI88KNEOuDByeqFPNELFrNXGrcsVUFTKsI6QKFRKYKaEjUYUyhDyK1tR1Kiwcjlvj50dm3NiyDjtlu7CMV0zNExMV8WfurD+1lUa7s9n47CHdoC5L9AyhuUyjaLbFQKTiS4zcScSdMGaQuuFXlBEzoGuKjEpcgtjF2HVOFHkd0u07AeiKTjEuYbN0K04ieiehDiIy/A8+2jM5IEAKDUbjlcdkUgEBpxcipKDezB+NfBVmIthtgojkFVQ2jgAoCbKuifJOFEZjg3Edlt0s3V2X0SHORjSSSXGhHESRzVmAwXLm7yllwddIAdUhDrS9lzUewHYJXB0oznE8qN3+yDQtUlt2zMt0hThJehY4ZkLYQ2W3ahilTmkTww1H0crOJX2b3LPBFwKGBiNDWq5S4gkkq1pQgAyKgZXgV0F9xC25SNG0Ua/ZKtBE3DWI4Vl+FNN13CN4AFQ3BeLA5Ky1rTba0opcHnS2DxXJODnXKamKUYQxrZvSZKKlIRU6YzVrPu3uazxY5zkpQ2nNHZarew1oxbgTMmJHybrAdTUk0XAg4KNUZfI5tu4zlgOqYocX1FpHZ2WtaMCCagQtLlAPijihqLGplrIwcHANu/EaqIjX7bNFLcSYZlcqym21UCk4kkzJJxJMzGW4VmtvL3GXC5uClrVG0EcEOoxaytxy27NVAQSrKumApU6yU0JCxmeDcTFLLhZubyhChDnIxpJJLiWI8iSOaswLN3NXNzkLLqrrg2uoyNtQC14R4HZVV2pCB4rydmm3cbTebWChbbbbtuVwJMpI1gQTKwbXBHgF6UOQFACC5A6RkCJka4yfAMpNuSa4VT2q6XAIcKQE7RXGWEKPLZP9D3nnnil5u7vv/aPW46ulrGM2d61raWtTZbNVM5xft8Pm7MUbx20rgwuLQjnvASs9lF0qgR3GXrazF0g3nLcdvKGMts2d61jKWMA2GirFykLDsjwe3uxcINw1PdWQqHbc5MTJpAhdGqLnDuIM3lm6AHNVzVAIIm0hwmBgRD7thxtWilNsC46mQXadeqKlTPBY/h3BrW5tEqRU56lVVXuccSdKdEFTjCxPlvf8T7UBzZ04fhVDhDV5BYs7K4mRTTgcVhGyDfeevTAaQiL7YfNOz7OSolUwCJ6/JLBv3ijW4mZ9QUwf+37Pfiz9oK9zQvZ/aNFVSO7OFM8RA/i2YrsP7WX3bRhgN6wh0nAOljhhDcplG0W2KgUlFJcZkk4kmZ5F18xDCiK3do4/jhyJyBx0YdfPlpii3LWdXzrApHZVJ68YRg5kuSUJz15i8i8qjrhD5RYSF5BCmFMT+R5P9D3n5JeSfxPtchaMB+FJQ5ugJKC8BU+eN67tnHp1dEuiA4GWpIqdIQGqvIGNm3T+OOPNTlWGd+uUG4tOy4qiL2WlEUYpjCZUd0tlabqsu1f+zIBCHXrhue4t/eM43G7O2qSbsMdQEajcJopmYpAkMIKS5FXmrAuAqnvlzEbLp1dUUgIBzpRUdEKZk4nmfw3gQpuOBrvKw7hA1zDu7gS7vJtQHYxOiFPMSCsIcIQ82UJyLyJyKYlCeVXnTHIhheRPLZP9D3n5HKLucyp3Oaa8ht5K6ATMbskMdU0EKRLETjd5q33i0ztX6rdtQUP7IAkITTLFKobYsX1c4yFFyfWW8syn4RSHJjJfRDswqh2HUoP4kQg6/dyFuge+FMK6eoatfNlyC7nH0ArNHH+qDFHBW97uaWqbSddxoGC+iO8Zu93e0/tZehlxAJftgQTURXISWnRD/wCGWKRcRTW4qi/nkoimAcPd5IuOAip+On3cqmK3do+tITn1quro1+deY+9kLHebrUpt1tt1K4A7blAQEuniiCZi5xzM5Tu3EM1+2+Kbi0ktZg42xsIdhoxnOEMT5iwnKYURdy2RagskBzlapJAclLgAJHFTokdA4RbdRmG4yJLii4GloQDEFMNKRmLd9iWmlotuVpqCGooJiadrXKDmMwSGggSDnFXODWgNaC4kuIAABxizxHMdpXB4nJXAMKipVXQJaYbl/EBoKgXHIotl9O7UMO1WXNALeyqvpQo3gLLdV9zS47QFLQhX6QKghBViUOlG8P4s+i7cweQqIF7LNkrIAErPSYe27t0FgHSblKSFX5w19UDP580WrqUYECQVKRUVJVXAakCGP+4eGGtji0AYUq5rSVdUXAlfo+aU4yOdYdrMi4Xf0HNA0pp0AeUv8XtMPd7ZaFVqNU0jENcVeugp0AEw4Zt9OqTj/VjJ8LyLa9+LxcFaJW2tIx6T+c3rwil2iLHBOBHeOzgduihaptsD7gS5qCzc5oOhY/hDD/entJtSKXqBVcSYaygEdsipdkFDDuD5Bhe+0tQVoUooUuAAQBxk6aT1QxmYKMKrIlJdE4cMuamSQoRoCyM8Vi1lSCzKuDi101u/DLgaSGvYGkFCoqkQrceH8Ob2c0bodh/s2NcNB16COuLuStTaylMdLGu0knE6/LZP9D3n5H5ovJ/vPtRODZuhWuxEx7JwnAb3cqu3sb6tOz+0caadrDGqeAjdnI75P9pvrTKumlJebohuVyl6u49UFDwqAkzLQMAcTzU/BScvd7Z7Wn81EOnFfPKN20oBFZxOPVBLsIDcD+WEEqPWohDCjkQwb10o1uJmfZOKeCt73c0tU2k/pXGgYL6I3pudw/mU2769NUtS9fRBuZG3Q46ann1OcYLBiImVicLCDyCwLf53unCctKKDCjnl2qAzGJ8jr10o1oUmZQeYKYteKs09bTKxlraD4ag2rxrFJfWWEpcZs/R1lRzRxy642rN1N0xGmoBWuJcgcJ7QUCSTIMfwZjaM0ZtKk1hC4lCQwIJTIJOiYVebduN2bZprEyu0A2aOOJ0dcZfimaCMyYuIwOPxDdaGzISmlFAR1RTBJm/cKudj1BBggwEXOL8TYDkuGJNTN11rQqNR4RyASfgSaQhN3+KDei7TX9FaaaexSiUjBMJ6YtX+PAZ19oEAj4Kqk0YoWU+nCmHcULvjuRXINDacEp7ITD1xby9p27s5ghXzVu7uVSCNJJLC1VFK1CpEL7NsJbsvsvY3GbTbcZyJWeJKL0Q3iVq3TduAVMcSEpAaFNOKDQ1Ok4wzwu25Uc1O44jsm3ebdEgUKklAHCkIpcVizlmtot2KqQqpUQTNAThpJiUvJFzsBGVsZNlFi42u85Q7eFz62yO02lxI2cdMou8OyB/vuXpW3NblQDplxa1lLNoGYfNoNQIi7ubfeH5EUst1Bn7W2r9shJOYDOrBAQDDMpxG5t3cLhBxEzstCTUAAlZiZMW79l4t5rKkm1cIqDRca2tWVUuD7ZpmVaqtIcIfn2W/725EurhJHbBBaVao6FXEAxxTiPDGrmXvtAPUbCW2l2y/ZNVbhMSxGiLXDs9c3T8yu7cjnJQhcjQgcqtCKCArgCGlLLOIgBuXq3lk0uFytgLdsE00ydJVwKRmLAFNmyGG2zGmqw6raQOcpU7SoqCMrxG4K+7bxGzCl7acVkhQ4FUSUPzd3tPRcNAAGAAwGry2T/Q955iwnKo8pe/4n2ua7LZptdt6KFIVCCJgg4gaY33Cx3e+3sXNq5SsnbD3lrqmktngqiYEJ/mNf/Cy+7T011r/AEaemNxxR3dswO1bR1ynSNtjC0q0h0sFQzBjfZJ9bRpRw/rAHRyLCD8EoIQTJwEBzsT80BgKL7onjrgNbox9EvxEKIcBjKJFFh2UzV6m41FFDyigOEw0jAgyMC/wrJ95y7uzc3rbapJ2w9ocEcCJ4ookRFGb4hvLZ7TdwxtQ87Sonqht21YQtwNdyXpeVicIIoaZ6Tq1S0rCM9HMA/EeQDdcB+gYcq6BBc7To1c6XI16qiwo5cxw+/boy+XLCHVE72pSqDduZSWYEmpeiYSXTC8xzbcnES/Exw/N2n1N3c2IBu5gDaXbqK6NlEMZa823vbgrLWrSop2tpCGiYxxKATTmKIQRf4lal3ctqbilbqRMp6gelIyrrLiM1WloBZtL7e+X6CBgq29St2gDGZzWb+gLVXnNu2BgDpI0eeOH5Oy2jvQuG9Nayy4HAzWlHOMmkaivKeDW9l57Jxq2ajIoAg1uh78+4ttiklwqUEObSRRtKHU4eyPCtrinZu96N0GkbTd0W9lCEfoaimRWLvDy34FsMpauFVthM+0VJWZMcSpJuZay61uXlQoc9tRR2126mbS9hQgifk3ZghaU9ZA1HXqjL8SaareYrp/oEA6VxOkCMuzLTNhlzenUXMabeKAq2rsr06IzeUy5BuZRzWlqzdUsyqBoSYm5UIkRF63ZCvcbQaAUNRvWwEPnjKcPuyv2Gu3g1VBjmhRsnZ/NJ6ZwThF/iVvZGXpqbilbqRMp55A9KRl8k2d+7cabYnMMex1yfZkxe0R0KYvNdiBb/wCUyM4NNNv/AJDvkGT/AEPeecnIo5EhBC+Qvf8AE+1zJ8hXlF/O2q3DA1PCYfmuA0CKMrxDdWx2WbhjkGqolT1x3c5bvgZje3lu1Us/2aGmlacZ01aY3eaubu7pbS9yHVUGIZaoN7JPraNKOH9YA6OYvy9YXmKAvRhBu3TPSdegSEHM3RtOwGoYYjFfNKGjzxUcIOSzV6m4xFFDziA4TDSMCNMA8Bs99Df2m3uaF7P7RoqqR2GFM8RG8N3uCfQptX16apefr6I3nGnd7uDByG0g/RtuAwT0dMNymUbTbYqBSUUlxm4k4k4mF5E1xe4++1v90600W6qKjdvW7XboelO8q7JVEkqgsfwEg/8A1jD/APBi/wAYFvvIsOstDKjbrN69btdqm5TSbizaVpSSqN27w+Qf/rGfuYy/COF2P4hnc3VuLNe53gtgOuneOa5jN2w1bZbUiNUxnMnnsv3PPZA29/Y3gu0C8C60d61rWPqaF2KqcHIY/hWUtd8zoIDrNTrSVNa4HeOtOtlWuVAdCYw0cd4acladg/f73Uuyyysl1zi1xHJP3li+FY9C2oAodlwDghkhAPO6YoaFJx6IRokIEVOwgXXiegatfnXpw8gCJtGJ/GfoiXK5/B7G/vEhBWxiBQpV6twWCwbRPaMwqEpJSiKkseVeY+zlH02Hp8MglEnJ5cSFdtEImjpjveSt0Zn/AHig9E2uBadkloXDEThYnyT5HZ3Iv3b7iVqC4OQBoIBcjSGhFAnKoFBDs022De+i9UpUEFQhDlB04ReybrlDrtKupqSlzXdlW40piMVixlWsoZYDg0KvaIJ0A4jSTy28yw03bS0umQA5KgWggOBpEiqEAhCFhmY4mwZgjtfQWSBCFLUKGS4ITBZnFLCWlAS0ikhzUcylwIIBUEGGZbO3BeazDYDQMMQpUnH2AQ3KZdm7YMQtSzBEyAQhGjX5U5DLPTLIBuyC4ySVbnOcmoaMAUAEOyWRti0Lqb0grXSamyI2aT+aZ6Ybnsm/dXAoKioOkgkSAEmhE5w3MX7IuuZNhqLaTpwBxlBzGYNT3IpQDAACQAGAGjkfnsg/dvupWquDkDWggF1LDS1FaJyqBQQc3YtAZkdm6vZUI7ZILXKCRPBVExE4vce/bb4NFHYSm2WdraVVXsjV08i+WyZ/mf8ArHlWMhwjJ5Lvt7PNzDg3e7qkWBaJmbbw6oXCcWpTpWWX4LneFnJWr+8qvd4bdootPuD4YtsLqi0M7QSqqaIWcIyNjvufef2FbrSNAqLt6bT7Z2VKKpRNMP4HmLHdM80KLNZuKKazti2xgRs0JnonKL3BvDfDf4lcyYb3n47MvuTcaHWgt1iXK21H4bjTTtISBGW49w91VnMh6YhCx5Y4bQaZOBE2hcRIgwcn4byf8Sa0K5+9NhMJU3LKmahQdHTDeG8dsHh9x5QCp16ZCtBLLQG0omqDTBt3AhH8ujyF7/ifa8qLudtVuGmp7dWhrhqingF7uS/tNjfV/m/tHGmna7ONU8BG63Xf1+nVasJ0UzXFOrpjf8VyXd7A7dzfNuU6G7DG1OqcjZYKpkDA/vGP/h3PsROJwp5JRL5SkT5VMMOeuUVrRsuKolXZadYx6oAyt3eXG9ltNxq4KKiwAdcEnhi9HebXzR3s5nuZfjZ3du7Skh8RRVUBVhKpNEE93w/n3df6cDKZNtDGdkKXIpUzcSSpJxMBo0RLmqY4XlMrlu92bjr+8t1tt1EC1RtlHBCXGRAKI7ER/FPGnDacs5zWvf3jLktVGg02GOc7ESDR58THC8nkMv32xcN8vYHttVEC1RtORwRSZEA4O0R/FPGvDg3Kvc1rn7/LksJRoKWGOc7RINHn0xluIcKzfdc5ky85fMbveUC61rbo3TntY6tgp2w5MWoYzuczt/vme4hu9/foFreC0C20N21zmMoYU2KakVymcP8AE97azXEHK9+ErbngCkbOB0Nb0rD8nm2127gRwUhQdCggjqIjjHh++6tvCn5cWyiH47rxfrOLV2nPM5JzVMFrDSB1r8yQgwicSgEYQvOUxQyS4nV86xQ2QhRym7eHwuGJusfiG9b2zKksoc0dqqpJIOYh+UJ+AkbpjJg/mf8ArHmZniXAMj3q9lm2+7v31m2LYflw27K4rXVVvG2CRi1JEWPC/jPKjK380Hut3Bct3FoaXkUWWlokEUvHmMeLuIv7WXdkGWzOTXZYNdqxLVmCQqApj4Yztg0XK841cZG3ZBCFRMEhUWcXuM+GuJfwy5nAzvP93ZmN9u2htopdfTbobUNhoqq2lIWL3CeDfDZldy1p7Sm/m7YuHbrO0brjMlFQEIEyvDckylrWlxKkqXuLydouIm46fRhGZZdk+1Q9jp7JbcYTIOaDU0Fs1AVUMcL41mSt6+2+HmU91ffaaZANmGjBo6VM+d+2P3bf4DH6uH83tfzuS9/xPteVlyrGCQm4T+nd+3H7D9e7L9eKMpxDd2xg3cMcg1VEqZ643G67+D9Oq3YTSlM1xTq6YQ8Mx/8AmLfzR/8Aj1nuZd2NrfVp2v2bTTSrccVlgYH94x/mXPsQ85C5vKEq2XNRVTtNC4HD5KCcx/Z3fsR94no2Lk/1IrymQ3ls4O37Gr1EKOuB/wDhcj/8zal6pxve/blfobm2+noqWeuAePXe+U/s9nc0L2v2bhVUje1gksTBc3LoR/PufbhzeH292HpVtOcqKnacdZwg3DgcOpV9cbwicK44wtoL04e2AfonH3QCZrzVMAjAe+OG8Rbar4eXXW5vaYKVDG2cWuuHac5w3YxbS+TgRd8LeEr/AH3M5x1prRRdspRdZdP7a2xpkwibm49UcIc1u94fbrZm3KxuLbbbMiH3e0XEbtZtAfJwIu+FvCd/v2ZzjrTWii7Z7F1lwzvW2NMmHFzceqLeRrr3TWtVEwA6T7YSL3hPxE1ck8tdl8wvZHauHdWxdeQ5zw1HvUUq0IUAdwN38QvkgC0l6xiQFruWC2UynRD3cUNOe4gQ7MtNJlauXNypa51sbLy74dKBwa9XCSDlWDLs4dCif4nklBJwhBh5AFpmfWkFqIOYLHCguYu9kq2VJBd2xSVaomnROGZDh7N3ZtrS1XOSpxcZuJcVcSZk4phzFIn8nobox6NXnWCdOuJ/gEatPNzXCPFbu78Outtuy15K0ptNN34dljrpquOpO87KAt2TLg7fDj97l+Hd4fduo5qbxgoG7uNtuKm2itqQuCgARxbNcd+DkuN7gtuzepymWt2id3bFx/alMM1gOE44U/gu3kOFb912/tBTftCj4T227gR9os2alLlNLROMzwKqjf7sgos7d1l0fSZiWJ2girPAt4D40/uedylTHu2rtcyWBLFpzG0sLW7JNSKSHKIueDvBFs5u7nA34oduqN29l1w3eYtsa6pjHNWsU9qZAByvh7JuqsZQODChE7jjcuHaJdO45xQuKYBAg5irCiPvJ7G77B7H5vbw9fTyXv8Aifa+UsOft7zdrTtOalSL2XBVQYr0R93/ALS79uPu/wDaXftwLPCs53bLjs29025Ss3bb3FxVxLp4KgkBH+Z/4a188f5n/hrXzx/mf+GtfPH+Z/4a188f5n/hrXzxvrWc7yW/7PdWrdUwO2SaUBJ6UTTA/wDwz/EWvmgA8M/xFr5o33ftwv8As9zbenRUs4/zP/DWvnj/ADP/AA1r54/zP/DWvnj/ADP/AA1r54/zP/DWvnjecad3u7+chtS/RtuAwT0dMKMv/aXftx93/Xu/b56L2cR58IDbU3Ow6scYDRg33nr1wiJ64U4jA6oIxIwMgvzJARytGMteHTjABxiXIpjYEjpX3QHPcqYSSFOMG1cCtcEI/kh1zh9kW3OxNTiT9Zxg2bgVrghE/dOHP4fZFsuxNTiT9Zx5EHoh+TzTa7bkqCkKhDhMEHEAyMG7w+yLbnBFqcZf0nHmo3DX+SEGJ08pt4jXFLcITnlw7JRPf048qwkW/EmUzG9ssLxaZQ5tBI3b9pwY51RC7TZYDXyIPlCCMNnX+THGA0fgcLHd88zeMxRXD+qQYGV4ewW7YUoFOmc3Ek+mHcOz9veWbiVNVzVpcHCbSDiAZHzygZPIMFu23AAk+txJ9J5WnP294La0zcEqReyQvZGK4Sju2Rt7tiqgJMzjiSfILF7/AIn2vlMuTCF5yjyEuRBEudhALnVdKJ6odceEVE98ED8Z8jmkYJ64AftDXgnVAe6btf5MIUwkUtxOEKdGHvjVzJQh5Mr4W3dVzMi4aqiKaLZudmggqAnbCdOHJPmKdEUtx5hdFPOWA04mAWYHTAbqhByv8J8JC3TSb1yQ7uAbd1hpeALu8ChGP2MTOUCzaCNbgJn2zhD8oTSY+IMMPxEKv4ICjlSFEcR4bas0NyBtAXK6t5vQ89ksaWU0EYuXGWlRyS8jdsZ+8Lby9QC1xkrvzWk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BrM0Jr9C59iBat5kGrDZuaJ6WQAM0D/RufYhO9D6lz7EUHNBBgaLk9f0Ie/vQQp9C59iA0ZofUufYj70PqXPsR96H1Ln2I2cyCTgKbn2IJObBLtNFwYf0I+9D6lz7Efeh9S59iPvQ+pc+xH3ofUufYj70PqXPsR96H1Ln2I+9D6lz7ESzQ+pc+xHDeJW7wNi22/U6l0lyzmiVKzMpCPvQ+pc+xCDND6lz7Efeh9S59iPvQ+pc+xH3ofUufYjZzQU4bFzr+hAAzQn/MufYj70PqXPsR96H1Ln2I+9D6lz7EEDNDQmxcnP9CB/eh9S59iPvQ+pc+xH3ofUufYj70PqXPsR96H1Ln2I+9D6lz7EVHNBP0Ln2IV2aCn+Zc+xAIzQQ4bNz7Efeh9S59iPvQ+pc+xH3ofUufYje3M2A0fzLp6MAwmGXeOZoDMOVWUdlHOA2rbKSraXdCpisAd6H1Ln2I+9D6lz7Efeh9S59iPvQ+pc+xH3ofUufYj70PqXPsR96H1Ln2I+9D6lz7Efeh9S59iPvQ+pc+xH3ofUufYj70PqXPsR96H1Ln2I+9D6lz7Efeh9S59iPvQ+pc+xH3ofUufYj70PqXPsR96H1Ln2I+9D6lz7Efeh9S59iPvQ+pc+xH3ofUufYj70PqXPsQAzNBo/OouH1UQGtzQT9G59iPvQn/M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R96H1Ln2I+9D6lz7Efeh9S59iPvQ+pc+xH3ofUufYj70PqXPsQEzQn/NufYj70J/zLn2I45dzd4Mbedliw0uKhovLg04VDFMY+9D6lz7Efeh9S59iPvQ+pc+xH3ofUufYj70PqXPsR96H1Ln2I+9D6lz7EBM0J/zbn2InyJh+E5ciDmofKYS+ST+XTP4bx//AFa//9oACAEDAgY/AIVsBYIY97gMCGOn6WgwzJWnPa64UBLHJgTobpwgO1wIECBAgQIECBAgQIECBAgQIECBAgQIECBAgQIECBAgQIECBAgQIECBAgQIECBAgQIECBAgQIEDkEBp0wFgQIECBAgQIECBAgQIECBAgQIECBAgA6eR9hznksKFGO+aMbn1HfNGNz6jvmi1xfILur1SKEOw9zDIocWmAsCBAgQIETgEyWHZa5dc4sk4hj0B1TaF6ljF/wBR3zRjc+o75oxufUd80Y3PqO+aMbn1HfNGNz6jvmjG59R3zRjc+o75oRbn1HfNGNz6jvmglXy/mO+aMX/Ud80Y3PqO+aMbn1HfNCLc+o75opBf9R3zRjc+o75oxufUd80Y3PqO+aMbn1HfNGNz6jvmjG59R3zRjc+o75oxufUd80Y3PqO+aJF/1HfNGNz6jvmjG59R3zRjc+o75oxufUd80Y3PqO+aMbn1HfNBcr0GJodJeqMbn1HfNGNz6jvmjG59R3zRjc+o75oxufUd80Y3PqO+aMbn1HfNGNz6jvmjG59R3zRI3FH8x3zQJvC4bDvmhVufUd80I03FP8x3zRIv+o75oxf9R3zRjc+o75oxufUd80Y3PqO+aMbn1HfNGNz6jvmjG59R3zRt7yf813zQiv8AqO+aMtm84XUZsPLEaTJlKqgl2hGNz6jvmjG59R3zRjc+o75oxufUd80Y3PqO+aMbn1HfNGNz6jvmhCbn1HfNzOuM5mqa0DAip2rrG4ocKlwmicpy91yssvIYEGyHOe50wFKkrMlMBL8PoOSUNlKc+qFHylTCRmeH22bttpwAatSAtBxJJOOs8iGMiP8Aj/8A3F3nqIfxDiDqLVtC4o4opAEmgkzIwBi7w3hRpybkFUjvEpcqPtNexHDBZpqMK6Z50uStol5xALSpOPJSMTzCVmMOmCCJPROryTaSlKqdS+2DusJa9XTzFPIASoGEIPIi5mHUroQlesGUbsmljcBinvhrey04afy464puGnoxXrGCQBo5soRxQa8YBbIznEoURwUZO5WbbcwHbLmoarQ+kAvZOC4cqnn48k9cZTJntXXXCPMzdE6E+kNI6+R1kGixZQ3XyKVB1IprY41FpCtVMTDOH8PZu7NtQ1quciknFxLjM6Sfw8g5EbyIISJYiJ/J0hRFnj1qbboc25opLBbazFyuqU9loRJqvILNoK5xQCQU9coyvCr4pdaa6oSKFz3PODnD6Wgn3c9z8xt30BZa2xXMDthj2tQEmepNMOzGbKWydm1s7AAEq2sYXTmpHRzUEfENOrSvoim3ter28gdqgvbgMejVG71etZ8gc4KD6+YTdbU0dJHsgufMnllFLcYrAlyJyy5wfrw9/kDCtw1y9iwQ/ZfoOKT1YGBcfIn6WvRhAc4J06+qABKn3wkLFLYS5L1wAixTbl6/bG0eUy5imE5UEfENPr9kAqpOOhPnXkx5D54yORaNqw26SZ/7TdEDDQG6CcdCQkWc0ztX3XCcfoXXsGlMBoAx04/h8vzI+EwGrHEtdTgau0mHXKGZu0Ua9cQFkSPaIYeMu3hYH7xyBszXu5MP6I2evTDM3aKNeuICyJHtEZvjnGGnNXcnStsbFe9uUNJdbKNDAVKBygFUjhjjdFxvEhdRiBptljQRoJeCSiktQ64s2cyBezWZqDbSlpZRPtAlrqmoZlobIEqYcy09Ln0QjdrXMyCAacdE4u5DNBL1mku6Q9aTIADAhASiQg+T5fJcEy2+yr6hmDvLLFBLKR8RHyRx2DPA6I4n4ZvNXLFtglqvx3LbuIfX2iT2/VKLPFbTqrVouICEY23NEzdcZOOkFU1RPlUwsE6NMXeEcENWbagrmN2ZOOzctFj9mXa06xFzPZt9d68VeaWhSJCTQG4agOYGt0wC6esYeuA3QOQuIUDqheSthQ8lRKAYn8kFwCL18xMWnGAWlQehORBALSuK6IDTowg3dI0a+RfIAKghBIDREzCnmltw0p0L7DALGI+e2uP9HDCXrhpuydNDI+oQ13Zxnj6vVC2gnWq+nmAmfR+WKWybq/LzeJ+I/Fdk3cvlDlwxHXARvHutulae0nadb7QPRpi9b8O5Z9rOGjduLr5A+I0vlceWTZUJjTKaQ/xb4wnlDs27YrV5rNskOsvrFLgiOaFRVpjNcd8ENcLmRDDdsk3Oy9xAJdediGtc/YLpNpLQ5wMZfjXGci7iJzrnBrd5csNs7tz2uBuMJrc8oWgsEmuQyK3OGcMmx9BtsqUsqaDS5zjiqkKewWlZw3I+LXHM5xwqobvmloM5m1ccwy/nAkIUnByHhR7spnELmgi+8ECZq3jqUQGYcCFVHIkPyubbu7ltxa5qgoQUIUEg9RjXCMOGnXCc2euG/oD+qzkyXnvf8+7+H87w8hXZjdJMhKH1HQmGsjrjuts7u65aGSdgCTtEhuAJn5ozeXv7V3MPDQcJWbxBRGgTLTiidMo7rbO7uuWhknYAk7RIbgCZ+aG5xjtsm4wlAVouPYZFqTp1fPHegNsTVT58FT1RxE3irrbbCaEqa8GWEw1voicZBzwlx7b28EpJZFExIqNWGnHkX5PneKXba5eyLVDqmyLssGHZBqKlRMFMdR5zr940sYFJmZaZBTB4P4feuXcNt6ftBsuApuWmuZSWmYdteaEbNNOvq5iaooGJx9MvxHJtFBrgUlQeqHMJQOSfmiQxgSVYUj1iA47XRhCHRzQ4yEVOx5BcTzezknAYQo0DCNkqNfNWEjeJswZqPNj8yQQJA6IlyC2NMBq1HrEOUSknv0wC99J0SJ98JZ7egz65GUBwCu8/4jCEJrXqSAVww5JQsK4r0flgtYEBx0+bmqeRvC89ljm7oJLrW8faD/iucCbjWmmkODkCrShMyIzecsZQZHN8PaHMLXueoeC5zSA20w1C2WgkEgoQmB8OstLQ52crlKoZh9E9BQvQDpxSONg9k2WL0bGY6/RFxnCL24F2msUW3rStM3sciVHBMZxl89n3m5du74vcdKZe4BIINACACM/dulXG84L0N2WjqaAOqMrcyf7StBhpBB7UsF/ljie5Kj+76D/+Wta4DTz1GuM/57X/ACLXJkvPe/5938P5nI3jS67u6XTlS4kyEissSEKGc4aHMrze1QVaD2SHIELOyTMy60i9wfOOS7efWHBZE3DccKQXAzKBXajhKGhzK83tUFWg9khyBCzskzMutIZl783K9xSU33HPOl2BdrPJY4jZdTxG2HitFqUUjZKWhTbE5T0EOmUu2ay/s7RGGOA9qJF7jXFT8a8goNKsDVaFLDQ4vbSZAUgBsyCSo8knIg8nKJ8q8neuI3N2zXS53qaHH1QOH2mbjKtKuarX7wgtLTUbbHtQjAGazwgtbJur8uOMACawCdMbIVID3YHDqxgo3HCeHzrBc4qvIUM9WuHOTBJ6urSvLLmT5FjaCu1YJ86wh0RU0SPmgVORcZYQBq5d2JH6XTpH4iJcxG48iWvTr9MVGZ5ko3tdJ0SXzxtYjEeyJ7SacFWOz6/yRUJRSJ0++AHFOrCASfP+PTHY9Zg0hF0YwS7E8i8+z4Wzd0ZPPWnuNq7Q+6Xq51x6gBrGto2UNxFAeJhDnuF5HNtz2ezrWNCMcwNaC5ridq5bWlzyAocChIISB4L4xe7tesuXLXKXvqc59248o1oa0MBQi49HBxpLXAEZ7gvDcyM5n88GAuDXNAYHETFT7ahj3gCoFSCQQioYt57JuouWyrSgKHDBwIwOkGP4pl8x/Ds+8N3zS27dajWlrQXO3TFpaELSJbJBKGP4hezP8Q4g0F1gMbct9oG24Eh1y0Fa4qXzAm1pNMXeJ54jeX3VOIEpSAA0ABAOgTJxilunH3c/rjPjps/8i1yZLz3v+fd/9AEEThBE+VR5ZNPlVhIWHZThP95vNUP7dvdnZp7dktfUpwMknjAv8SuVC2tIpYKQ5JbLGLgJlcOmN8/TgPzkkZ6E6cYDnYe2KG9nV+XHGAG4jCFdIHTD3O7QT1+qCETox5Q9hQiFInpOv5oQ6InDUciLJFTr0xtHDlSKWwKAh9seeFOnCC95UnllFRCpCnmtLyhaspz64R4R2mfo6MOcGkp0wKRMKo/L64DRMDT54wioyBgOO0NWEAaBh5dOQmEEI3GAQFPWEgVnyMtfzQOJlqMzgkVEzaZaa6VRIRW4ho1LPkytthVzDeDsZE3rjh55EGX/AKAT5J/IEMEcPuUrhssNOH53aWfmhlnP3u83WrVcobbqVxI2GqAgIbLFFMz5RInDbvEn0l9VApeai1FCtY5O0JmHMTcZV2Fn4b0kAfibpr5mfWkBdEVNlFb5l2nUkIMTC3SnR+UQSJA6OQME0wiRUc5RgMT54JIxw9/MV3ZGPugNOA5S04jmIIp1e/mnoio7R9ET5qCA1oUvxGGBlDbjhr69ESip2Ax64Xm7IVIIcOyi9eHlZcgdjUvqhfJdcXOF5uQchB2tkgggoHNXDAlIdw7iLKLjUOLSoIBB2XOEwRJYvnU8e1//AKQv4nm5hqADa2iSAArWuTHEhIdxLiD67r00NFIADQNlrWmQE09cLyAEpDnkpggxXrhwtBBJR/LCCAAceiCwmQRT5+iJSOvV1RPnKwosVO08yQTX08o6/ZCnl80I0Idevm0txhNPsheVOQDAaTq6lhtzLmozQ4LrkVgqFGnRVq8ydGPKEPa0ebmkgTkkNttMpr6JQHEoAs8fV6vLUtxgluHk+v5oxh9o2t5mLYJtGotRxLV+m1pUN+koGicXeCX5G6areMy0OLhJskE1c4dHMQ8iGF/Ba8xeag5VHyQLp5yHnoeRvCLTktZRQZYve1hOLQZInaIOMoqdjzA5PNFriHEbVFq+tDqrZqpQGTXEhFGIEI52PQIDzAbq9/kVPJU91OqSrr8yQA306/miXKp04ckoUlTqmPXCHRzQ3XBazDSdeqWhOcDe7Axx1SwnjAYJNGjH1osEkKPRogWzIt0a1n1JyouGHOCHBU642ivlViWMKITyXXyKYF6y/d91eQHJVsvaWukQ76LiNJ1IYqEJE4nCH8E57NOG3aFugqZVOIMsCo1g9EWM7nHV3H1qUAVLj2iTQAEAAkIz2be1blkW6CplU4h0lQqNYPRFnNZp1Vx1alAFR7gJAAYAYCF5VgwmmB0ck4nyz5qeVIhl3jN/cNuEhpouPUhFkxrkxGKQ3N5V1dt4UFCF6iAfSOcbt0o0aetNE8Yt5vNWdxcfUtusPpRxA2gACoAOElTRyzhOV+bzTqbbArihKBUwAJPUI3ryrrhJd0ofxwSE5bVkyL3IHap6tMZrKZE95zgawW7qG33YuYrthwuMvbxjxidhJTMnGre5e6m9tIxu8ADg0V0Oc1C4nZRcDFo+D9nM3AVyW2aKcT3i+5rXKAXoETsiDlc+zd3Boqa71tJHr8mKyiwGphyq0LCscp8yRIKsaz7I2ivPQ46tXzrz1x3vqpPrXqgDBYqdMxbuCXaQ9cByzPu5H9Xt+QqYp1wh7Wr8ZYR54lCDmJCulCmEMCxdubm3MufSXUhCmyCCSTIJpM0E4/yq5hV95Z2Pzv2fb/8AC7P/AI/J1wScIuMyAqv3S2apuw0nQZOqB1hI4nks3bpOQYx9m6CrldbrdLUUDSCqhCEcGkWeAFvecs9RaYtu3QG1PuOq3Zc6QcUc7obNBFi9wm4LuTabgtOAIBIuU3EqAclbTMqCJtJahN88PXe7GCYLNapIlUXm8LShbe9RcEKLVNVqwmiLJIzPArY3OXsUUt7QuVNrJDjNtLkVSaiSAgEHPcMI76zBqJvASAVc5WClqoomdI/BHEidVn+uYyo/4n/NfHE/NZ/rmM/au9klq+bfExa4lnZtuONTDi4NcWDaaWp2QZDoXSeJnSmX/qvjgQ13L49L0iz4Ty8nuBN65iCWtFxqsU6EADXYqXYIc/mcoUqtgX5Tcii3M+nZwwMcVA/Nsf8AMMZX/wBp7bkcYdnW1WhuFCuCu3WzNu1rwlDLufKbyqhmyrQDNXAoVABEgmAUwcrw5+9y2YDaXUliFjanFHK6ZNOjCoKsZDjVgUN4pvGPZjOywhgqImpBcSAxFANQnHC/DtwU743zfbM1hi3GBR2UNJ2HAlZyUQkJzGjz+W70Lautibaj8eTQ0VVtFrdoZoa1nhHcrrFsWS6hytlU97iEAqKuJmSUSUk8jKHs4lfouNAIbRcKrgFaxwCx3biOX7rl5/GrfcwBT4bbAdMoMZKpixe4ZxCrKND97l9wBUrDQd68B4R20jdVJkYL23vgfRtUDZlPbUuKlXTwVMIzmaorQMaip2rrGqqHBVwnhFAkNMBjJkwWuxEKYy1y6Uaxyn0HVPTGazjQjX7pOqzbbqGkauSmO6eJ8t3lrzs3t463ukxO7tNBepSRMklAz/CL3fcqW1b2gWUmB+ze8vxUYaF8gjjT04wBb9Ovq0ck4QQ0AKZqMPNOPiShrgFIx90K4r5EgfjKFHKnLbtCdKz1qQYawlXTlq046YVFd1yjeXdOHT6MEhRyOAEpdU+VT5WsCUEkzGEENkDoxw5MtkeC5bfZl9ZzNxz3tBNRNtGODh2TTsEDZUgkqOH+Ohb3OZzT7jHtDi4EMc60DNAE3QIRre0Qaihh2Z4i8WchlkdmLpmGBwdu20Bzbjjce2gbtSCQUwB4HmLNvdMcM0jKqkCWR2ihKifRhHDz4L/Zh1/+IfsfzxuV38+xX+xljVOBwmyGu4fcNwgMrDCWZd1x1JDmvDd400oQESlWoIucJt5EWWZZGNtvermBB2iGkEu7WJRe07E5XjPBQMvmrxud6y4FxyIjbTg9zW2zstLjuwJuFQJBPIOiL/BeLFMnnW0Xu12Wq5o2EehcACWEECc8D+xtfmfeMpj/AL3/AIf9p/4XJUCidEAl0hoT3w29e2WvVDiqFDIKcdcX+CZmyWZW+Gll8XGraLG17Vqppug3GgUmlAVBkHAcY4TeFjOZ9fiFodum2bz7Z2XEseXta4LS2mpZkAw7gfDsw1uYBVtykFs7lZUOqEwo0oqiLfF8u3d1lwLVLkLXObiWsVQF7MlTRDcvl21veqBQMASZkgYA4mHMzHxLlqV2RbUoNH0QJAfRVRjGa4/k3/dww3QgwqLWAlyqs5tBIkshC6/wO/IOFTL7SHDDstcR046iMVgcIuhDZLgDioc9ztEgQqGfThGdXafmRboEwtD1xQgKSk0TGOJ5EOqpFoqidq4Tgpw88WNSu/5jozwvAgXxZDCiqWtfUqLSihC5AVkqGOE5FjlNi48mX55LvMUTQTh1RZ8TWh/dc40guxKMZQEalXbxRoIUKoUxn7LXKc1bEkw3ZccZ446E6Y4llmnbuttUhMUcSegSnMiLN/ivwbdneB67SKXhsmzKkiYUaSUjiwvBHFjCB/7JRh1e+Ln8RPxHkq3CkAkKHNQOLgA6UwSmMZe7w6VhwfT2tFpDJ08dcZuySr8pu3WcBTvLiv1A1J9JUC0kRn+KjatHdNtPVFpYQ/ZkQhAbtNHZUc2RhqlcdHRG0V6vKoYzV67me8uzJYSd2LaFlep7gVr6ETSsl8hmeKWm1OtNBAVJlwbiQ4SVcCqJDs1mXVXHlXFAFOGAAA6hGqMt3C7uL1RpuUtfSaTOl2yZKEOvkynDGtVuZNxxKiW6NogIizq1jr5Km4whKgYcjfFly1Vlcku9NQFO+Y60yQqe5XOA2WOTSgnBzF81ueSXSRT1S9AheRYGeyFzdk4ilrqhqVzXJjqWL17Lv7lnBtCyj72+KTO8JYy3SBhpXoh2VzLablsoQoKHzgkevnKSvMVsIT6h5JDyBg9P5InzaGaYa1p2RpQ/y6IVp2j7vVhFTZu9nzrE+RGzMAadPLS3GFLtrUnvgHQdPOQQrRCOch1J74mFEUtKAeaNrmZXOXeHlt19TrTzdJDi3tENRzZKAQQkXPGWfy+9v8PcGlm8cwHfXmWvohrAaUKhjloQzKi3wLgl5uXyjVN1rhWbpqa9s3EvYGuBOy/aJnIARkuMB4p4WHh7Um/fus2wQVlSQCZFQdCcgu+HmV37G1jbFKqF+IQ06ZTgN4tkm50HBxeLa4gq0WSOgIAgGlVjKeLuAN3LMw5zblvbILiSFBeRSGuY4I1oaQQgak2Z/N5fvTWByM3htzc0tWpocZKuEH/8Fx/+bufuuZ18j+EcRC2nojp7CEuMmoXVFE2gWlCMIfkMtc3bMwEe5Gupom3ZkTMlEIAKEgokE5NlG9Ac6bippZPaJTHQgi74WmL76SDiNm+LhXAYAIjjjoRD3wtrtXBTcaoChChWh7hSSqNE8DDM5k3YhWlNY1OGo6RB4hZburowE3VKKTOQCDQR5oPDM0+nLhJINoEqQrS1wnipmCRh+CQ/MmohdAGrUi4CBmQ3bGBqdJQhkqYdEXcm1yWr9Ie1BtUlWzRQh1ELphuXy7aWNVApOJJMyScSdMA5iaKmjUuCahjGWyFwLZyhe6yCSS03HF1w1LU6pxJ2y7GSCLNrIjecOzC7UmrQAFAcDc2XhCFaTIoWkxm8nlwbmZzgY0NVwQtJCAuNGDlJ2cNJlFbJEe+WmN5fCnzkeoECL/GGSzOZp3j/AM6kUt2eyEATZaF0zhzswFLkUgluGHZRMBhFviGYbVdtVUuUhKhSZAhpUSmCmiMzms/K/YaALf528CHbFTQjXAgTUkAIcLeWvOre2ouKAKXPc7AEiVSYz5wcSiL8ouZK72bgQnVqwIOPSIuZK7N1sofxBPtMCxZm9xQCXvlH8Q4hPN3QFH+7AqFKtuPY+oEFUCYYwc3xG5u7Y00ud6mhx9UPzWUNVhgDbZQhRS2ooWscFIwcPNKCHCfshrbIR+rX1mQlOJ4QMpkmVvM0VokMZuIGHTH8G4C6qy39q9HjeO2SNm4C5lBBGy5HLOULDXmWPLslFhXFTFngXGG73LWzszpoBNR7DA509bjH8c8O3u+5HaqfTud2jg1Kbr945XEhQ2SajCmFPJKBbuGQVOjXhivqil3yAU9nR7+nGEcdn2QW4pyhrZrDrLHSPbKdbZdejrhqTxQe2cbDl6uSkTirHWPZOEbJur8uOPMcRhJeSl0hr/JAJwOHMR+yvXApCEaYU8xeVRGX4J4xyu+t5OrdXA97XCskkAWmtKdlankFAcQIHhHw9l9xw1hUkuc91xXC6m2K7YbdqJ23FyBC1qtMcKGUVcm2+LmKfEFsNQkNXsFUHzmc4t8Uyc3MVRs7QIIIVzXIoOICjRB4nxfh5tZi6dtjbmYcAkgS5m7aSQASjfOVixw/IWTlsnlaqGVl9aojnKAQQAUCuSpwqKwg5vXyJAjhTRp7z/8Aw8NqM3LCPCR/BOKOot3XLachM9ouCMYTMkTc4JohRyL+DJcjrY7L0XpQy6RDn2whci46MMfdzZwy9dm5i0nBFCGQQGWtU0fL0EO4jlrvdL1wgvdS67UQAMDea0SAwAi1xJ93vGZtV03KXs7bXM7G9ezsuImDrkZw65mTVeQFlvbFcxKsMe1siTPUkDMcTuV0LQKWCkFFCsaxcBMhYpEzALcdOMVNxEKCoOmM54huHdusBjbdztUl9THCgVAqrRtNKYhJmFMgMT5AZ/hdzdXWggOpa6RBBk9rhgToi9nc7e7rnnltLaLl3fHDFtFu2gAxE16IGU4pZ3VwhQK2OlLSxzhp1wVGGPXGHrEAEeyNgIPLzhHFGu68IUzccdGGET5VAW45U/mp6io9EMa3aE00Rs6cenV5k5EbNYFPp5zimCTXl2SixU4KdPT8yQKmqirPH5kjYlrhPkK8gJ08zr5mVzifEtOeGmcg/dh0sCqDEFEkkC0061KdC4dMNVsjpU+yGPMlXqw9K+qGsyFxLCq63Tb2te25j3CeqGWOIDul9xRrPiXasZ1Nsta3BZ64UYQg/BqfgafJcyVh28zoAS2j2pUAQ6s232ygKovRD8/n37y7cKucjWrJMGgASGgCEEFYAYVcVlyWuFOfut5Uj6aqaWOf2Vaq0piEVeiLHAeFO3ljLVfFRzd4XkPJoeKmUuqHaK4yCCG3gNazx0cicyfJS3GA47WsYJ1wzKcbt9+ybF+DULM5od5bZXIzRZomEP4t4Mf3i0P2llDb3Egg3l97TdUhxVokiaREoUx8Q7X5qH+sJYT9UENk06McOmFJhLpUfjqhPJK91PUqwtsIfOvt5rX3Gq1y6cU808Yq/O0a06dCRgh18hGqKxicOjXEucAPpKvVhzpfIcJHCFLl6EMfCFPr9sKeZ18rsxeKMaFJmZDGQU+qBmiyi0wUsaocgQVFaGHaLVQiWAgsYEVNKrFTm7ekrjqkiBBqgd2NDp1DHzY+6GtLUI+kp9kCzdKAY/zpqMBJPXH8O4g+vJkzkm5JU1bNt77lRIkDKG5iwVa4KChCg9BQ+kf+iEuZ3fLFc5dHw2oQgBFTlLHskDg4hdEG5cm4zJ1+7lRsVYu9nzrG1FrguTZ8S+Xm7eU/EDXhzRu3BwajXBuy4KimZ8hOKnBRA6OVudyTqLrFpcgKVNLTJwIwJEx64YM03ccSeQH3luP3qIG/DAbaYjQGy85nD8lxFlJYizacQCOy52II0+eCdMLCwg8koMxCnlL2hR1Q1znoXLJDJOmC+msBFcpCapaVPoi24hUVAvv6oJVTr19WhMIVsx1QA8pr0pAp7QWeuFhOaHGJ+W2QqQj5euJlBrgEuTqjZevUYKFUwlj8yQSWyOEzKJM9Z8j18m/zz6GHSjjh+iCdMN4NwsfAaSXOntkUluy+21zaUODprPCLW1tMqWWC4dGEUgy6oAdMNVOvGGXboUBaR+drwwTpxgtdNfx1QH25JpntT1EyT1w23+avrgcE4nKxdcS18zQdokUstuc6pxAm4U44Quj/ANDr3FLram2QCQpCqQMQHETOowWcSytNm4Qjt4u6ABWTbFT1Kaki3n8g/eWroJa5HNUAkGTgCJg4gQhi7nrkxaaqa9CSBxPQYdxPiD67zkCo0UgAABGta07IRU9fMKjHDq5HeJuMirK5YjYmN651TAKrZrZQ8sPYIdhgph2bztyq5cSp1IC0tAEmgDAASHTjFLAgPXAcwIDo1fOvOQlIlIaolyrBeT2UlrXp0Q/IFu9ylwGqyrWqZz3lDnhCVkRqgcW8LvqpQXLCPFBl/tbzhVpOyOjkSDc0N98uenIkDr9nKr+yMfd0xQ/CSN19frgEClNKg+qBU5WnSn4nGCBAeMTCHR5BdAxgDR5WQjaCwGnAck4QcmPk+uFWG8GY5LeVG2ExdcYxwnSoQJg4g9EOu4iU9a9GiFBwx6OaolFY7WuX8kNWQevTgIZwTjR/u2Fu5/u+0Upt2y59TiArnS80KMD/AOhudyOQZvLrxaIarWqGXrb3TcQJNaTMzRApQQqw5tm7XdqO8ZS4bs13KBUZPqaKtnBUM4wxh3D3tXvTgFU7O7ey5ghVUTEJjPCFio6cPfEmeswlsUj0+2CXaY7vkmqiFxVopB0o5zV8wKwMrwUJlLA+H2pl4Dnn4gr7ajaJwUIDyBZdP5ILLYRUXp1Y+7m1aIRoQDAcxjsZdHRAuP06NfXFRmYWGXWNpeCocqzGlJiLWW46/u18BO9I64qTp3FtrGhUDVWWMVP+JZUgPk1f6NRcNEAHAeRnALQp/JyTgATGrBevQkAqgCzx9UbI2ta+71QpxgucUA8igmYobMeVQYwA3HT7oU/IUOv5uTOOSTt0mE0sWgfNMQKirXYiYw6ccY2+ycfxx6YItuqGtE9R5qIjh5jo9GEUGekdUBuBdiJaMJxa8McT2rb1Fp8hQgc6mlltXVGSufKEPNXyCH8PoIvOGa3+culpdc3VFZDwezvqG0slJFRcTF7OZi93i9cDA3YNvdJWHCVx7X1hwxAppljD8/n30WrQVzkcUBIGDQSZkYAwc5m3fBYSLYRuw1BJQxjnKQu0FHmgSRIDE7K+vlQxZLm7rO5qqqYcgtvkcXsKseMEx0kScwhQ5OjCK3TLvNoik48xBCtE9a+6AXzTlQwHaPbCaNES5cF60hb0xqnPrEOtZcV5W4VuWdkVoCAN4WOe1FXZRYPEvDLt1eAbVk0uOoJKL3i65rXKGl8hLs6oNq4Ec3H8RzaXmnqWEY5ScJJyliIuPTyNaCir7DAuFqO1Lj8yeuEaVHLS2TdX4zx8jUqJpxTq8sLgkSvV8gU8vXyXs0u8GYDCW9lKbbGoqnUuA1QCz8cIQxQRMYcwTXWJy1T9cAPKgYYRKK3SeMXa9GGAlFs5Y/EaSRhissZRZ4mxtG8BkqoQS0zRukHQOUJpgJyKIU85RyJ+Hzm+Iv3dtuJpc71NDj6oZl8myrL5cmkqRvKqFdtW2OYiIhJXGA4NprVQqonTpXGKNGnmDM51m9uNB3TVc1SWPDyrQRJuhwnonBzuddXdek0aFQBok0AYADCBbAqLcdCrh+IgB21jLD18iDk2ighHaIlyLyKO17PcVEVOxPML3YBIV3K29aKOaVBlj1yi4PGY3t4hGZhXN3SDDc2Gta+pAFOCLrj+MNZvMi47F5WNqBNK7us3G7Upt6cISA0Qg9OvqheRcS7DqhD2/wCr7io9HJKF+k+Y6EPoKj0Q0tO1PqhBiYDdOn3ci+RJ83lURYX5H1xOMlxO2OxvGv6V3VOJ0TwGmeA5KtBw5UEB75DR1RiqYHCFhDD7jvop65QLwCNC1H2Sxx1Qzw9mNpl0mh2FJRziEDCXVEAKXBIN28UaMcT7AYY7N5mgXFp+HePZRezbOsYpC5HL94Gut9v1OsGHXMra3VsojKrbkQAHaNhSpUzwVIL7ecpGgbrLlOs2Zw+5fv1OKfQtj2MEC9Zv0uGGxbPtZHxM5UNA3VgJ6LUVNzlI/wCFlz/8KEOe/scv+6hG56f/AAcv+6hTnV/9jl/3UAniGGjcWP3UU5l2/TSlpnssnGHZG7b7tf8AosqdcqABJNQtMaETAmeiJ/hVORTzXZjNOpY2ZKEp1AE+qDY8Ns7xUD8VSygy/wBnds7Wn0QMzxK5vXlfotan1QB6oqEB4GOnXho0JzX5E26ncUoJfUQosXA8bO0lNSYsVZqiQLjnVpoRMZYwGnAROMOVXdkY+6KiYTkJYFRF642Qh5oLpA6ccIAAQ6+asHMcNuUVoHilhqAWSva5MTMDTDb3hu13fPEEuy1Vx9W0ATvrpZbCMBfLHs4x3XOM3TsaVa7GeLSRpXHmiKGBTAdcartE0T0KsSkR2vd+I64JBqOvCBSJ6oTyb+r2+VeB0e2EhfLAnBeZ18j85XT3dzCiLVXctsxUIirgVwljEopbAc0KDhMfPAuPbU3zgLo8+MIwJ148soO7Cp5vfCOnViPNBDXovRG7YaWaJE06T0lT6INzN7bpam+xohgJVF0JikULLkSJwHaooaZCKnGfVBBMjjh1QrpwCTIQrAjTh7+RuZtdphVdWrFfZDOA8aetwytXE/adpxbRbtANpH0nOnyT/CiwvKggX865X3Kt2xH7ZbSoqax4alQKu6o75myjGru7eyd2CAoraxhcpCqQuiFJnypyShbnUNfWMEgeIfEB3eRtzEi7eVF1v/Zu3jKLlJm01foqYdmHChpMmqDSERKkBPnI5uzAOJgNJkORYLiFAx642jzJQHorj+qntX1QTzkioyXDp18jMn4myvfN3K1c3jrW6BSrYtMG8VG9okhJYmBn+E3e+5Qtq3tIspMDsPeX4qMNHKsBrigKzxw6I3NkUNOJxqw0HBJwHsCCemA1KXHtCZXVPRrlyJCInRj6/JlfKgEqD8/yCg6PfzOvkdYvBWuCETCjzhDBznBb3dlxt0OuVGU67l8JpKIk4PEMzZXL2u1crtfSIa3ZFxzpuIwBRZygm0UAngJ+nBPXyLzNoVdaRQ0y6oW8KvV7ICFQcDr6oUcqnkrJmcZGXzwbpGCJ7+ZS2cK4LAB0cj+r2xQ07JxEot8H4+dg7Lbv5qAo2i3ZUqUCl0sYDhgfwlODcvFGjEz1poi03gWdoa5Rdt7lh/MLTXcYTrk3r0QL/FNvLvLty/4QSl7w8UsAcVes34JKR5Wtezf5h822lcxWqFNe7e0ICqGZ0Q7iuffXcKDBopAFIGy1oMhinnjz8kuUVz1j8vrhljLBXOWkS0Ak4kDAHGBn+ON3+ZetGXV7ELXgE762XNOwQ+Y/m4wLt4UW7f7O3I0VBodtBrS6otqnhgJc0VlFwljr80D2asNOleaGNmBp19XNDnhR7fIsHn9vKM5w59JwdJpUTltNcmJmAsXs5budxzInuqbl7fE6ayWMtoBgk16IFvNtpJwm0+wnko7TWYHDHGUC27BvvnyT5A0aYNMxr8m0pisL5OUNAxCr5cdfs5vXzLuQuFBdCLqmqyIwTWIHCuICm439AyKFdkuGCHGGuDpFVlh64DcwyekqeqQ6I+C6qnoRPTGGz+b1a8cZwlsUj0+2F5QAUSA7Xyhx0w5znIiaNcC2706uqGyqYxZ4KvrxhS71Q1x28VEx5p+uC9sjoGPrgW2ikaZqvzQvIkEESPriQlyN4Rxg1WmlGPw3bVmKWWiXKTiSoTpht+yVa4KDMKD0FD+EUEZ3w3fzXdreYcwCxu7dyrdDeJvQ1hFNAfNwVaZ4FRGUyzCoAcetz3OOk6SdPqhDDXhteYvVC01SFpLA5y0Pbsh4KOSrAdD89nnV3bhVzkDVKJg0ACQ0ARUzEQC8quEKORIDjNIucXzd3uXD2T3tIvTBpIoa8XO0AOzp1CHs8IW9zoN6pz961Af2d9poQqNZ9EG7dKuMycPZLmh5w5QmMCicAXNkHr9kI306+YkVu7IhWhBzG2LIV7igEgp85QemBcGRkcPjWB6jdX0w/LX2lly2Uc04gjEHlFUkw6Zz83NbwDi532TBbS2TN2A4uJVjK3KSDN2hMDD+NeGX94y7e01N3u0QY3Xhz1dUZNl5khtq+JTpdq1hBivTG7uBKfUs9GK+qJn8nILhdM4BOlDFDQgPXCjyVKpGCDV5QNhR5ckRLmdfNba4gyosqoKvFJcilGuavZEjBzJ+LlGkDfbDVJSW73j3hCUVOnCA9rvPLDVpmsBwm12B1pjKMU1e+ATp5F5a2FDAGB14+qBTiNP5IJ1ovSkVNYnWYBuz149WEMex0nKhTVjAdc2cZTK9YiWjnAOwn1wXOM+RDOG2bTt5l2f7JLbVXHbNtzhDe8v7vecgoS4+Z/nC01uMS0wh/BSiE5jM+5i3WLS5XSUUmS0mUpiMrn+GWt2b7rnebtRciC0LZofcGioJbA/naItcLvZzvpstR53TrKq1W4W3pIjAnCeMCq3+tc/cRZu3mbm3YDqGLWldNRqDGErQMVTQk1BZI64JOmKYRraeteVl7xFc3+aDSXZOm4ykuBp/vFpz2GRDpeYzi3YvH4VmrdtRuzWQXBQAXKQO0vQnIvMI0DGA0YDDkQQnIghByqIU6YQ821c4JYGYzRD920vawfs31zcjexUZkYSnA4hxTjPdgCribVpwaTICkO3aEkAIUCgosofftModet23OCkqWigY/wA1oHVySgWh9H3z5ejkVgUecfPHeco7dXBIFGO88nKPVD81xS93XOSbbbQ+5vNGLKGMRB2hNYbY4yyi64KdppUIE7DnASIgNaEA6dcVOw0DXr8yck+Yp5FHKkK6SwWtGOPlRcI83sMJ5c83r5yQc3wV3drhmQjrlR0zuXgG6dEC5dsqxyo+u1NAPoi44iUAkdpUw0YxuwU9BioBAdCrAJ0wkLz6WlINwY9XzRU109ITDr0rAbcKJonP0YQp2B1lYRxQDE4wBbNS9Ce2A84OVOrGB1+yJcqiGgiYWeteiF4fd3aYbLHf1mmA3itvvhas6rdrHCTLBw9cG1mrm4Mqdm6+pVXCyKUQY4r0Q3NZR1Vt4VpQheogEdYgiJ/IJQphD8jnEoyPEbLKrF/fb2bhu6DTbxs1PrcvZApTaUQ7PHL7mw5DafvA/ehXBxppa5lJCbQ2lUYcm+vupYFJKEonQAsPy/BGd6e2RcrrdB81yyQ7qlBz/Fr+8vOQF1DW4BBJga3ADRCg1dCEQh0c2cX8xmLvdsrlg03r1O8orqDPhhzXuqLSNkGnEoI/gPhC5Wx4+NfpcN+cQN1ea42qFcNh21idEAnA6Ym/1GEDl6jAckwumKWlPRABCazj6okFTphDohFnp6PnijXG7b2dPPQQS2Q1c65ls27duzIa1jkcUIDyiAETUTcQAmMO4j4q4i11lji644scHXCSTOm4ocSR2S5zjrJhl130rLfUXD3QsJcw/HVFTseRBjA34qfpapCdYUGKGN804DbkxNBL2iAG6F9cB2qGs4na75laSN1ULSqJbbGl4QlelEwh/FPBr9/ZH7S0hZuJBBvL72uu1EOKgSSeIhRIDmy5EbOKyJDzQQ7EQQRUNeEUskNWMS8qhwhT8gcz6RRPfzevngryF2dy1ZOPxLo/q3BB7jf7s4ntUPuSXBHXgMJeuKsqzvVpCpqt20TCRuklcZQMtaG3bWpstkyOJKHqME3mqulcPRrjD2c0F+EAmQdhpXX5uuFaVboOC69Mk6cY2pQCMYCjDGePzJDnKoamjFfYkADBqp0LjBLQnRBDcDBawIAnsgl8zBIHZ9a+xOfvcq6k+YHDDEGDaff3zQlOxaZRiv8AsjVVLHBOmLYzOQ1q7f8ArpFj1CG2838G2VV/xX0yJGy2ypUoOhV0QTlM1VSi/DvDHDtWxG8yr6h5nD2geRWEg37rkaNKE+oBY3uazVLde7vH1C2TFeUvb52qi8z1mzCG2n9K5+4gEZxf/ZX/AN1BuZbM1NGJ3d4e22If3G5Xu0q2XNSpU7TQqocIlyKOWXJcyV2QeB1EEEGRGBAKL544ZwDPcQ76ctv23X7jc0OfaJY2lrXVKrQrXEBFKTgE8ycLyLF/PZnhu4yytax3eMu+glGrSGOc6pxVCJKmEO4txexVmHuUPrcFCn6LHhuBGj3wG8RvbljEHYuPSrDstcSsHL8Etboz+LUHJq2LlievGBmeK3d/dAQOpaxBLQxrRo1RUcYUwnIp5RatBXHAfyyjJ5+8e85sVm5Z27dGIb8QVsdIg7I0IcYGY4ndqLFo2WCgORRsMbUqDES0QjpkcqQEGMK3bPoT54qfPX0xI9UKB6xFN4Y6Vw9GKwRbCD8dcIeev5/uPkaRAJn0flgDQMOWpuMVubI6F1DXG5Hu88C20bWn2wJY4YQrgvRCF1Gsoq6vNDM1lLlL2KhpXEEGRBGBIw6YZwzjJ7pfARmY+Jd2i4Fw3LAxu0GhsygWoTEd3zE2laHS2gEnSHOLccCYSJcqQLbdHr5qHyoY044/IQn4y5vX5RuW4rZ3rGFQK3tmU/Mc06BpjfcIv1GexQB5tp9/q9ZgZPi1rdXcQ2pjllObHOAQEaZwGEI7Uo9qphBa7EczZOMNQzmsNcCoCqJ/jjCWzU3Wieo8jrZkHJPzThQZ6ejVFTcY3lsImPQshjivRFKKRpX3Q2kTK+qEYVXRhh0wHInPbcAVFl5wkbwFC7EIZdelYDHMUDAL7+qLHDt4jH1FzqVopaXYVNLqiA2Rkq6IGW4czdsGipzv6xcfX5BTByWYdXfAUsS4MQCNoW3NmuuUFnC7fcyoQ1W7qawj7Ax9UNvcSubxzVQ0tailT2WtELAlPT08qtgIcMOuHd0fS56LJpwVO0DoJwhuZy+YR7FpNFqSggyLCCoJxHmjecUPfbf5iWrP6zLJMM4hw11TXYycEIKEbTWkoZKiHRC8lvMZHJd8qJDhvm2aURCrmuqVTgJJ0wO6cO7tm7qgf3i1c3dLhPat0PVs0KIusRlMvxRu8ZdN1zgpapbZuPaVYWkI5oMiMEMlHOscT8PX93mMoLiWqLbt6bgY1K7pDbdLQ4zBqVJECLjvEGTrbnyK7m9ywpNprzVTbqLu0Agp1zgZnil7dMcUBoe6ctDGuOkaIdY4PZrbKm7WRgQuw+x5xPzw9rb+7tPCUUWXSQA7W6BmVPQqQbz+0Zk6+pE9EB504c9IceNXu42mha6N9rlTbeur0wOD+DrqtI+NmKSN+cR8K+xxt0K5uy7axOiEEThW6IABwjH1CKhj5YvJQnDp1+ZIl5AMEUYN1flxiXMrcEbrl7FWNl1TG6UTH14wGaXKvVh+IhGhBoH5YnOAXyI+lq6tMNDTSAqyX8fywLoKO9NSS6oF4/SWWpJdawbVk15a4fi2dlu8COAG8LHPYhK7KLhDuI+Eju7zAyvJ7bqC40r3i85rXKGufIS7OqJQkLyEfIa9eHyIfjo5vXyoOakLy4QUg2b4qacQpHsIMAcP/ulwEq74l1eil10AafTBu56z8ElGXK7e1guw17nDEYwa8Tp1dUVMmOVGYmKSJjBqnrnEsNHIsK0oYAtCekLhPpxX1QpkeowAyZ04xXbcpPQQnpxXkChSNK+6E8jS4y6o7nx1vebbiAHq23u2gH6NuyS9ZaVlAznDbm8t/nUubj0Oa0+rmzguz2YoT/w7p0p9G26LmR4SNzlzInZfWJFUfZa5sxrifKtsqdeCenFfVzpcozeUm10rjNnbaAUFTmPLUVVaF0R3vhz6kSoI8Umclc1q4YgJBfdKAYyJ9kb3MZlB/wAO8fZbMA99/scx+5hnFeDuruEupcl4TQtdJ4aMFEx5ozPDrZ+Jld3WJy3jS5uIAwGgnpSEEIOU2cgO+X2lHW1uWqcPpOsuaZHRqgNybu72yCC1LVyr+k60CEEumN481OmujHqT0Q5zdoSQ4L1aEwhBCRvDM6vVjyts2grnFAJCfXKGM8Q3O4sK1PpbeoQEt2bVwl1RAEsFU4QzLPyf8Werqr2+zGVkuyN2hGElB0Txgsy3A908oju+33JMLItQqFHWsW8zwr+63LdSnYuLUEwfbQIF0TXoEHNZ9+8edNLW+poA9XJqiflqWzJgF4RcOrkqd2Rj7umKnY+QSCITmNzD2q3zovv9UC5dnq0dGiKERukfjOCCceZsupXoWCVmdGpOqawwef28jb1s0uaVBkUPXKBwvxFc3bwVZmaS6mYKbm01ocoFKkyWrRDrtl+/stRbiBmKBKS4uxKevCJxOD1ez5BvFTV06DE/LJyLCiJ4Q24cXL6pczrhYfmLjqLVtK3Y01KG7Kq5SE2QUxMoa6+KWFanTKapAEzMovZ4HZs0L/TKDSvoB6ofmXiTASZnAeYHR0Rczt51Fm1TW+RQuk0IoJUylhpQRdyb203LIYXDoepacEnScCelIPeTS+SNxXXMEgJ0w3L3xQbhS2ZuDyAS4SajUGFRFU0wPPdZvBWuCETCjzhCIdf4Q7utwzIR9yo+d94AL6oGW4o3dXCFRWO1aWOcNOuA5uM43lvs/iNM8Yrbo80NY40uCoJlfdDBiqoPbBa6ScocNEKCrTho8/TjCn6PvPlQNULBzXCLu5uEItLHynoe1w0nRFeazG+bq3dhnrFkwKxIYzt/uIbbvZOojF29ReoWJQRw+73YAyNNq5L+lZEB2dfvD9KTG1auy0Ih1Q4GQei9XVBjea8On1wS4IdHv/EwF0eSUxXk7lBGmlrv6wMb3NvrcNKAf1QBEuRl8dq2VA/KhEod/Emd6sWqQ5y27VAdJsm2i52CSU64F+3mE1ii7I6lNsLBzeZzNNsIp3d04kDAWycTqi4OGW+9U007Vy1UqL27BppU44pLERus/d+ASrWU29nD6TWMcZgYxs7R1zEKea2zZCucUGEyfOghv8fd3HLkEm6jbyIFAot3KplB0KsOuuZ/ErrDszv5epSOhwbSFM8UTTH8Nylzc5YCnd023yJUCt1uqWtVg3Xzc7E4RP5JWwoRADyoC6pLE5CA0YDyCnka785Y/jG5d3X/AHkqe3RrXt7OGPMJH0MeswGOKAdEA2zURoRPWYBG0DjogUY6cJeucJzA3UvMByzltEq9iN2uiotcR1Q3O8Bt91zgUvy1Vy5US8AHfXC1jUYC9AJrTiBAtZttDjgFB9hMKfL7WEebyffmJasO7DyWuDkJa4Uh4e1CEm2fmhuU4gBTdXdPBCXKWtL0AJLaS4DaRcRKDn7F1tpgKCoKsyCiOWSaQMZLDM/mbzbjHPoQAggkEg4mUj6upnEL1xmWZfDjYqLDvqC5twAB4c2ghNps1USj+G3LdOYDiwsqaUcCiVLT1qnTDbmauNy90rVbIa+mcttlxzSonLBUgZHjFk2LpChqtcoOkOYXNPUZFQZg8jCkpodc+VYRxxMEAqT54PD81tWTi2Y0ri1HY9OCjAkRmuD5hpfmXNa22B/skdOY2H1NTtOkkldKOI2QUGYFkaJitTMkIi6wsOzFlm8tNxctKLhJCT5ocwml7kNu7M0T2hQiOrEp9nEQ3MZv9nl07uyXwy6d01CbqzTJ6hqbOJjMcYad/YzFJsDsUhrA16YklxxqaE0SnB4FmtoFCyTgiOLztABVQyL5eryL8hn2byzcQOCuaswcWkOExoMOzfhn4hUJYk2ROO9u39A0JNIdlcyKHMKOEihTWFB6jFGKeYIvoipZ9UWnMKk1dU4DXaIXlUQHOKN/JFJ0Qnlp8xGxSRX0zEUskuOldUbRXyCnlnJYAYVI06+r1QpM42TPRFIMoFYVFWN9k7NYGmto16HERnMmyyGF5s7RewjtOKkVKgQ4KdQJlDMtkcub9yz+1zRuOaASgAFqohwc46BsgCblJit76icZERKSROJcqcgyHDLe9uuBIbU1sgFM3uaMBrizwzhVyvP2C8XLtJFCzA3bw+26pjy1WkpSpmZOzWZdVceVJQBT5gAPQIlCfIUEK4cxYpbjEvIgQHYmB4nzoruFxFkEEBtNTHOk5HLgKm7JaSFKEQ3xDkQLYuEMutCzcmy8K5AoCENaJzKkkicJFdsofx1wrwp1/iI3SdfWsAvtVEfziPdAfYmAstS9JxhrniqpUGGHTyTKDXFQKpjoTVFQxGPu5rb1oo5pUSWfXKHu8V5XvVx6AX94+3uwAU+HZaA9SGjox1x/HW2UyTzsPrYVBNI2ajc7Upt6cPLKdMBugYQnk8rwZoN6zZrNm3VYYAqucSVaXGRQvJIUhqVEHhnhfcF+dsOe+86pgDQXOcwdqkml4aKC5aSXIUB4RwvO325MOdmH3XuDX0lt25u2htbai4Pxa4UjGcoZxPL3hm8o6TrrWhlBUNara3khxJAIUAiaKFy+R8RWHtdkhcoLX3DvzdcXTa1oFuhGjtFcdYhvi/jnwheNwXMXUju77Vpvw2TRGNUMBOLtJi5xTL3hxC5eIJcaLT3BEBIc8MAaAAgOpG4pk+CeI7NN/JVlrzTUWvICDdgMpAaAu0pbJwmIGQ4Xb3t0gkNqa2QBJm9zRgNcAdxnr31if9rzKjisCSJh1x/E8k3vDmFLrFo3auRm0VrqClGiSIZxmP4gQ7LkNrYh2kWk1AVNpJBKYiRlFjiTh3i8wuF5myzdrcItzCh9TCDsCWDtqL2bzj/gtbtNQ7SggFQC4UkgyE8IsZXMhHtrXD6T3OGBIwI0+uGNzrqbZVShOgpJs8Uw9kXcjxBu7c1KDJwKtNS0ghskSolVlNRGbdm03jg0ZfE7VZD1AliQlelC2QMKNPkZQcnxC3UBNu08UmU9lzVwEiUh2e4a7vFlszJlugKB9K85zsdAhLh/HqgEaVlAYcIqOn1coOqKcwKgMNCeiAVUzX3RLlXXzi3A+35k8ghgNtlPQfaIquOloCY+jBPXAq0eSTkDwZlernWOJ+MybGVvtc6yylzu8AAh21ZdXaoLrbhU0C4DIopjP8Oy3wslaNs2rK1bsPvVuG8LQ96uAO0TPBOT4myes+yCWGXMWG3MuxLJJBerJID9Eva4zQdawM3nb/8AEbrVDspRey+kgHftLhII9AJ9mLuT8N5X+HWcyGi+zeG/vaCrNq6yplJLuwRVVNUHlZTgnVj1xOJRLmAtkYpaPP06uZKKRicfd+I8kG4HT7uQWOKWt2LDygVhpbccXBaSSpc5xQq4YFAE5M7xTMHd2rTmd1YQP71cqe26jxmLRs7mkIbjXNuFyDsmOIPu2qrOTcxFdaUsuG3SS5t97VS4D2jqIB2QLHELRtPIUByTCooQmS6YU8tYGydKj2LCPkVm6ZpC6tMcPyHB7KPu237AIV5ap7TjiADiVMhOQju3ELTrVxAUdqOkaCOkdOqFbjG0cIF9rVbrUeaEcE5UEbZpGjSsBrQgEHMcNuUVpWKWGoBZK9rkxMwFhuY8OWu7Z41F+WquXK9sBd9dLLbUYC9AJrTiBHduIM3b0VFa7HpaSNOvyauKDXEpDV5XJcY4CTn7GbFyohotG2WGkCl7y99Tg9qhrQKVmHCMxk+Ntov7y3uGOAVn96DngFqqXAudtTAUCUZHjPAVz9jOC4XODRaNs2yGgUveXvqcHtUNaBSsw4RxbLcZYbbs8/KiwwopNu/Vcm0uIVoXbpGzsqXBZCBwriLiDcDqAKlJaxzzMEAIGrtY4CcXLOStPY8oHPt7shwClqFTJCqSP5wBCDhlrxQn8Vdcu6GKWhzlQ2huwKDZUAz2V2gYbmcs6l7VQoDiCDIgjAnRDCL0yq7FvX+jEuXr5CLZSrEICqYYgwC9pNOG04DRiAQDhpWHbopUiyBVMMQYabjezMbTvcUPXySgWLk2jAIPaJ+uBfDdoYFXakwVMOiMfIyifI7M5D4Gamatp9eEkddaxuBmmmBl+K292XrQamOqDUU7DnJiMTDSxu0VWeOrowgsH0khspzWFHKLjyjh6/dDLgCVL6olyEEI6SFT1ywgOdh+SACMF5hA0+SGrR74X1QsKfIKZ9H5YRkhoGMT5ZxbyHDmby9cJDWqAqAkzcQAgBMyMIGau5c5vipRzWNu7oWHSRXi5Q5zO0swSA0BNo994tdN64gaqNagGAAYGtA8wxU4kw60DJyLhNCo/Eck+RBy5rxOwKzItYHCQ/bl1tus4ykx2M0xi4eI395vaati21aUTstaiUjBMJ8svJrC6o+KUOk69Uh0Q2nQqYdcIcD5oUO9Q+aFYEBwnyrCQp5Q8xPyKu7Ix68I7rw20b10zQUiSgKSSAApAUkALOMp4k8f2d20srLd5bubwO2gxrstm3bsIULwrnAFED5M8L5DLi3kLbHMFqp7hQ8lzgXOc55UuJJLiZ4x/EP4R8aqte9ZxKlVae8U9VKaEi3ksq2i1aaGtaFQNGAmpl5+S/ZuZLumeuOY63mRezj223B7S892bnLVl9dsPtirsVlzZid3iHAW/wBwsY3QbTg9XBrDu35x15hU7QAeBVqaTGY4dxK42wLBYK0a+upocUaLiikGakTkNKC7wpwzrxjIWiNKo645pATAFSTIRTdKk4HDpMhCtxdiPN09MZbKcLIt5rNtJdeQO3bbZaQltzXMdWrm/wA0TQktI4hl+K/e+HNZcZeQK9znXHHYY221got0EEuBqqQOaIEvXjG0aU61+ZI3LjLSZ+fCFaVGgavnXknIa4DdXKg5LWS8WM71YsgiyVNrchwV8rLQ65WWsG0TSijEwePcHG+yauqdssoRwaAj31uUqJN0LgfI1Epq6dcVO8s61wjMblrypFFtyn+mx0NzPF7xvPYqGlrQFDQdljWtUhrQSilBD7PCMxuWvKuFFt6kfpscfRDM1xe8bz2AhsmtAUAFGsDWhUCymnIohthme2GBGjc2JDzm0p6yYOc4ldN24dJTDUAAAB0AAcjWjQvr5MOTr+TvyGfZXauSc1XNWYOLSDiNBg57w98ayVJtbLN00Bv07t4uuVGo4KETVG1IjzlfmSNoSPmmkBw0r6uYG3Zouv3fIlilpl1RJnrMB5bUSqBSPXDbzZlyrowlz1M47HrMI1qHzmBNOrCEMThudtWi3KE7V5WGkAkEhjnsc9CCEbp0xeyfgK0bTru7qzBc95dQqfCzFtwHaeFCYqmAA4nln03wSakaZuBBkQWzBIw80C1V3biu0SUuXO9FC7+ZZsUMaf0vPDslnW0XGIrVBRQHCbSQVBBkfXyG4yaY9Hz9UKOUWrIqccBIdOmDwDhV3e5W0i3KS3e1U3Ow8F7KHlw7RqxwQRPyyCAXBFg6480VNxgBwqAWWHrg0tQ61X1QrQg1Y8suRBCt2jrmE+dfJ/w7gFuoWqd88Fi2w8uFtGPuWy+pzaUYSiq5BOGZvxlwgfxwu+JcOauuqa0uoJt2c0/LBKigaCUSolypyh1x1IivL/EGnEJ6RFs2n7kOBWQfh0GM74nzlvfnKtDgrnMrLnNYkg+mbgJtdDr141OcVJ1k8maymVAt2xQQ0KQ0utMe5JmRc4lMAqAAACGp9GMrnODI/M5Vrg6zJu8bdLQEuPc1jd3S863CWoHPv4unfuJtbbt2FCsLHPa5HsdcY8UXQ8khoagYpc4QsS5ZQGM0LPWvRoTnjP8AC7m6utBAdS10iCDJ7XDAnRDXu/8Aw/PPJL3fFv75GidOxbtoGmQxXXAbmAjXLSVG0iLIEpiMedW6Y9sKfk6EpFTiq8zr+U3OP8HbVZM7rVSjsNqqfcLnVEko1uz5oFp/0cDqXGCBgY3lsS1avTjCcxT5dBGw6rqTlBM0w9/4mHNRSUSEOw7VMrAU+fogS7WHkA5omO0fOZfiIdxzxyDbtBAyw0q64Sky608lomiFCpmWoKn8N4SO6cPd2cuouhioXfFezeOqfU9SZVUjZA5h4T4tNJmWZpHHdHFNxZa2upA2ZljFu5mmpbvKbblbthqKUDiW9oScmPngKZDla7ib+6WngFjkbdq17LLihAQZ4x/BPC53izuZrbbvSZ/sbzXUUqW7LppV5VTCNmYR8zq/LCEVDVMJ16VgBoQDRjzZ81Iaz831rCnyVm5w5ldh7nggG2CQwOVxLr1qloLXSUOdTSEra6HNY7e5u+y224QHMa2gEEU76615n2ztS0KYwSFPIBw24iHadSqYJJwC6YFy78Q6HzCa9lZqZTwgBxW0BKSInrM4znifir6svk2hzyjxTU4MaEaHE1Pc1q0kDFyBTF3guTeGZOzcJsBLThYKtDwCcsx16sM7dwkNLjQAEJs5Tit4W88QQQWuDXltRqqa0W2q1qkEtClGjCN9dui7ccHbu22o1lqKC5rXNYNoTdoVA4hIvcUzXbvOU6ggAAHQ0AAdAnCRZ4gbx31gEW3I3YBBBACJpOiRKhDHeuIXTduEAVO1DAagPN5+ROUSRfILyDhHH7fe8kQAbdW6pANQNVtm8cjgClWhMDD+K+DH94tA7dpCzcSCDeX3tN1SHFQJJ0iJQvIhKR0D5Ru9OvXp5vX8oQ8h4jwtq5J+hR8I7IDVfcc96lSqSwgW3TE/ngOaUIiQTox+Rh2MSCDQMYDnzX1J7VglxQDEwbgbs6l/ExvlVcfZFsnHanrnyo+Y1YQHtCVLpXDmnL8Ntl9KVuVoDAVQmpzRNCgVSkoFvhQOa4q2tr7x3lvdqZAW3C5acjSktSqpQHO8Vu7y4gBdSxsgEGywNGgDCCcTADSphLnpnKA3BYpIQiDwziVnvmTQgWq90iuLid41hedorj0YQGZrg+/dr73eYk9QaQYQ+H/8dmPswctkrO5ISl1ddM1MnMmoUTMlWBdzb63DSgH9UAc1ByB7goijQz3pFOPRq+dYnyzC9GHrjdtn/IsNZa7RX8ZywgADz9PkwBjCJ6x88FCvkW5fLtLrlwhrQMSTIAdJhvifxne7nYthrmNNpl4FzgHY284xy0FA7dOYCSQVaCbPDLbt5umNaXkIXUhFRSBIYApzLOWsGk3S6cigaAcDivnEUNCW24Y7SzPSEPpi2bm0SspfjhOLvifiwF6439nbLn2964FoLa227rbdLCXFzmoQExjied4V/duFZ3cN3OxcqFi3ZAdvH5ezeaty0H0gN1GoTPJPyFTxsjH3eUbncg6i7bVCgKVAtMnAjAkTHri8/idhOIuDAy5XcO+d2VpYG2rdLWtE5FVxWBleL2t08hUqY6UtLHOGkaeQOBpTSipEvk9SK7VgnzrEoQczr+UqIdYvCpjwhCkKD0hD6IOZyzKcpdPwzUqEBtTZvc8oTi4BdEUOKuGA9vq1wVmDiPZAcJryT5A44HkTyCiF5jAWKSs1RdUKwUnSMYa1EE6unV5uqGuEv5EgFwhRyJFVuTdHvxnjCwnIpj+M8cd3Xh1sVuuSdW0GbWta+sE4A0mcgCQhucC8JW3ZbJvk9xcXG6ChKi40uZMuCNftDEAFORW4wK8Orrim11nX6cPJKOQBwnpGrrgFNc9cEvC9GEU2uycPR0xUwIdHsgFEXRinXzd6iejXCOMuqF8kN4EH46olCc9OTuXDWgoW1uJaAwOKBxDnNJHQ1T0Q7jPj2zvWOa34ZcWHMVNe5hqy+bLrAsK3ZRbpO0gCQ3K5JlFtoAABJAACABScBLm3nMKOs0JJe22fRguvqgUtUt7AXX2pz16eqLnD8g4P4iAKlrAy9dDrRnl7rLpuhxAaDsDbfIJB41xZ9YYX7slrGkh7gSXUW7cygCIjQAG6z5BBBUoRo1wUnCCQGA8s1ubb3i00EbtRb8xqDCZYx/EvClyq4EDstS8UlQD8a89oMldIdENYcQqwpx+RoOSoybr/ACQKcdcJE+b1/K35DPMrtXAjmq4KFBxaQRMDAiLnCsw6uhKXoBUC0EGkOfTjgSsC4Sq4+yFEJax1flMBjQq6MPXAU4QoCwkT5i8ga3TCtCdcUucjdaH2QjXqdVJ5lQxhRCcqwggNcaV64OhzUljjys4fkGby9cWlqgKgJM3EAIATMiH3uLOOc4kAw28uly0LRK1E3WG5bfsuDkK4IikkNu8Uu7wW6qBSwUhyKNhrVVBMhZcgacIFIQxPyaxvDjoGuAHhRPo0RU7HlE8OYo5N2MDj06vMnkZQjPRALe1+PVE4Cn1QaSvq5qwsTMZHg++7jlc65zRmaG30LagUsi9ae7aaQSXMaACapIbtnh9/f3brWNc8MdaBawEDYN+8C5ChcSXaVmYpATlUwsIvVB4jbcjD2pEqgQdIToE4yeT8KZoOzt/vG3u7hooFsBBdyty26o3MVQBpk5ZXvFXjDNHNZu8iuotWwjWMttAZZt2rYIZbY0kMBdSC5TPyStM/kKQM3lyjremWkEaQRgToi1wvi47rdmG5pX3EcSCm4YGA1BoZMo1aodkHXK3sSrZpRQHN0uE2kGRlgZ/JA9wVdEbR8h1/LDettXM5UF1oqQgc5m8CF7WbTWCblRNmZm6y/E+6ATphXTGrCN00IDjpWJRWkzgfb+J5wDY2go9EUnAQkII9/NWETlRsAPbX1kROevRFacm9s/Dy4KG7sOQ/oG4xxwOEN4P4TBdmGHbzIc8AOaQTSy5U11Rqm0gNQFpcqw7MXyXveSXOOJJxJ1k8tbRP85fd6uR1U6UToXHz9cNc/Byz1J0aV8iGtxMUifTr6oQaYlzGOtFSFXon04rGzIckorEycDqQ+tfVAKYrPX8yclbuoa9fmgvZIaRq+dfVzp8inThyhj5Jp1dWmA1s006+rQnObYy4L3vKADEklAB0kyhlzNWTukV7a7baAHCb3b9hKt+gzb2sQWkR/D+D2gx4bbbceDc+IWtRpS5cuEADAVFNZM+cgi5fuXNzlcsC67cSpGgKtKVSIINK6zKOIeB/CNoNvO2G5isk3Gl7SXbq7ky22gDtlz6yC1wLcD33iN03Lk0JAkCSUAAAAUmQAAWUIJnyCDGAWH5CjY+HN2vV1aVicWbTwodWo8zHH2iH3WneWb9O+t7Ld4GBwaK6HOZTUSrEJwKw7iHhH4d5gbXk9t1FRIXvF5zWuUNL0Al2dXyJrgZn1eS6/lhPq1xdv5ZtLXuJEyfakBuIGEIRAJC4qJhdUbTF6zzleUXrjdA7Aw/HHGJQnJS7tatXzryBe05Zz2UOrAr6oqIicBpnj1fOsNDjsHDDRj04wobLzwRbxPm98fFFWrR7Irfo0a+uFPJPCLGZ8esNqxfbcLLe04vLQMXWHlzEraZgKZIikXMgHbrIuLabCMdSGoQDc3bXu2hVM+zmh4nV7oQQ5yaprh86+RV5QQWsCA46YIihwqOvDyNTSkBgnqhQJGGlo2pqNWr8RCHH2Qo5FMUiawa5OGjH1xMLCAp6IR58jb4fw9m8vXSQ1qgKgJM3EAIASSSBKMj498bNGbbS91pi3rRu1i5brBsZxu7FqQAfbdvQpRoRLfDOGWxZy9gIxgLiGgkkzcS4qSSpJM43r+27E60JA6MNXNnAy+XkXqr5bKIcDisxiExjL8B8Lpl7GVr0tu7tzi2oq/LMrN1oCgueLcwAHTjvN9xc+4XFxOJKzJ6TyNOkqvPQQKcdPyBDBcMBCCQ1QnIOI3ZWbHbdjTW1zWyG0VdKQKYlBE+S3wfjASk7OYmd2FBPwmNFagUzcs1xEG/wvM98sNAqubs2ULkAFD3FxUlFHl6jo8n1/LBw3LCq/mmuC4UNBbObHNcoJCKCMY+Jh+OqKTogBNoKp16paEhNXKHHA8ivl04+qAGbIaqDFFxnpXkU8tbSjh6vdhyAuKLFTsYqbjADZO1a/cOQsf2Rj7uQkt1aTKC46YWHPJQNTRrhnDMk2q45Ti0IAFJ2nNBQBUVTF/K5S6M7xY7BdQ9jcuHNBKB1du46ciDLA0oWuF3P3Ddc0IFSQ1BAEA0ASiXLOQ1w0lqpoXH+SFhzBiU9RhAEhedOExPoSKnYxOA57qVwkuEBMdMT5EhRAbimA/N1+dfVzQ3B2n3fiOQNcUAwOr515kykFjQg868w+Qbk+FNRpNNWyVdJWtaXsJchXEADEhQtnM+IbIdmrjVuZZXJbfWoru2sy9t4yDvzAtICNESnFDXUuOBRcMejDnNz3iK9u3XRc3LAy643XWwC5oNu3cDO03aegnjH8PyQDbNqtjnbDw5XEgNDrFtECK8KS4AtLQArnA4JBLwhOjqipw2Rp/GcVGE5iciHH5Dt7IOnGA1005mc3kt7uqOmm4asME6UXRAXlOY4a+itKxSw1AKgVzXJiZgLHfeDnuOcFVWV+Le3hLgGnfPLGMkC5ANKGYju2fZu34orXdOLSRp18i+SVwUHp8p1/K+9ZnauOBoZtCsilRUGPDUBVSIuZ/Mdq4VOHuDR6opGMF+EK0QapQWvxHIp0drCer8RFTcRh0QrolzaXBW6sPXAex1R1IQnzxPGAEXowhW7J1TPrhLYVNOHqMUtMucOM8TWxw23O5eQOUAltLWh28KuFNTWupMyEEO4V4GBy2WBncJrN1QpNN5jnW0JcJOnjKQCNw1avnXlWEbjAtCaLPWs4WKAdv8AN/LhhPkTmKeRBMwghOTaC9EVOxilwny0pUdE0hWyBhOYGumqxU7HlW5ter2RNq9ZjYanWvk1PJu827dBqOFlGuF1pa4kuutzFvdBoFQxc9CzZJBNvg2QeMzdt1AXt260aXHshhvXpSCkuJLlcSp5WNa6kTki1dehPXzEMWuM8bZvXXt5urdT2VboNL9tlm8GpWwAFquLgGgzS9xXP2+6tvAA2qrdxWtQMbW2xYCW2gAI0FxVzlOFehvvhzRi5E6jOFaEEUgJzzc/N9ay+QBo0wHY9GEVumTzeHr/AOP/AMwcxTA6IzGX4nlu8X7tNF7eG3u0M/hsbS5QAJkIiwON8BzH8QyYDq7tG4oRwalFy5W5SSJNkmownIg5/wDO9nuKj0eV6/lVzieYFVKBrZipxIAFQa+nHEhIdxHiLqnukJNCABANlrQUAxReQXCaV04+rk2jIYemcIDLzCBSVWFIV3s9xhXleVfJLzsvx/xpcoe6o28tQ5200ikuuWi8IhDi0tAmA5Uc2NxmX05ZrqrdoBtLOhQ1pcmguUgEgYleVG4wQ6RGiCWFen8kVaDCQHgI7XivuilgUmA9wk5U6seZOA0NmfpKder1RV9I9n2Ho9MUadI1dcKYUTPs+deQPcJOwjYlViNSYTgJPXoT54xUa+rVBYyQOPTq8yQIbdfMuVeqUJyz08q+UTkt8P4ezeXrpIa1QFQFxm4gBACZkYRY4/x8izkrinfIx7bL7Ycad0zN233q3htsmndtIcdsRbsZm7vrjWgOuFoaXkYuLW7IXUJauSWnkfmBg9PUE5l3LcPIzmctOLLzfi2+7nYpQuy1xl5z6i0BhIYQS+QIht7izgbVgvNq2BbAt7wMD9prWueXbtpJcsxsholDc04yCy14jGfsj4hpBx01ejBPXEpaxOfXoilgpBxmq+QDRie17vxHyCgaNOuE518/of8ALZzEPKM/wu5urrQQHUtdIggye1wwJ0QH3B/D7z6i523f3xpCbIobbpa04ScusQW23VNGBRF6UOHKnMTSIQeV6/lLsxeKMaCScZDHBT6oGap3dq2KbbVDkUNqNVDCai1UIKYCEEI5tR85CQGsbhoXXCkr0THr6IV0VOKDRpgNtTDdOtegwohBCjyyRKHWeEWDecxC7aa0BVRXPc0TQpOaRlLmUyZv8Ua1+8eb1xm5cWhkm0vsvD2uegC0aSShizZyuXTiJDq37xa2t7IpIt2m0sbom7TODauBHNkR/JLllDE6V5K0VIm7HEJqwn6+UgzBgtVS71IYnzA7HFR+WANM/ZALsPyRszOvV1csxM6fyQCs3KgTVzFOGmBPDRq69PKGYLEvLoYZw3hjZFzWverEZWSGkh77YKkIgcNJMgYv57xUwZjNZhtsOYS8KbZqa4m1m7luTi7YDTJFe6awIQQrpCKg5WHQmPvx5TevlAPP7gY4j4Q8PWt9mrgayzfDzbI2mb/4dzKPGwC62C54qKvtlQIfxDOuqe8lAjQGglaQgEvXpKkkw0Pki9XzxTb93vgPBUnEeRB+QAtnjLqiXOs/0/8Alu8kPD+beuVB2JNG7DnOe87LK31F2l0tEpQ7inhR3ebAKFqbuhAAZ3rgc5SHGQlhq5tRxPu8v1/Jk5Fh3hnJBLdojenGpxDHAI5gIp1teQVnAuXHID0E4eaGzpaVTSnvKwANs6cQmrzwjtGHILYKKs01eiEOiFhYYXhWT04+8IYXywc4oD1wfEHiC73TIMLUehuG6rzbcGtY6tiOCVFhxUAgEh/DfDVnuWWcKCQQ83WNkC4Pt1NJGO0ScC52PI3NZZ1NxhVpQFD5iCPSIHiDhdujNAkX7dRKojWGp5YwIxioxs6kMxNOUMAmMIXmCh21qTp14dMEsKjX1RPlraVAx0QLp09ka9fmTpxgiNo8pcMBjFLhCNxhHSDvNo5EHICcRo5gPn9kLz08hk8lkbJNnMvIaQ62DcpcjmtDrjC1EdtORoDSVKIbWXddGZu2gTZbS5vdTdrOYa1xv3t7vXPJqcdlEYAphOVMvtazgmqRxWeEAvNRCocEifJd4rxW4LOXsgF7yCQ0Ehok0FxUkCQJnD/CXgLN97y9lrW5pm6da23hj2q/MZWpAoQWnEOVwc4SEPz2efXevFXuRoqIQCTQGiWoCA0mQw5KGYaTr1eZPJBmnT7oQ/ICETo52dzTJPt7mk6qnkGWBUawejybM7kX0XWLS5AUUFpk4EFQSJj1xef4mO7zLwEzPxHKgAA3NoNZJoAXTjjA/i1jdVYbdt39R7oSA5Ficj5fr+TIInDuE5ULfvNIc7DdjYIKG25r6wXCRFKKZpyBodIYFOiACVhTAc0/kgAuQ6kgOLV1FYaytAMQnXjFWIGjDRrTXCJL8eiGPAR89f8AJ5ZmTyLDcu3JNaMSgJOKCQBJ6BAzni60X8QcrrViu40GktH7SyXsBAKq4oVSlQsNu8Uu7wW6t22ljaA5FGw1qqgmQso3YCnR0aTy2uIZftWydWBBa4TBE2kjAponA8XcJFDLh+Na2junBzWA7x5BfWSuwwBuB18mMLogu18yUIwbOgr6ZcqtxghwQacZ6oDnfjLmlqScijzQGE0g9eiPhzDdOtcJGKG4aeRecC4oB5GXNbl8u0vuPIa1oxJMgB0mMt4p8aWBY4bdRzbZu2Xi6wPpJqy2dbdaiOFJFtygbQ03WeFcj3UZijejfXbi7sODJ3rlwyrd2UVZrKOx6xH7H9YRU40HVI+uHAiTkWZmmGn2QpjBeTN+J+LlMvlGBzkDiTU5rGgBrXu2nua1aSAqlACR/COGvos2H3N2gtltlS0Glxy7HXS9oprcUalTJuUOzl4l1xxJcTiScSekwXNFJt4nHEyl6oCdMC4JLh7Dz05EEK3ta9XuPyBGiBvj1flEVOxhRzbWXtbL79W+GNVDwbUyoCA/QIX6S+VsDitnveVsV/BrNpawf9owVhHo/SqUyBMO4t4Mf3i2Dt2kLNwoCDeX3g3atoqBJOkciDy/X8ndmLppa0KTMoB0BT6BD+IZidy+SXYTIloAGA0ARS044jzRSBt/j1YcsuQEHDDrhFx6BE+RDo8qbFg7uzbTe3ShFsEOLTSXNLqi0gBpliUAWG8H8HGq+J3M2WkEvUVAWrzHCkiQAKNxCnaNzM3XVveanE4kmZJ85gW24mNgqdaInzrypBvWRXbf+0tqG1oHBu0WuLaS6rZxRDKLnH/DDt7lGJU1C3ddlvauvD31OqMmywwSBuij5oNfWZBBBPkFPJ7ejVyEly4JLH5kicJzJ6Ilz1MPI6PbE+ex+JevUhioBAcPfyoYGS4bbqALQ5ygNZUUBKkajITKFBFzjn+oWS3z8xbtG203rrHfSJcuWzdLQqGh7S6aEhCDby9ttDLQptsGDGiSKswiY4R081DyXfEXE27xzZWrSuZvXKKgbjbd0Ww1pLy5zUIagmRGdyjX1ZG+9haUYpZbRzGgbiy5oaQ1ZBzixSSHEFHTJwMxCXSq+f3QbdtqDQVwnORGnpja0wjZARLnq4oNeMAAefp8qnIDckD1+yFE4DTMDni1aCuOA9emL1y2VaaEPmY0aZ4+V28NI1w3P5N9F1i0uRpxaWmTgRgSJjpxjM5jjFne591FNypzasG9hgFttDAMRteeGtzI+HcWh2ztoGl0g5xbSXATRcRCny3X8nza/mD+s2Ewdp9ENe0Iq9PkaGBTG1InAfl8oOLePnGxbcUt2BU51wyJcXWXEtaBJChUzLZVDg2QZ3Th4DQMvULiIQ79q5guFX7SFyaMAORr9JVeqA/Vzm8Qy4qbMObIVAtcBtFrkQmqQmiaYZ4o4Xf2NNqh8lfu+296lHS7E8cJxqGmC3FOcsTit/ZGMLrgnS1F6Fw8/VDWHEKvuj4Yw0y9hhrAOys9a+zypbpOI1Iec8opCJPpjaChvVjGwfVAHJOLH8NyxdlLj0Lw+0C5H0loDrrHNmu2UaEJUyBtXRlxczbAxzdu8ll83PRcxcbcLnmqpy0oA0NEopcUhRzgmmHZEgXs7T8QE3GDL1tYbLimXvNvG4X9hpVoBLyAYPGOLPNwNLxbUMaUe4Ek0MtgEo0IiNAAGkkZcGk/SOK4Ea/UYa9xlPkXVFGjT0xLnJrjbC9H5YVxU+WQaYUGfshfI3+M2Cl3K0Uy/wB7Uw4qMCcWnoQziXlEEADRyIYv2qN7YzIaLttQ2qmqnbpc4IXE7KLph/FeDZrd7sNrsbq86kuNI+LcIqU6gQNPluvlT5JmrVoKSzDzEE49Eb4iTiZebpgNtYDRq9MUux8gLlwbJ0/jPybcjkLe8uOmitbITJVxaMOmGPttGe4mVmHPtttNLUn+0Y4lcCAUnsyq7zxS6b1wBFIAligDQAAugDla06F9cEEJ0Y6I+EEHX7+ajcYdeyNzdF1NYpY6oBZK5r6ccROcP434bbTmtk3rCkoTIHe3SxhkwlGt6D01PxMJzplBAGqA3AhYDiFSKiVJx6OUuPZGJ1LhAa12tShifkKGzMfEHV/JFTsecoifIo5LHGfEuSOa4XZc5uas75tndF7H7pxfbzNu88yFyi0MQ1txzQXCHcJ4BbR10g3biv8AiFpdu9h9y4GBjHUAMIBSohSYpZtOOAwXXPASnFRahOM+fw+74SzAu5rifed08MMu7i0Cgu5a5bKuvNUuRA0oHEyPFvFGa71mCXEu3dq2FeVcabTLbApAVG6AMBCtxiu1ho9E8YDbfZmv4mJyjdqoH8vPQQn0h6uSXlarkvfrwwghoQFJebySiG5dvbzP7Qat28Fk5gqD9EhNK8iDydGk4+78RzEh9m5l0v3Uou7zshpBI3YBaVBSaIqiY5ic5OYR08j8xkWb3NyoC00TIdN2w6pp+kNkKgqSL/HcncV2TaHP2Rs1mkDaJqWYUNKYyh/F8w2p5Ddy1SKlk6YUBFHaHmi7mWZjdZpgG62A5V7WOwABiHCYJpIIBi7njZ3V1tIdcq3m5VxaNhv7TeCSgbC64dYyz94HBm+tondu1S6s/tt8FKN/Z0oe1GZ4DkBS3L0b0/pND2dqc59ky0x/GOHXN49pG+soG1AksYr3rSnaBZjNrhgQvlS3TF7htzadYcjnYKqESBKY6CYDxp9UEHnpDXtkqqPIJGEHjPG3d14fbFbrknVtBQtaGvrBOANJnIAmRuZTwNaOUY+kXLxcbjr4aNk0Xmu3VJc9KCC5VKIAOZWMYqOPNWA7FIIaZ6BrhnEcg6l7V0NKghCNprhMEzRRoi3nMld3XFGtJuWqbrqyoAFbqLTUaC5QNKYiDauBHDEfyc2p7k6lhBIDAQ64ikJ64UxnMzcar7W6pKmVTyHSVCo1gpo5F5ExBxEUgS8gCZ9H5YpZLXyKPIJFvhPC7e9zF5aGVNatLS47T3NaEa0mZGCYxlf9QfFuf3zb605Xu5bsse9j6cxbztSOc0BTZY9GmmTlNngXBbO5ylgEW2VPdSC4vO09znlXOJVziZx8KQP0pFOo+j1xSznXM7m3UWrTS5zipAaMTIEy80cT8E+ELKXbjd2y/WSXtLmq42r2TLbYAD9lzq3K0ikY974ndN25OZACAklAGgABSZAADREolBt3Qmp05dQxiglGjTIr1QWYpASbiv46sOcgioYuw6EPlU1QC+QOBxghsgceryjcrbKOcqdQJ0kaBri5m7cg+n1NaNIGrV5OUC40zK81+62bVlDcfI0VBxbslzS6otI2VTEw/P5mb7iLh9FoaMABgBoixdsZf+IZ+9VvwTctNthrjQDU19txIdKhuglxBSrI+PeG2hlRnXPY+2CXh5YTbBBJbTQbbgabbQ+pdCnI8a4nlu+cQz5uG1bL32xbZbJa9XN3lp6tcxyOa0ipBMGG8XyNsZTibZHLtrc240vDZ3KGWg5rFuBwCkbBU0lvD81wjhIzbs829v3G6QH7t5DAjiW26Vc1QBXSuJh3hPIv/uYe+h6OmGWjdfbpc8PFLg63WX7SVhQQIdw3g/BxcylkkW3PvvBKzds3LT3t21k5x1oMBkuM+F3U5fMh4fZJeTbexAoN07x7XGpSiAjFHADkkOXYKDqj4kwfN7oEXshknbtqAsy/54Wp63ShFIFUzMEtC4HgniDLM3ptd4oapapr3LipbJBVi2ejXFyzffVmCFY6lJAFzkCgAgDSZxY4k0UueHBJHsuczUBMDV88FmXbtP6cUB1lMFje5gBtz/avmaigDTSA0NwTZ1rjje47aO9tZcA3GbLQKiQ3aQuU47IIkAUVfLShvibLtQ2pXypNQcbVu0UL5UmWwwk1K7BY3TsDj6FEKTt6kx68MIU85yjsIvXhFDQms69UtCdGPkGZPJMNy7cUNaMSgJOKCQBJXQIGZ8X3hfvutktybQ9pLkagdetOcGgVdAKK0uAILnZhxt5dQWWVBDEAHaDWlxxKkaSAglyT5ga4INOM/m58oRxpPmJil2MW8/kH0XbZJa5A5CQRg4EGROIMXOLZY7viVpA+0jnVAmlm2d1abstLpAnQZpD8lnW0XWIoUFFAcJtJGBBkfXCjlpIXV74pScGaVImlUPqT1xTmsrvna945nqAjPObkUaNyo3z5q8pNFCHVjDreWye6eUR29e5JgnZIQqFHQq+QSBVIGJ3J/omFtin18k/JNyfCW0tJDa9kqVCta0vZU4AqigJiQoWxxQ5g5jOttEH4brVLrjUuVU5q+x5mRi5oXZ7LSERIa60VbNfdjP0RS2QHOfnM48MtsCucVlNBIKSSSAAASSUE4yPAfCOXGTdkHZje3d5v6t5uaAG3MrbaCGscpDriVlppc0GHX7zi+5cJLicSTiT0mA10l64kd4mOLfN+PRAcGbvVMuX+SA8HDoMItLhoRdHowgu18gdr93MnFT+oa+vQkIeSfkg7QY2Ah1/k5JRPyUozPF2Cm7a3e6filTix+zMFWlNpp1ic/KAHCFPMSG+FLLkoU3yg+IXObdtyIdRQE7D9r6WqJwx2e4b3gNWod4uW6pFJtBRChliiaYHiSzY/uvDyGnK716Wjcui0Dvdk3C6TwrHUBxaCJrkM5lcsLuZzbbgtuLnAWm26S+RDg4uFwhdkjWRI57xHdsC1nuFGwKmuJqGYvC2hCNaiAotZBEi1StxnD7xsi8AHoGklFQKQSMTgkW854daTfsVEJQSA5rmulcBBVpdoKCckBhx8S8ODAKSHtuXC55CgqbbLTgBqLiCSJSUZfxL4ZuV5HMucwAh4Ic1zm7O82y1WuCOAILQVcHSY/jtnfZZHVNreydJpK29rtJh1yj/L/wC3zfzcxRrhYPCeImTCDadPYV1T5NSqqXaJTRJYfYyjNq6gLlZsprDsVUyEf9sZ3ZstnbubR3ZLi92y1XPrccS7YJBEgkPy2UBL7st58PYTSWmRkTICemGZTLCljFSZOJJOJJxJOMNzOXNLmqhQHEEHEEYE6IucS4Z8I3UrtTcqAgK9+pSRSh0FUEXOC2RuLd9N7c2X1BpqaKSQQkxskYqVQQp8s/J5ttdu4EcFIUKuIIIw0GLnBszO5lyNUw9oeDIuA2XApUelDKA4BRohRNfycxBMxQkzhMRWtNWjHDp8h3fIt2GFu8fspbDlQkFzS5aTJqmWEMs+Fgb3EbKjvlTw226TX02Xh9q4HsNxkwQ0EOa5xQh2YvuLn3CXOJxJMyT0nyHw8NWr04rzqnxUdpMNGMTHZ95hByM4TxFu74jZGxfUu3gJLrnwmi1aajWNEyVxE1V2VzLabjChCgofOCQeo8jiqKitQ6OnzwsB7cRA3blGpDLrOK8mayjhO9u0x+g4uOj3jr56wryi4aYpbLX0/NE/JrCATjvJ2MvaRxYaRvGOkpfv7TmCdYQOc8NIAAIdD7fC0vZm4AHXqX21aB2W2zduMaFnKa4koEL3YCCy4EYMRjV6JhD6eeeMcW+JeuKLFhXt3zmllY3jbV1tsMa6sueEKIFJEWb3CRurVhr2gqCgcZNaH5a2ZNpqeRU4tCUgTUDDp/JA3jlA0oPdCnanjgmGjTG1tLpw88o2XonRC1L0IkJHRCCAxuA0+flQQHNKuPq9xUeiFMT8mHmarL8sT8vl+FP7eXrq/wDaFrxrGB0E9WEIPJLAaMT2vd+I5trjT2Jevh24co2aVZcKbTSrXjttCfRnMJC64ymU8bONrM5DeBl0b01tuOXsWWBjUaGMnUTTUoJKnwV4WBuZW64OfddWOzcZdApuMDiS8ESIADQZ1ECxwXxp8F+RXdXgLjnPrc4uRtq2jAGhjSHFwcgdIiTvCfhEOfYzLmuzF01irdua9gputq7WJYWJSFqDjyN4i23vraEPt1BlQLXBu3Q8tpLqpCaIZGO894dYc+ZttZmkYTiAaCEVTKQwAAQDLeHvDLDa4flXPdOo1ucSQm8G8aGlzzNyuqRAGhZc3r5ZwnJhCDknyoIU8qCEhIWEHMSDxrINqzFhpVipvASwdpz2tZu2hzpNJdhikG27EYD2zgMGIwGtcfRzA4aIQBNfTBeJnT0auYgjaCclzivis91yrAxzV2t601Fybu5U0oGpskuq2QSCIZwXw6w5PI2g9lNVZuNcVFRe2pulW1O7RBJAHkiMAILRzRbboXrgOOE4DUwX1xhyC7bKOGGnGWmBwks3HE7H7Ny3H72pyulsWmSAG0TrEO4fxBtL2ocWlQQCDsucMDr5ZeRBcFBhrqqTPQvk1PJOGcP4ezeXrhIa1QFQFxm4gBACZkYRw3x1xPO0tc5xe3cg91dbNwBoIzTe8G6A1tTWBtkuJFZasXP4faFremp6E7RCzKkzmVOJ0xujicBrhXmp404Y9GHIh5tvjHG27117ebu3U9lW6DS/bZZvBqVsABari4BoM0zfEuKPoGaINxiWzUdCubat4IAA1rWoBJQpis9Q16/MkNYwq6csE69KwExCz8/NV0geuEbJcYlyI3GKWz6dfVE/KfEwip0yfLJDuI3gtrLpUP06mtwnjqB6Ug3LhUnE4eyJ+SJAkMea6/mdjK2Z3bmNCtdRsBwe5XADZVMTKAXSaMBikgs0CqmmAnMl5Pr8qgi3xS5tB9UkMgHUrIOJ1nZCCeE+VYMT5FPLf4lclZy4aXnUHFBLtHA9kHpjcW5KCfQCTiRq1wzxLwtqZe+Xi4FPw3MLWCb31PrcHdloDU0ggwHuExj06IAIVOnGAWbOvE+b8RCtKk8iCASMYBfNINMsEGvrgB2mFEMyOTYblx6hrQilASdWABJU4CMzlPGNo3boZbdZYx5AJc1xcHutuJaWmkTXS4BzSCTnL2aqu8HAG73Ym2/cDRt7AFLbaojyaU2SZ8+UEu9GuEaVET5wOqAn0sOhDP08ics4dwrxXdTMSGWvUu2C6bxu7IY1yhrQtwy0aYbY4nb3da0Gpjqg1FKMc5MRIwvkqH/R7PWZ/iYCFD9ESnr/ABMEkYQGa4UFTFNPrhrnBKvdzhyN4D4Pyne809AGb2zZClUFd+5atglCgLwSkosce8bs/vLf2uWJJNxzQd243rGcexga810MaQ4BrXl0+Sm2FccOnX6IQCo68IXXzF5OJWeF5vecXywoFvd3QGXXFgaK35a7ZcTVgjmhHVFpEWjxe5/d8sbhy9pGfCF2jeCtrGOfWbbSS9UK0hoJEPT6aeo+9YQQGXMGqo1LhMYrBOJf6kPIhil0kxie0vUkULKEHMFPa0/jh5Zp8/yCxw47N5te+biiuDrc5tKtK7B6HT8mugeqCxpUcxmSyLa7r1paoatILjNxACAEzPri1wPg9vdZSySe0XVlxD/ptD20vL/pFV1AD5D1+VZlLAVz1TDQCTiQJAE4xn+ENFVoMZRjIhji5qGklUGJkVSDks26vMZcubckki9+7MtnaYAdklNM4yfEr7vhPFw3Godo1UsmFIQz2QF0ynGbzWd+FlLAtkXNl03rIMaQ/FAp9k4HEeHMqy7C4OaHBHICO07ak6atCFNRjO8HshG2BbLZjBzKn4ph0uPRDslwk7028Xdmpeh0mohCKpxOMXOHcQZTdZSQVG0HTwaEagTTNYyfEM04Cy8XDcE5oS1gUKZH80AnArH8Xc1bLGlxCtFYKJMBxbTiBTPA64vNd+xc1veTNWbRoGt0lmweeL2XzzKbIYtsqDUQwudJpDghB7R80Zri939pZcGj/wB5QTJBhNCDq6YuNyVW9mhBcgJGJDriOQzIBC4Si94aa7fXbLmtBRraq2h4kSQ2Thi4+eP4b4mzxOaABcG270lmF3ZutVCECgpNEIjLcU4VcN7I52qhWlu7LA0IS4lzqyXEK1qIQhAWAXioNwGEKJg+aDSJjzQLC4YiU+vRFTJLonOA24URZ4+oQLmWbRlwSH3iW0sQL2ag5xwCASUEoJweFeF7e8zbKQ/PVvBratQZacHNDSHFqtdSRPaLWvh2YzDi97yS4nEk4k9JhmVzja8vfDg9qkdljy0q0F0jqIxnKLmTqrFsjaRKgQCCilJHBeekT8ggxifInNt+HfFN/wDuxQB9AkWzaKbLGuKkAKXdJksO4fmTUMWPkKwgK0hz6cUQlfIIIqcJQGAyHmjaKQCWrVhNMIARDpHojbKmBeJR46FWSeYRLmJy2OHWgbDLwrt/s3G6xoc+5jftm2Axqhzu1UKGuwOSu7oXOJZZrgLoddaLdbSx7Qzf3Lbla4gvcC4klygmXIrcG4Hz48qcweDvB15cxQd9S0fFbdDEAfeyr2sFsVOD7byXlwARFh/EuIuqe8lAgAaCSaQgEgSenSVJJgXLoQH8dBgGmls5KT+WN3pGjX16EEDdhKV6cfPCmFcUB04xQwINWMY8xTyVDRCnyzE6fLht+VsLUZykUkCCVKCXXKHZu52novUA3QBq1Qh8iSShCSTGA3QMObmeENej7wYLgRsqRW2e0Cof9FwTTOQ+Q9flc3x266k5UMQoT26muMlwaV7J6EMN7mEKuKlCtZLjio0xaz9y2GM4kS0kFpU2WuQoATrbOmSYgRwL/wDef6lyOJ7vtfB14Vmr9VU6Ys7rtbaYfmO19Cxxvu37RLNH6O7fXjL83GerTDO5Astq+RmQQ91SlxJJLqjMxkuLZl67jeB0mhQ5lLcEwOoHpSOBL/8AM/1LkcXJ0Nsp1vIjiIOgW4H6Nz/lujiSfn//ABnRlDbkm99brmuOI2OG3NxmLW6I2a6w62CTtXbbQgGsk6MIfwjilp2ZzFhBccDmGBXAEBBcpwI7JcOlVA4TxC3Y7sy7ceG2q66Ax1xg20BdUG1KQDNCpmVcF68fmSKnHk1dMGhy0IkteP4mMjxrxAwsyOZLy4NcK0DVYQA6stc4iYEhigc0m9w/ghdayF1wIslxcNmlCS6aktDsSkmqUUy5bXiRtldzU3M3a2iZe23a2NnHD4bTjtYLzwLRmcfxMGs449UUnngkLVh0J7VhmwqrNcfmT1+QPAPEmX73lmlu7FbrVIDi4hbTKnTIO07QmEBw+JlrnYfJqkBtQpre7ZLkUouI5ywiL1wWtMnY8gFuThi7FV6DIJhBCyPu5EPkP4xx+6LFhlDg8sFxtpyOcBSzNWzeLnNDHDsMQk1AiLPAeB26LVoTKvJe7S41veVOpUGAQADkQwG25udgNeCzwCQA4r1Y81+czjwy0wKSdE00KSSSAAASTIRmPBHhQVWq203V/MJDnOZcy7XKXAFtsukW1OBBDS/inEn1vukVPRoVAGjZagCAAIAMITLzKTdMfqn0QSThi7WuEoAdID6OKdelYpYEBxHIHOwhefMoNcSCDQPLIYZ1+WUw3hzdi89e8NxVHB1mc29krsHodPyQc4KD0xU7HmjjHGrW/vX/ALvaqexQ11Nw12y5s2vBR7QdlGzMvkXX5SUZTg/+zt7wvOpXB7dLTiANknSqYcg4aiXLK0HFanVHUBSZzdMApjHCyG09zF0PmvaaWjViSsqulIzWYzzN5kgG78LT+dQVAc+TlOwJojpGLfAuFvpsXi8ucGhGo1zzsuIdMhEBAC6gh4lnrOPwW6JgscHSKiaJhLRD85w5otG8lTZuSnBXO7SkkqizQqgj+NcXdVfCUBAN3ItcVaaX1tTFoDQAAFUnhht4ZTfV/wBMODcU/O0VYTSM/wALaNvNC0G/0HEnowOkjoUyi9wTODZv0q5Ts06KWzNWChwIVZokX72ddVl6UtNQCklha4q0FxVV2hLRGb4Ne/aX3KP/AHhfoUafzh7os278zbrX+kXEYLrjPceslO8bqnDBrKXCa44TaOhcYfmrFqo3u0ypwRMFcSAda46NAixluHiu+x5e4bITEAK57WzBEwThgIOT4g3dvHS139UuHrjD1iGkjtLq0dcDL5Fld0/RVo9bnAeuGcS8RoxjQ4GwQx1YexzV3lu6aS0kOBRVEiDMZe5mMyc1ZeHNYS0N3YbTsAbx7iNqWAGjGGvGJX1QXMwl7OW94Svt+FxOmpy9nu7bl5pQIXK4DB7E01CXPo0HHqgN0RU6ZPOQRS3sjD3xKFcF6IBeNnRMfy89vBuP3K+FvDhcZSmDSW7Vtm97Yb2XeeSxazYdvctfB3dxA2pEXYrc4ITpA5yQGthHSEEtCeQUwMnwxlU2h7pBrA4kAlSNRkJlCgjJ/wCoXHs0W50vL2W9wFDWuLQBcbmniko5VtMcVBI2WnmEMmW4jz4Tje4uOJ/Jhzc34m4uacvlGhzkDiSXOaxrQGNe7ae5rVpICqUAJF3hNi7usnae42EFpwsLS14ae7233S8NAruHZJcWASJTKt7OlcV6DhAatTRhoxhofNrVQefHpxgOJROz7/xPLW8KNWuADhCc4NEBrcPKKeVSUEBugeWOZzwXK2v2pUyqDgyTTWVenZBTTKHZnMuqe5FKAKgAEgAMANHkFit/UNfXoSKjM8xIfxTM3d2bVJttpLt4SS0zB2KSh2gal88XOKZ1y3b1KlAFpa1gk0NGDRgB6ZxP5F1/IEMPy91tdm4lbFSpAaUchLUJWWOBkYdlsm4WWO+jSHAesQ3LW8GqVnMucXOMyTNxJx80vKHK8Rt7xhxFTm+trmn1xveBXUaf9nSqYfTuX56YN7jF/vttOxQ+yhnOpl8nFPR0wMrw23u7bcBU53rc5x9fJe4c7tkAsM5ODgR9JomiTKTWNzcCXGkhwVZjzKPRDQqostXzry2+I2m1Ot1IFA7TXNxId+dqMZnJ5Z1bG0EOQharbHGRJImTp80ucohgeaTNTj5peqULzUg3PzffLknFSKkFJ9OvqiciPX8yevnJA4Xxhm+yZBaAtG7BLnOKsYXvqJwWWiUHjnBG18KuIbb1RFRpFNx5vHbUK5o9EdHKbn5vvlAnhhCkqB5LJ8G4VZIy15zy+6X2moy21znlrbl205/Zp2FImUdSRDb2ZaMzmRQ63+1YMu4Fznoe83W3i5xBDnjZDQGgBRAGHIXvKAQQW0iSFVXq0QvMocVecGoZ9aJ0zjMcVvtG8shpbbLiK6jpdurgtgND3VOBBpIE0jP5/h6Zbhmb3ILNm4bgs27LQS59i1caN5aqDQ1syQS4IYBZM+yBvXofN80KxqHWqwd7IjR/JFR5KYA0BU6/IKdOHlZQghQFPoSFcfKpyfwq3svd+301IQ+3iobSD9Az+lqheanJshUgOBWF5ruI8RducnZTeXErQk0tFLXB83EBQCmJlDX5ooy2u7Zs7KhodtBrSVLQZqmA+SdfyGXIghUTysoXknOBxC2KbecUiaq6222HYuJ+kNDRqWGh3TLVyJE4s8T4c1G36lKuK0UtVHIQkxgNc/LbJ7eITVh+IhHFB5oZSanTUoR5vxHIGuKAQHYLh1QQej2Dn3XC3vrF8AXbVQZXSHBm3Q9zaS8nZRcD0WOJeFnrYzANNtLgSmkF1d51RqJJQgJEoWA1ZtXRiphPIoIzHEOM2e78OyxsgkvtkuNwuVWMzNq82ljSQEAcSlQpINvK+GMoLL2Wxbc8XL7qgABIXr14tBQSqPnJnFMJA3WBWepOg4rhG9dN+v8AJhhyT5H5zNuotWwrnFUA1lFMN8OZbiwbmnOod/d8yQ0gByVmxuyo0h6DWsPymTIvcVLQHuS4BYqDHW3Ed3u2rhugoGg7HadoBv8AGOJ3y63deXTbbC6GuIZbYhSSAI1SBKMFTTgvVoSKbrkI0IvshGtTrg1aeYBpmvu8hKBa/N0+eflRVKANS+X80HjNye67DP8AeVKx20FppVZtNWA186fIHOCgwBoGHNSH5oW67GXpN01AIHLTJQ4qWkbIJGJi1kMjb3GSyw+FaqrpqALzW5rbhVwXaJTRL5L1/gXK5p7VuW3PDSpkHm3VJUKoMQUSSQXNw/Jy4xwvibrO6F8ZhDXVWWPYwlJUoRggxkqL5VHYQpxPu5qjEeQWG557K7ZBa8LTIggFaXmSqgE8IZxnw5d71bu1OcKTbQKEPxXqVnINGHSOQtXVJMeuJ+QGQ4RaN687BqtbLBS57mtAUgKSJkDTGU434yb3W0PiNu1WboLXMk1tuxnCVM2h7pAPDw1WiBwvw9lxl7AK0hz3zRFLrjnuJQYknlZZaaS9UOKIhw0rhzUbB/0/yV9Mrlm23Zi3QNq69lq9bV7rYcjWua4Bjy0k7UwAIy/GA8g2HFgaig7ylSqyIpQyKywSdRMzo/LHn5qRvXnzDXoM9CdOMT8gHiWrytRk3X+M4DRo8ssLDctlxXccqBQMASZkgYA6YGXyRXLWv2YQyqAL5uFZV69olNEubONkKkFSjhox5ymG2FpqOKKgxJSSyi7wPIZrf5IlpXdBlZ2XmTgbjaXhO1NNRSEHyXr/AALnMtlm1P8AhFFAk29bcZkgSAJx9cEqvThyyjgF0DZb34HCS5gJ6UPODWzJgNeNenGF5Q0RI1nrCfPAQqT6vngNJpRZ4wS0IPT5Z44bd3e8SrZY5aVTtNciKcE6Yv8AGvCe1esBm+ZtiupGsNV5zGtpax52WlUnMhaQVAw5yQojLcF8OZc3HZi5uw4vtMAICundu2mkgTDawXYCZjMcS49kh/EswbKE3XuLBaqIXd5i5YLq3KrWNITEgoMYU8he8oB/JBe8q5yKUTCQ5qGA7hmaD805gZfZQ9tNy222xoDnIHmkToCNQAknCGcAyhFx1pxdekRS6lpttBIQqHEupJQgAkFRFTsYUwp08qDGJz5ymFhYFY6oXySiDSMI2vRAGr5AgmYXG9mOrdUO62vraeinpMIITkRuAx6IE6vSIDmhD6YQnCEHOZw7INqe5dLQgAJJ2nNBQAyVTH/bXAjvGS39/bbvnAte34dwE26CE2HI7E6vk/X+BbuRqo3jUqRUmDgoXDWINeOnkUxOLeWuOW3ZJLAgkXZicwFKrpJ6OcogASA0RLkBfIGEH8vyEIMcIDjIHTHeeG3KHoi0tMvM8OHqhnFvC2X3ebU94bvHuQmTBVedbYVDTNg0zwg2roQtkQo90T5uRz7smW5DP1usO3lgG823vBcKG+x9oMoLluBpuBBbDlBjL7u0LnEWNR10G4AxQWljWG9cYUBIL+08kuMyg5EMBoCkr6oLrmBwbKXWMVxhDhzc74VyGXOb4pct22ILrrJtm6GvqBdlr1t9NpwcUcAFa1Q8oHcb4k9bjyaQgRoXshAJAk4hTjMkmGcJs5h7mu2KFaAWmVKkSCSxRJQOBZPJjP33NHeXm6+2PzrascLzQS15k0iSErVLJeI/Dbm27eZNwXrW2ofJC0XENINQJY1rRsgCcuSQxiYq9IT51ihZeRqRT7PnWFHkVPIQ4VdaQryqQnyE5nPNXLWv2hUyqDgyTTWVenZBTTKHZnMuqe5FKAYAASAAwA0coc8yKwGnRh5FuSyLa7txaQoC0guM3EDAEzPrh+R4Bmt8x4AuO3TmKRgEuVEIrptM/RCQnybr/ApA1Q24e05VOufMzG5/bfD3va/32xjs9n83rnzk5VgABFx93yCUIwJr0r83KumGZ7IuousWlyByK0tMnAgqCRMeuH5zKjuuey4Ae1X3d7VJsybdtkmEyBxngFfks6yi6xFaoKKA4TaSCoIMj6+VmWsNLrlwhrWjEkyAHSTGT8Sf6hZPudt4dcad9ZuowhwZS3L5skl40uAoD+zUxSODeGct3XLNJcGV3LkyVJLrr3vOOlxkgEgInE5wkDcYO+lKSdBmVw9cEWgi+c+3myjNeHfD2aTiQLWFGOUkqXNaX5d9sFpAqfVsh0ttBGZ8U+JXi7ms44OuODWMGxbbbYA221jQGsYxsmglFcriSRXJowHVrx0Rl87mJW7bldjIIRoBPoBjOZ/MNRmcFncmRDt1ZtMuYEoQ7Q4CRBCgxlOM5++G3s2XAZekEhrSRULjbjg4JQ47ISsNJXFGiZihmGk6/mio4+SARejCESXkwhTp+Rty2WbU9yoFAVASZkgYA6Y7lkDVZb9JCKlR2DhU1HKMZ+blFPaGPR7vJMyWRbXdeqNUBUBcZuIAQAmZ9cW8jwS8ueFQzFyg4Gl9sUXK7fZeisOhXTKCEHyfr/ApBgAlCFlr5nG+G2p3r/c923Cqi85zpnZCNnMhcAp54LigOnGKmBfRAc4ShfLrEjM+7nNzWWdTcYVaUBQ+Ygj0iM/n827u1+2LO7kbiqCCNndNwt4kHtSwnHc+HNBQtqcS0BocUUhzmkjGTVMsIPGv9Q7Ndu41pFsuLTmQ4PLHVZfNl1gWCW7BAddJ2kASLeRybKLVpoaxoUhrQEAUkmQ1nkJE4qdKA/FMD7ZernKYPAeAP/vOaa8bwYhCWuY1r7D2rUCHvUUaFcRD+J8SdU95KBAA0Ek0hAJAk9OkqSTCgydiE1YRU/AYN1656ExnApkmA1delY7hcAzFtoS0CGMFuZJm23U9SfpOkkobnOKPrLKqAAGhgcitAAC4AK5XSCkmFaFI0YevyaCcBunT7vxHlAvT7D8hWEh3DTK9dTfN/NpcHW5zaVaV2SEwdPkUQXumBo/LFTsfIIYblsu2p7yjQoCnzkgDrMZjg3DdvNOoqv4Jg9o3TxcYdl5Ch2lTMACfynr/AAKkXMlmG03WkBFBQiZmCmHTyefku22W6mOprfUBQgeW7OLqjKWGJjZ5iwphGifn+Rb13UNeg+ZOfKGZ7IOovWyS1yNKEgjBwLTInEGG5p1s5e/lTRvlFyuo7Xww6y1qUgYHFVGm3xTwI83m3Whj7iZhgBZsuZu7zyCjw410klTtOBUy5SuEb26JDsjVrwxU68Of/wBvZe0bmZzNp6kPLDts2A1bF0KCWuc5UaEGLgj+JcRdU95KBAA0ErSEAkD7yVJJ5HEjaaiYzX1ShzhPCf5OVIAIXyWv3RTbMtev04c9TzqtXyFIbxXOBQV3dv8A3qKx+01aKFB2htYDXBuXCrj/ACaOQN1wmAGjV5F1nhtveOaFIqa1B/Sc0Q3h+Qyn95cld/e3Nqlyj4ThQFBSR0Ly6vlHX+Bs1+n7hADijh6/mTlzGYsvptWqDcbSDUouUzJUUkE7IK4GF504Bf2jj6k6MPLoIFU10RU6ZPkMpf4kzdWai560OFsNMi9u/tl5ImLbdYDyACDa8EZFpuZel7XqXtrqcXOQG442whQNa4DTiTHDOLf6S5E5mzmd+M/Z3zGb1rBb7u3eZt951tDcumqyB2UuKoh3EvC2a71ZYULt3dtoVcOzet23YtM00QmrkbYuBQ/z6EOiJy517wv4cu1Z5wLLjwCCwkfs2tuZd7SdDrjXJb0K8gDMcaz5D8xmXVuQNaJAAAABoQNAAlompUwKG1POBUhPcYDL4qDsJp7BDLpwK6pS88ITsaQmGqeOPMHX7OfOJCFuFFw0rrwwSE0DyEuZSMYBuD14+iANXyG5mr/7KzTVj9MkNwK46gelBAJk0YDVILNASqaeWjXj6ZfiIl5C1kL1zctuEq+kvpAaXLSCCcNYgcC8PXd5lmBH3qS3f1Brl3dxpdaodU2TtrHBITX8r6/wNmnN0P8AcI2cGY9cB1oz1IffyDhyfEvA0OXChj3OCSEwMSQiSUmFPM+GUTHDSZYwtwodJ19Qwil2MGkqPKqY7XqhWOV3mIT3FRCc/LeHOENrzObfQxqtEwC4lXFok1pKKpRApIByPjHxbmiMy0lxsG0hcwrSBdtZ54t6ASLbbknNkqxb4Twy0LWXsghjAXEAElxm4lxUklSSZxTbCD8dfI3x7/p3f7rw+0094tUW7m5alu2NvM3Lty5vnPedi2TbTUhF7NeEs53plgtDzur1qkuqpCXrdslaXYAok9HIbp7JwGpJHpmdfMQRKOHnhY73mM8c0AwVW/u4tNIrdlrzBt3RUSiBpCOJl37i903rrsXUtagxk1ga0BSSgAmSdMGzZcjBiU14SM8dUCuQPXAd2cUOK9UFrerohSZwg5EioYjyApxGn8nkQ8iU4AdMDRh64J7HpMFHKmEsdcFQvXCNw+QrFDZAYnFMUkoVSElFrK2P2dmqk/poXYhcVxJ6EHIsDWfVE+ekPzGbv92ssHbo3imcqWuDh54tZPIZfumWsBG2t4bqKimtzWvxCzJx+W9f4FlGZLpi47HUgTDSsMDcCvshnX7eTK3S2ogXUCp/sbg98AA0scqHHDoxhryZOX1QCJqvq5KiFAxnrw5N2Z+rRFTsT5MF0hrilkh5BOQZPhQRpNNaNKulstaXsVyFcQExIULl+N50bviJt3A6yFO6L1a6q6zMXLd5xbNUpbVS0ClpHMlGZ/1O/wBP+J9wzJYS+33a3eSmyLRIOYvOYawCEFoUrKYEWePXrPdr7i9pFYuKbbywuUW7YFVK00hFSaKRbZIaPbzX8E8LXA7iDVDnp2HpJgZdy1y26aVvUtaJFXFAeI8Zum7dd9JGN0qgawNaApJQATJMOzJwtp11KPxkYa1+AVfdBe/a6MIqPNWFOn3c6t0m6/yRsdZ5F56CZilnZGHXj8lQRurYUnD0Lph3C8mVaU3tyfxcHs2XLu92pGydrE6onyB4xKp5G1xzxad1lXKjJu3igtBqsvL2I4gzbNEwJgXbwotW13duRoUNDtsNaXVFoO1hgPlx8/IXWQoGMwPaRDLLnbVwkN2XTICoqIJayF0RazV4U279VBkaqSA6QUhCRiAuiMfUfmj+IcOO8sqRV2ZgoZPpdj0Q+xZKutpUEIRVSZABVDgTAzLhsHAqNaYY49EDLBxrOApchksiiGXT6/lSGJwDZd/eb6i0E/Ncytylj2bIcCjkVZR3+4+q4SSZAYkjRL1Qpb2dC6+mFfi7AcmY489tTMiG1FUp3wewFFU4JJrurGDdtBHHCaprx98AkIW4jUolOGgFS5ehEPJRg49oez8RCCKFl5MNaMYDE7PrWJ+QdcaNlqL0LIfiIdxTM3t222GvZlqA4X2OqWq+MxaFkt2H0o5zw5BSQ5Mvkci0Xs1aYWXMyj2G4pJ/ZG7cawIjaWkjZUznzU5AHFFwjhHivwWasz4ffmLjbCWxvG5k2RcO8vPpbQ1j3IWXC+pAAQFbwnh13d514JFmm+VpaXv+I6xbt7IBxIVJCY5me8IcGZvOL3GWmg1Fhtb027jkD8tdtv8AgEqahTW1HC4gD+K8SdW9xJAkA0Ek0hAJAlcF1qSTBe51XQieuH65e2CAEXRDUxavrhOYghSVOqfthDohBzK34atfzJFTseeGjTG2UPmWPzvVCAJ8mFq0FJ0SGhdMbjLlbp7TtWBEioMikvPyTgPeFBwGuKj5Czez9vvGcpcXWqqNwS1BttNxl2tjzh2U1mRu3CrnTJ/k+ROv8Iy++awoTXbah/pvadGiBkeLWjZukAgK1yg6Q5pc09RkVGIMNv2cmrHhQd7YCg9Bug+mLnFOJ5XdWLVNTt5aclTgxuyy45xVzgJA4qZKYdn+E5be2W4u3lpvqe9rj1CDbeC1wJBBCEEFCCDMEGRBwhmZtZJWXArTvrAUa0N1R1gQ/JZ1ht3baBzTiFAI9III6DzkOMSh3D7Lt224QXnGqkq3UW0/zSF0xmsjnAO8ODRlm47VW2qGmQpO2VBm3Axba/ssCNGoFF8+AxjL+H8ud3m87XWUq3QtmoETpcXNGAc1FBK4G5wq27ct2S2Tn/SqdpXEaTph+dvW90xpYW7QdWgQok2ogMxNZCSnN5nP7VjY3RCq0UI5WtUvqOCgoAKZmLnDbRpusQtuITu6jV2SjX1IQqymJH5Uo0QL2Z2rrwd3b2hWWltQqDHhqBwO1jgIu8T4o/eF1OgNwAaBsNbgABhPTEx2kQ+YzlDk6PYIpGyDjpgXg+oHCSdEM4MRTmcwFzWJ7D67I+k2QdjbcFTaVUgNvSE1PskIcbU1RD7ZGN42aadc4VoQjTCaoUeUruBQcBr14YJEvIMyeUbXduENa1QFJKAK4gCesgRYu+KbhtWM9U5pDA4XRaaXoym+Hsp2tsgVKgCtmzJ5ZtNu00NaCXOIAwVziXHzkknSY2TLm1OkITLtrTGdKasRNYJuPqVNACeiJTi/4j4Dbo4yrHNuVOO8LAxjW03LrbLEtsRaU0kF04t8A8WDdcWJcGGTu8gb264pZsss2d1aa1qF22ijaJEKcBiY4nwDw/mF4oBat2mhrwbhfcYLwDn5a5babVsvJJOIAa4PcAMxxviW1ezDqnEIBgAAA1oCAADDRNSphLltTrqITqENfbfW1yzRMOgwpwOP49EFmBt+uqHt1U8qmUVOKA+6EMxzx0e8+Qpbo06+rQkKvyVYWOmH5d8809Kh/uUKie0y5vGHQdjzxONkKkK3HXCQnNJg5XhjKyxC8qwUgrNHuauBkCsO4Lws9/u3Ql28l2yhY+pnw31AoCW7LgCilV+SZHwzwEmw2yXhrW0F1w3HF83PaCEcXECpCqHARwvJeICvFxcvF4IFQZW5JsG7QsNrAzQKrmuS3w7h+Zep2WMFDRrRSABpMzDPAYvHMOsAHN3CC11xzi29aahUAAFriWPcuyDShB4bl+LcQ7jd4WbyM3F29vhdeHdplIt00gTLlVZTi1xvOA27F4vADqnOBGWdbYSWBSXODSUCAlCSASb90ufctlwpfbdZDXBJU2g4uaAJTCkhSXEqcnlOL5ctz2RN1r7xcBXWRsm022xrCwNDZE4EkKZNy2WbU9yoFAwBJmSBgDphDYn+nb+1EuVXa4kJjpMN4pcBdbC1IDso4NGCkrjISAJMpxm28aYHZdwbvHkkUmdGy1HFXATbNqVHBYyreIuW5d3lRQfQLyJNpHZaBJNczGd4/c7GZNtrRKW4rtuCyJ21xaOhQh5GZe4/dtcu0lSICcAQqomOlYPDs0zdutEi39KqoEuwagQJiTjLCMxxO6lm9bANpSXbxxehSaMLZDaBqVBMwg+Uu4hnXUtbhJxUkgAbLXEKTikXuK3RS5yUhQaAGgIoa2pQMSFhgb2pqdeGiKbZw0616DyjxHxbL1XLwXJ7aVoTbv8AYrDaWvb+1aF+hNSH5rNOqe8q4oAp8wAHoHI260qCqdUoWEPKbgGyNPMU8qcu3gIlIaIlzZ8jOD8MAqclTiRsglAULm1EkgAA4kKgUjKcY8Q5s5m9mbb33cvujZQvLgwOuW81dWltDhSGGSOAJcI4Ll2ZRGXe+VDe3p02WkT3ihDORC6YZxLh+W3d62tLt5dclTS0ydcc0q1xEwcVE+RNcblk3aejD0wl19TDi1APWJ4zgsDZORZnRhpisif4jlQcmQzfD853PN8LN59k7oXazd3StR120xs7TZuD/MJrxDwtmcluOI5RpZezIvWXG5UhCWhljbt1Ne3aY91IUjawfxLPuqe8lBIBoJWkIBIE+fSVJJgFxgB2zrOPmlG6u9l8j1YYTg2mhQfNP1whm12mck6IBOLserkXVBF3ZTRj7IAEmjAatcY8+l2BifODTpiePyfXH/zv/I/rMu71jv6HnhBAc4S9sIJAYCJ8+x4gzwTK3S4DDapeWEbLqxtBFpHRKcXv4PZ7tl7wZUys3FLAENTwHBHKZJ1iJ/JMhnbN2rKZveUEMZsFpVCocVcS4hTgCmBAzHGM0+jMW3s7vcRpUOzTbdzZApCbTdsTVRgDDvEPGH12uGMe4hAE31q40zYhlST2XYaFh+dzxW9dc5zzLFxJMmy9HIeG947u+klvw66kBJHbYAgCqTPRDuFvuuyr7aVWnNs3KVmEJY4IQV2ShWc44ZxriloWs85zmjbBLmKQ4o1GoQ1juzslyBFmM/wu5uroBAdS10iCDJ7XDAnRH33+xy/7rmdcJph9i4K7b0rbgtKlu0ihCVkQuBlAtX3E2yoe2YqGjaaQQhxTESMoGYZiAR9ZpacQdB1Q3LMKgFxJ6XOLjiTiSdPKTfFT/ouwSc5AAFenCCb5rAQtExSRjgdpenD5S/OZt1NtgVxQlAoGDQT6BHemtotgJbChyAAB06GE1ELtCSoMIoGmGuVPcnzwXNw/JyHiXiR1OWMmBHneFXNM7RqbQQMRtLKQg57P7ZMgJCQkitDcOkTiZQROGgHBfbzFEIdESgkhU0L74Rs4pbMw644KGpLzwU2dQx884KOVMJY/MkBH+owjZa+mJ8+UZbcWN5ZeSTbqYwut0rWXm9bpaivE6nU0tG00xc4Nwq5vjeLXPfS62DQ0hobbN261gCnsmazJQIkZfiN9lV7K17pyuFO8aGvkCGuqaE2gUxCGJYcimAzEjT5Divhrgd+rjCWrdoAPE3XGb4Avy1y0rLVakuABIpdvEAzOf44N9YzpG+t7LAQAQxHMt1ihV2ULkQqsP474VdvMsxN6xHN3a0hrqrzw59ZJKNbs6YnBVirhPBMYDDL0wDWpCrLH5kgU4jA+eEEVvw0DXr8yQGkyaqdfkyVXmLCKgihgQemF+Sz5E/8A23/kf1mXd6x39Dz8gLp4yio8+3w3hrN5fu1Utqa1aWlzpvLWhGtJmRggmkf/AJriVwEfTt930f8AiWrtQPQidMG5cKuMzo9kvks47nZS5YC02yGgAkkk1UF5Ule1o1Shjc5sWrZJbbBFIcQATJoJMpVEopDUBIjPZDLtBGeY1jidAbVMSVUe4CYE1IMk5GZzKupuWyrSgKHWhBHpENZnLbcxdnVcNLKpy2WW2taglLHGG5rityssqoADWhgcigBoC4AK5TIKTC83r5EjXE+RTyThD8nnCCP4Pw9yZeyTvHJ+0caCAjmBzaHBw2XEOVTICGta6oTSSeeKC5dRT3QQJYeyEh93P3NzlLABu3KS+lVpFLXB5qLSFaqYmC+02jL2ylm2oNILWh5qLWuNZZVtdlaRITFsCYX1zh5BVEnhA0P1/ne4IPTFD+ycfdEvIbtxRdOpOjphCZRKEPIg5ZcxuXy7S97yA0DEklAB0kwPEXikDJZWr4bybV+ksUzt2c4xzi80hLgAa2aOBi3wnhbUaxrQ501eWtDaiC50yAFnyYLyY8hilcOfe8L+HLq51wLLjwCCxyfs2tuZd7SV7VxrkZ0vIAzHiHjd3eZm+4uCNa0BTMAMa1oA80ypmSSUaJnDojd8IvbpxVdi27Gf02uGEPfxHh/c3ZhS/M7+/doLW7J3LWtqqIDECALUcIbxfhOb76xyFN0LKAuDQVfdJKk4UrKN1m2UHRNp/qk8qCEBUDCUJ5Mt5mEUgqBhJMfk4tWgpPmGE9PRAdl315o4OQjc65GplzeNcR/NRcYQwHnThE+fczXHsx3PL2g3a3brtRcoAS24OCGnQVXzxZ4Zb/Y5eqky2g4giRaHBE0krCfJ5eV6/wAATj+HcPC5jMghVGw0FqlHMc11QJaighVEI6QOnV1QX0qnSiLBbinI3LZZtT3KgUDAEmZIGAOmGcD4Zd3llgNZpLaiXB+DwXNpcuDp+aUCUoax0xOWrr0rBAmSnUh5KxNMfdFsnTV7eagiq6U6NfWMIaCUJVYDxPGXMc76Uk9/RG1AqmBGwZ6tXJPkOW4ZbqDC0PcS0BgeSATU5q4GTVMjKMt4q8UTu3WLcy5Dluil27c67bzThbDXOL921ikANuEzhmTybaLVsBrWhUaBgAqnnIYoZ2nYekQvO/gvC2767mrd1pcHFhVHMpbVl7gBY/tOUBqJMuCP4vxl63HklrEAACqgLUAAVZhSs1KmAQdo4+7oggyBxb7J+uKdHJ3rh793cAIVGukZGTgR6oPD/EFjv9qaNrFhFK427dWPTFjJ+Bry1h9bKL2zS0EGrMOatW1IGSeaHWOIW6KUnUwyIUSa92MECJ+TAdh+SKnYxPlHX7Pkq8jctlhU9yoFAVASZkgYA6Yfasv3l+4iyLdzSVSatuVgkaKU6eQEz6PyxU7HmoIeOGWt7u0q2mNSpU7bmqqHBcJw3OcNufxbNqaH038ruZELS4PZcqDjiJJ0wM1xW7vXtCA0sbKWhjWjQNH4G6/l6xc4rfbXSga1SKiXAJUGvTFVISUO4lfK3LziTgMAmgAYDQBDHGbJ7OrrxKmfqgPZKC555LbrF5eIXmmoUD+7AESU12729aTglCazyVOmDoiQWGhVM5Jh16V5FEVOx5tZCpowXrifLPlUQKcdX5YBOBioYwgCHky3C+A5M3rV0vLnb2xb2LbXOfTvr1qrsluyShUoaSIyOZs8PFnjVtt3fXt/fuVOuOc0mg37lgE2qWmhqSJCEnyFOJ1QL1woio3UsjMYryKIJYVTGR08ue8M8Dtd+4jcaLSC46wbbnEB5BflbrHljFJmACjQ6ooLnE84/auElsgjQq0gUiQJOiak4kmN48zd7opbtE6ZhOrTBJ5E5Ui1lLd2rLBarVNsVDVXuy4ecGH28/lv4deH7M7zMZjeKHF3ZDGsopB2u1UgwiyeE3u+2r4dS+jcqWIHCl7yQhUKUVJL5MUY80EBf5PkzMpbO09fUCdJGrXByWQbQx6bxyk7ykhzZOCspK9k7Sz5N56OnQfxMLC81vE+OduqWW/3gUA/GtvcGIDVMaExMXjwzL9zsXwyq3WbqliIa3tDhOckxQryJ+Buv5dKC44CGusmrKZdRaknaDK3Tax+0WCTlRJaVBIXV0a/OsEtFIH0cVXp0JjBcZcg4/4hbUxwPdrKvHeC0llz4lok2t0aT8RqPVGyBMOzOZdU9yKUAwAAkABgBojDHCE0CGvB1p0QQBT0KvODRpgst9CnXqxw8kQ0oqLAKzhuVywLrjyA0DEklAB0mGXM1ZO5RXtrttoAcJvdv2Eq36DNvaxBaRFvK+GMoLL2Wxbc8XL7qgAAUF69eLQUEqj5yZ88veUAgUj4evX1YhDAa0Ycp3rVREmfdFQ2SMDik9UKJw7w7wDPLxfM7xhti1cUNZSHAPfl32QVchNYc0A0guRHcW4i+u5eJpagAYASrWoAEnpGszJJgGlQ1dOswrig9MBzAidcS5y8lrL2n1Ze2T8NGBQSXEVljnBXElVOrCLrH5buHEb5YGXN5fv9mkHYRlqbG0zTGrERct8Ju99Nmk3BS2zRUFHbumpRPZVNMG1ck5sjh7peQJGPNUhQPkhSO9Xzusu3tXEDqdA2AQ4q5GyElUyEO4dk5WXHa01oQ4HaFTUI0H1ROA8zifNuvyTfhWADderdgODyzZc9pdUWEbKpiemjKZCjiTA5vet+4pU4/wCwc11qTDR09rGH57Ouru3CrnIApAAwaABIDACJ/gjr+Xjwxw+ReAbplIbD2tRzNOKtf0HVDm5kqAiDBdcxgnTDS2YGnBVhWySFjcl+6tN7dxKqFa4t2aml1RaksFUyht26KLVv9nbkaFDQ7bDWl1RbVtYYCOn2crD+l7YPV7OUB8hAGLpqME1Tww1QkAkomlFhD5JdUDh/CLJvXnfRqa2Sopc8taApAUkTIGmMp4q/1NyIuNFt1xre8YuuMIZS7J5xAGB2Lg6pMAHCm1wrhVsWcvZBDGAkhoJJM3EuKkkqSTOJc4boVDScE6jjDTcNTmrPDHoHo5tLwoOjzQrAhPSYsZThNrvd64HqA/dq5qtoFeWugUvG27BokhLhA4hxe8b+YK1GlrUmoQMaGgFVQABV0kwN9hOWrrGKw1z5N0e+AGhAOuEPOB18xYu/wa/ud9TXsW3rRVT22ORKnYIqzVBDct4pZVmbS/GVw3lTnEfDssa1lDaW4mrHFYGb8Ou77lyFcUbZoCCkJdu1OVTgJJPGHZXNNpuMKOCgofOCR6DCc1hGlV6jCHmBok7T7ujDV8kGa4htOmlnaFej9o0mmlQ6YmlOmAXBGhUEpKmlAuGnkqfgea3LZZtT3lAFAXrJA9JizmvEDv7w9T3RO2A8NI39t72t2SH4fzcYOdy9ncVAK2svUgAKpA0DV+C+v5dc4pmphiI2YqJIAChrkxxISLmevuquOILnIAqywAA0aBADQgHLa4Xkgty6SkwJNaXOO0WiTWk4hUQTizwLgBpyluontGouIf8A7RtYpdV9IquoAQCztaeYhap88VOx5Q58mmAQZ+yJxUShGj8sKfIzi1lMgwttXH0G7skNdJAGl7C5xJaAAfpAlACRmOJcdyQ/iWYNqZuveWC1U4E7vM3LBdU5VaxqJiQUHOV2Eb+4UaMB+UTx5FHNQxe8K+GrtWeuAsuPAILCR2GtuZd7SfzrjXbGAV5AD+JZ59eYuEoEADApKBBSk/eVJJgFo2pzhSamt6sfIBwmdXPQwM5w+5u7gwNLXepwcPVFm14uG+tbe8uLQuy6nYs2wcaW7PnOmLnEvCVxN3IWqX/EJKJXeuNppAOgr6IGW4ta3VwhQKmOlLSxzhpGnlnogk8ypuPyMMtBXFUEtXTCZcLmhhcUihUUUFWOqaS3oxxg3LhVxxKfNLkDnBQYA0DllDeNcR/u+SelN3Zequp7DX14ym31RdyPhO+li9TUaFUgYJeY52k4EeyDculXGZ/Efgzr+WLDr940sYFJQlAOgKfRFFl6Ze1+zYg0htTqixjplqo5UwEI4drA6uqKHyI5bvACfj5kN3hQbIaj2SV7Soc4bLgRiZoIDTgIUc8kaIAEgMBqhwXVLXAKa4XnKeY3j3EuHFvCqmgPN/LtrNRrDmDMszDA0NQigE1KCKSpu+F8ru3NCWyX3nbtpDmua3eXriqChc5XmZLiSsTGHPpa7s4hNYlP5vIZrwz4czP/AOJKGFGuWYNbWm5YdbBYgqdVIFGq9BF3j3FLu9zF0uJcGhoClUDWta0CZwGJJKkkkOZiVTDrgOc2VtVnivsT1wAdGHPUhfJT5G5TjDO+5ZgRtpW2aVX6bLZces6IZZ4NnNznbwcRZ3V982guI3j3Mt9lpKy6JxRxG3S09l1TDUNBRr3J5jyS5dvAQp+Rd6vndZdvauJVSshsAhxVyNkJKpkIOX4WN210rjlq3idko8GilTgZrPAcrXOCgrLCFheRwsGixZTfXdk7sODqTQXtc9SwhGqmJ6acqP4vfOF3+8ZWhVHYNTXSPqhu+NVKpIBF8wGr8CyhOVYpulPX7OZ1/LHX7xpYwKShKAdAU+iDwvhzqck06gd4RSQ7atsuMQhKVnphrz0r7IIO0CnRCkz5LnFuKWd9lcqG1itzUNxWsOxtna1AjWgh2avhatGCIgEwAshqguwXngv9H5eU2/zk9U4A/HDyCwzJZJhuXXqGtCKUBJxQSAJK6BGS8X+MrFeRtvL3A3CGkhpLWDcZq3dLmvABelCkycGlRwvw/lxlrAK0B73zRFLrjnuJQCZJ8gphHOU60T1c9/BfC1wO4g1Q56dh6SYG3ctctuQpW9S1olNxAD+N8dvd5zVwkufTbtquKNttYwYko1omScSYcbb0aEQIuPnnjHxWz0zx9EBglzw0SEANCAdflr2X4jb75l74AdbqbaWlU222y7ToIwi27w+/+H5prXm5lkvX/pEN+Nccxk2tq2fzqTMQbl5vw1QOVs8NAcSOvkpaIDW4D1r5JBE+cSIGb4jtHRZmK1l+0aTTSodhNKdMK6TR2RqVNKAnDTHRyLphTGuG8PyDanuU4tCAAknac0YDXGWdc/v7rZuC/Z+LYrUIz4gUNoJXYWqlDjDs7Ys7ipFbWX4AATIGgauSf4FnCCDVIDEwKAh164I0Hm9fyt126Ua0KTPAeacHIZFyZG2Zy/akoWu2rbbjKSCEUrplABMwq+iUMuAq2aSTo8+MKiH2z9SevkZkMizeXbi0tUNWlpcZuIAQAmZ0a4Z4V4bd3lrKHbfSW1ucQ/svBLaXE4PIPmQeQDjh+TmBwgDz+yE5k+UcD8J5bvF4Cp23bZS0Bzi74j2ByNa40tJc5EaCUEZbxF4vy5dm3rvLZfcBuUqGFzrWac1lD1dQ1oqkLhckMyeVbRatNDWtCkBokAFUy5yQnI7q9ohOYkKdEcV8N8FzFXGCLVu0A14m66zfgF2WuWlt2q6i5wAJAa4XCALnEuJPV85oEaHKaQ0ASmdZ0mZJhWlS7ES0dKQBbGGBXXjI+RMeby7b9vtMKjz9cotZbilzfWBJ4pttVvnZaqCSwKlOmN34RsLm3kuuvruhBJNm8WMKgO7OCdIhrM0FZdWh2ztU01bIc4hC4CaLiIXkSE54LcZr7oQH2QvMdduu3dm2m8elVNShuyCHOqcEkqKplFHDm13mdnMK4KuPwXAt7JLJ/pCcG7cKuOJ/khOQO1r6uS5mbbVZapqKiVRRsiVKnUCmmLf/AHJY75euNJdl63Wt3qO9tOe1yqCgTBNMHhHC290yjgjrStu1TBG2+3WETQ6fIo/AyNxhbczr1dUTMuRYTm9fyp+e4g+izbQlyFyKQMGguMyMAY/h+RG7yrDhJ28KtIcrrTHsQjBZ6Y2JQA8qkbtZfiYazSF6pw21bCucUA6euUWbDsruOKPD1u7wPpFYI2PiWXVWzTKYx7UMoC4rMcijnK4LCnmBwPN7plDu7TE3t1A4WwQ4t2S5pcXFpADT0lAFhlhmbcMwCaru7Ja4KUAt73ZICBazgSk5Dw/l3hjHOYG3WttvLg4gFwtuvW0DPpVvaFwJExYvcJtb3N5dpay9VebSHMoeBbdfuM2gXFXBzhUdomfJtYwUMFMYTRyJrifIplGth9fsIQjr5JzIicot3ms32eztbctbUtB3Zti5cLt1cYBbF1hpdSXqjdJba4/c4qTm7IIY/cZUAAtLD8MWBbOySFcwnA4gEXN/bDs8G0tzI3ILnrL4PdDaB1k7NKo2pIdx3xFf7znbhJc6llupdTbbW224ko1oBKnEmAswNOC/MnrhrXlBoghhUjQmvrhfIShUnpP5PLhx08hc7sjHrwi3az9rvYtAhgqbapB/RtFetYLuG5nd5q9tP+HedukQptutsfUARJEVcY7zmGLliUZcqZtTA7Ae5wmUmIXyGyYQn1Dk2hjAtWwrnYCQ9sVcSdXeZ2sujgq4fGaS3skPl+iZw1jyjLa0NlsgooVATgMV5ge8KuiO7ZFm8ukKitbIDW4tGHTG84/d77fLV7rTes0lCnx7bnNOIP4mH8Oyr93l3r8NGuxKpUW1Y9MS/BCYCAgmNOvyXX8mXlLcy6q+Wqy2jxWifTDHtbjpjfcTfU62oY1GBA5FCsa0FABMqYa142nKhXBMZQrisIeRtm0Fc4oBhPrlFjiOZG64oa922TqBNhKg3LTltuWYlVKYWDef2jMnX1YQC04Yc1BCEY+aFMG4MG4nzxLkAuFG6Tj6hrwg0FTJMZa+ReRRyWLlubrjrpf0OFxzR5tlrT18mY4l4Qvbvvj7TbzaLDq93vN2VvWL9NO8fJobVVNUCA3LtTdIpyIXrHDlhxc5QcAmSCdf8OnFFe3+cmR9n8OSP236mR//AEdDDVIdoJktrr/h0uqDdtmi3LYTJHQh2jw5Zmfqgll2kaqciU6/4dAfffvGtVWpkmqolMcOUIZ9SQTduVyls5EJ0y4dOKTd+IDjTksPN/Dkjfb3a105HUn/APT0whpDpDEJktrr/h0uqDcv/EZob/cmp1jhymP236mR/wD0dB3r65S2ciE6ZcOg5zxXdL8zkhS1tNkAMuaRubFhpJLEcrSQjZzTkzLLpQ3Daa2RKkXWOIkJbLSZoJJikA3JEev0YJ64qdNID3uVo6INt5V30RLa0maABE0wLb2q3UvXqitkgdGrr59LcYDWYntdWH4iFhfKBuuJYDCFAVIpEgMBC8h8PNvf3X6LaLez8TeGdFZV85ulhhKLWb8Ls3eZdUb87jkpDA0fGdbaUAM2Dzw/I51tF22Uc1QUKA4tJBkRgTzlPK5jRMp7Y33ErvdWuSg07yvFewVakscVlhDrXCbXd2vk/aNysDs9sK2nawxWeA5FhIQQBwy3Wi1GpgpQanvauqUPyWZfTnmSJS4UNSogJt9iUj04w3MZJm4e1VKh9SgASc0AIAcBNejll+Bw65IHDp9GEbIQRLyXX8ooHxM1cHw7e01QoBdVu3s2QVQouAh2fz795ceVc5A1SiYNAA6hAa4yaqdcUtKA+blbZtBXOKASCnrlGbywdu+IXxaAcjXbgNJcZfEt3d6x1OIoxxg3HYnzc+m31nX1HBInFTJEQGrIcwW7YVxkBgvplDOAeGeGHMUBbt6sgFxmBS6vQcWvICkIqxc8X5vJnK57KUC4you3jX3G2wp2Wq0EODgHINl2gtlyvyuZtm7l7zmk7SbshQ54FLqiQQoULSJiCW5xTq3N+fRO0nphj2Noy+XqFpsl2qanE0gq6luzMNRBpJ8hs4jT+Tnt4nw6+bN1wLQKQ6oKjgag5qaZjFCJgGFu5CbQKjv9Pm3JxOhSmuN5m3gW2dm2AEtghq7SAuLi1SSqYSCCFMK70QV7J0z0euBQVRZoZ9XqhoccFkh0w1rSqLzviGk+ZfZCenp8srYpbpx6dXmSE1wG6ua3NZd1NxhUFAUPmII9IjuHjR1eVeDtIRSUlKxba81FBigxgeJOD5rfZW67Zbu3MpFQZ2n3C87S4tHonyz5jc9mDussVW5JyTLRsB1ZV6Nwkq4Ru+Elbjcb89sGabp4IbSpb0pVpg3LhUuxMvdyi3bCk4CQwC6Y/jO9/oU/+JR2quvs9HTFjP8ABxVctklzPiDFqDaeCJKTIFdMd34lfrtAqG0WwmGljGk4DE/gNCfIS7Xs+dfK9fycWrQrzd0HdsmJAhXVG29myCqORcBD89xK4t26Vc6kTIAGDAAJAYAR8M4adfUeXUTDeH8PbU8qTNoQAKTtOaCgGCqYzPD+D5jvmbulg327uWtzQ5XDdvrZcqBc1VCKoUpBuXCrnYy+aXo59QxHJu3HaPq0+YrC81mYGLCD6PT7It8T8G3TcyGZaoAt2CWEADC6zeuDypmNkqMC0Rez/iTM0Zd5YNy63lw658Vok622ptJAcVpUCShYBOnmoZ+Qa9uLlQ6kxlp50ooJTpRYFARrV65enkBGDfWuPmikBE98T8gjQpglh6093lqRjE9romIAOiH5TM5wZOlqhzmV1FQKQK2T6yeiKRxT/DH9/C/xX/DH9/H+a/4Y/v4lxX/DH9/H+a/4Y/v4/wA1/wAMf38f5r/hj+/j/Nf8Mf38W32uLStlQO6jWuJun3wc9cu7u84AVUvdgABIXGjADRH+a/4Y/v4nxX/DH9/H+a/4Y/v4T+K/4Y/v4U52q6Oy/cuFP9HfEHrh2YzHF6nuRT3VMAAJC8BgBoj/ADX/AAx/fxLiv+GP7+P81/wx/fw113idbQZt7uQo1KLyiG2fDGZ7hd+lc3Zv1YLsXXlow0a4N25xZXOmT3X5r0L/ABX/AAx/fxPiv+GP7+P81/wx/fx/mv8Ahj+/j/Nf8Mf38f5r/hj+/j/Nf8Mf38f5r/hj+/j/ADX/AAx/fx/mv+GP7+P81/wx/fx/mv8Ahj+/j/Nf8Mf38f5r/hj+/j/Nf8Mf38S4r/hj+/j/ADX/AAx/fx/mv+GP7+P81/wx/fx/mv8Ahj+/j/Nf8Mf38f5r/hj+/j/Nf8Mf38f5r/hj+/j/ADX/AAx/fx/mv+GP7+P81/wx/fx/mv8Ahj+/j/Nf8Mf38f5r/hj+/j/Nf8Mf38f5r/hj+/j/ADX/AAx/fx/mv+GP7+P81/wx/fx/mv8Ahj+/hTxX/DH9/F7IMub0WnFoeAgcNaK5F858/NpbjApxhfK9fyWcBjdvNXQaGzEggLqt29myoKFFg57PXKrt4kudSBMBOy0AYBJAQSAg1cy/da/dWcqGm7dQOprWjYra4qWkbKoimP4DwMU7yWYuzO+pcrNi407ukL2HT0wJI4Kh1a5c2nCA8MpqwmuBnyP6vbyJzzleE5ndWyVTd2nT1q9jjp1w3McYvG8+2obJrQFQFGsDWhUCymnlVM4qdjzgQEB0y+eG2mBA1etUMDK8Jtb14BJFTGoPO9zR64DeM2ty6611AqY+qlriZsc4BAVmnrgPuFWtX1nonjFR08+XIrTP2Qh8qjZwKZEadfKpCiEM4Fu2FJw/ExJn6zfnhzULXSxX3whifIoCw3imYbTYfg5QV2qOyCXdqUx04cozzmfCIJDlGDSQZKsiDo5u7tzJwEhgFMzAyuXbU9yoFA7IJMyQAgB0wbN0I9qKFwVdUtEXM84fCtU1OUSqNLZdoqdQKYlBzFOiH38syptpKirQiqmJBKocFgXbRVpwMxgU09PJ3iyxWYLU3zYEr6oqviga5H2LzmtzTKCSgmCpQnQToBhYTkxieMShQEJ5EcIfeyzKm20qKtCKqYkE4HBYTpI6wUPrjd3QhGOB80x7olCDGJQqx/fW0TTEGf8ARJ5TdtMqaNNTRj0ErDjfbSAmkHHzLyLyX/0vcOSXJMoICaFn5/L9fIkLzU8pKL3FH4tADRrc5waPouTFZhIdxLiLq7l0kucgFRRMGgAaMAIDnTSKjyIIbx7jt/u7Ls7Fug3N9SUdtW3k26SnbaFWWEWsm/YsWAQxmyUVF2qGuOGkmKnORcJLAa0IRiVx6tHNISeg6olyAD6WPUfk1LcYAGiCea661qkIhXDq0rBLiuC4DzQr5DXHDX8Hduc1xN15XJVKzeeCQHVNBLS0SpIVQrgoHA+JXjeN8ONtQ0FhtsfcdMNFVQH0nBEkqpDSdK+3yEoqeFEVOx8rtyGvGEAQauYToMAmBxG7Legl0/zXODRiRPQEEzNTG8vlR+YA0J/SQkqPbDH5Sd8TaUPw1QOm4AOqaugjA4gQ2/edu7b1pcgcqEgyDgQhCTE9EB1gi4dI7PtJX1QGZUVFyoqN7K1LUiIhxgOZdV35panrqP46It5R0rlrtNxRb6ieBUEGRKKhhSccOS3+hd/rv5BZthXOwCgdOJSEN2ekU4ddU4a07THqA7CYCok/bHeFq7zowp3bnt1mpVXAJ0xlcrlb1D8wcw4PoBopY55FJJDqg4txCY9EOyV24ri1S+nUqCkED1w7hzXbtppQpUlLg7BQSqa9Mb1t1Ki4dley4t/O0osW8uXbneB5VK0oa52CtVUTEIumL/D8TZLQv51QXDQmGJg94ubq4Po0h36wcn464zuVvyNzd7s/nJXVIKiKMTpkqRb/AKX9Z0W7WZC2yq4/mlMEPaT3yi0+zg4u3jkZoaKccBjgNAw0uGdcjhpRx3ikrJrUZTIfzsdcbslULkOsVFD6E5tr9M/1XcjcvlgtxyoFAwBJmSBgDiYa7fTOIow66pw23mAla0kTBQKRLCU5ouhYtcQsOrfdqS2gHZeWnaLk0LgNUF1p9TtAIReuopAbSjlIRdIJGOGiKblyl+kUgp1hyGHZi86l7Q4liLgSm0qGoAHCSoQojM3ste3LQWBzaGvq7STKFqTwxXoi7xEn7u8tp/OL62qq7KEqiHVKLvFlWkMFCJi9O1P87Vo6YZYL95USFppSROt2rXFvim87YeaacKHOHaqmqapdMNFsJisxL0kLBNi5UZIC2ldc6ikC63AvHsPI/OXRU2witwqqDk2gQRSRVIFUQyi5l8u6kWkqKA1EjCYlTp0k+t2SvCq8eyMKgji7ABopA0meieN3JsCMZSWzVQ6Z6ZOUTJXHlv8A6XuEJyVP7MIMOVTCeU6+Sc+RTCkwg5FPIg8m3hbnLbyw7KAUuuMtuM0BKoDiQNCTgSROScShnE+OhctMBm18TtN7Vs1spchw2sMIdneJOrLkkjWyAQDZa3DzTgOcU6vIIeSgFQMOv5MH6BidWqJc601zpGpAmE9elfVDXNKAqg1J06VgBxppw0qvzRb8JOzG5zmRLnWXUF1Qfce96hGNApJZN7j9IYUxl2ZvMtuZ7MtubhrWOFIZbuG6Sai0g25bYE+zOG9ftPPUxU/0a+vQkVOx56Qx7MZrBLgqwomDgYlFLYLQVwhOYGjGN1+b61nyXMxlwrbwaRo7FxtWKYUu0BUksoloi3nHtS1cqpMitJpKoSWoZTAXRAyzSjLrkcNYDSUXETAwIUSMiRH8O/2d0FcJUMc4TRdCSI644jcspVb3VKfRra6pVkasdKLiqxmG3HKLO7oH5tTA44YqZzXVhH8RuHbvhtQQSputaMEEw1ZAY8tv9C7/AF38jLeSC3SqdnQCT2tnAHGG5viWYrczEUUpo+gUnrTRAuXgjw8LhqOqUZoafhz6nxb/AEsx/VuxdI1N9rozA/4f/MZGS6GFPrRl3nAC8v1H/PGatXQrTSUwwYCMOmMrYe5WXd7WJbVDWluAWROjHSsPa+Qysm4TDy4kSQyTSuMkhn9L+sYblsu2t7lQKBgC4zJAwBOMG1nWVXRNxVoBUlCjWpoSR0KYeLram26dLh2vNSdEXclcNTrRCnWHbTZAIDSipzbQ/nn+q/kzbzj8P/1/yQ/NPO2XEL0McQ0AYBE0AKZlSTDeKXCG3LiFUwLblEgAiuATsjGZ0xlbtso4W3ldRLnRm7NqTfhlPPUsz1eiHDQDdI+q6KHHZsgFo1FygnpkAJqk0RTFq9cKucy6sgMHPAwlgIzn6TP/AF4Z+le/q3If+i3+sYt/pH+oYsp+Ze/rvjNHUWf+vD86D8UucFKGTSWgIdmQ6J4mZMUjQ4ew8mcP/C/+IIvZZ3atuJPmeS5vRMHX50i3cwDQ9T57bgJecgSi80FS0MXoUuPsPLfT873DkDnYe2EOA0cxYnzVifOnr+bkfns22t2zu2qRVMh82yCS7WOjTD+N2HbxmWQ3raNaEdJoLiCVUKCwHU5FBGa4znwrLBtAdqe8dT9GerQeoKYv8Wy6ju1Jcz4e1W4BoLiqLNKVRZxc4oxu+GyGlXMnVSdGvWNEPyNy5vWuLA3Za2lQpRJlVGJ0Yzi9wXKjeXMvTvLmFNYqarCSJiQpJMlKKkHjD3G5l29tiNFKkNaQQC8zmZEAYkAeTWM1mS6pXCaJgAMEGrVyq/CGCwanuIpEgplrKDrh/C89crblaaBS0U7y3be6bcVliSmhMIaMcV90S5EHNpbjALigKzxgsZMHE6+rQnydxRUSer515weJNOmXsVYAs9k/jpnAbiW+/kzWbd2rO7T+m4g6fceryNT+yMfd04xPyJA0pyIijTo5FP0sOhDziRCRKO55wo1vYdPZUkuCNaSVJ0mWiN20IwfQJeUWfaVcZzJgZe1t2nlXuwVCCAhAcJgYJhqju+dPxXYhHKS0qopaGiQWWOE4Nq0Z3NADtunpKgIusL0w7id9qm6ouBUUIWsEgUpFMwASk8TB4i9yB/acjkekgokVExJCZaEi7etY3aUE9FxoxPQ1dCCFMHoixk7pxFwOkdL3aU1HQZR2/U754yl5jvhuF4PKHTbLW6HGbnaB55Rc4hm5VJXJ09DTszWaKNCaBAzpNTiQQERdqnFABIrh0RmLFw7dyikIZ0h9WAIkDpRdE4yj23Nl+/qFLjjaeVWf0iiAaeiLt22VCN6NJ9EvbAZfcQX/ALQAO2aXCnaQA1UgywVIdkC6VhBZKE70GovwGxu0TaJrxbqg5HJGZU/SNImTiqr6RGazFop+zQ+ZgWR6RqgZkil1uY7RNuoIQqAEEArJMNKQLNlytsKFRyGolx8ya8CoTVDWOkQq9ZJ9iQzNWsWLq0gg4g4gnRAzLTtswID9irRNA5UOggaI3LDtXcUDtuielQEXoBh+avBLl07XmEmiUpNQKAFxM+btu7BUSdqTo1mO36nfPGZyjp5dwZPWaSfzS4IScMYdnmFd70PAcktYQg+ZcdM22bRL7TyrzhUmAQgOCOAKhMEwJizllR7WvaiH891IVEMk0+eM024ULqEkThWuA6dMXc9amhcmEw5QcQdHRDc0HKi0uR0xgQRI4r7ukZnLinLltzdickc4Ox2u0CdrXKM3l7xRxLCJE/nrgoCdJhmYvupZVdmhPaDwMATMkaIu5ypLgA0HXIapqi4aYF975naaUdsyTUFULiNPmg2ssfghrxbxxKr2hV2l7R80kh1i+abd3tHFC0GmQBJmUlrU4Q/P5mTZVDbxMgdmeJGA8+mGkmq4XAnRgD0AcgvAVBCC1UWRGKFEJXDQkd4a6pzMXUvCVYLhjPzH13LGUFb3pU0EitCS1S5Q2lSZYjQSkPzN41XLiVOAQFJNCKQEEulFKnkURf8A0vcID9MKeYgjLZ3xUuYzObrItN3zTbDHETdafS6ptLp0maAFCYynivwyachmi5lBrUOYS1QbhLyC5jwQcCAQrXCnKcf8XA3ncRN3c2xvWkCzcNt+1aeh+i5XhiKgqMWvF/hZzreWaS29bIe6lXi211Vxxd25ENDlqBkAY4ZmOLcP79d4qb1L9/ds7kWnho2WEi5UHAzDURJzh3g7LXSApIuOaKg0Wd8hbU0KG7J2gpCgfRjur8u6+63J11r8yG3DpIFaAAqJSOIJEzlONcCuG/w7Pl+7JaW7vd0tIJea3VOqIVrSA0iYmTq5uwFHVADx1qOTN5TgzQ+24MrtrTvgCoFb5sp2sJOOKBCLvEc/8XK5ykW2I4b427ha+aVWzbdhUBUQoltDMZHKu+E4M3ltG7YBkKiQWohwx9cC/kXJbu6EVaSW4uChCCMBrh9+yEfcSoqStKpIkgIpwAh3FMv8G7eG2e0W0hBiAHVAS2dnTD+I5ltViRxaKACQ4ikFzlxQhQhTGJ+TzORzMnMcAcCuBGBIEiDjEolCOKD0wXhqtKKFxTpjLcbDahnt4lxUr3NFvs/Rpw7LVxnjEonzqW4xQ07LcBqXHpx1/KQ0hf5ObUMBCNEhgIqZP1aImezgPPjBdms1uXat05/rBSM81ueVp3KncvCbZSSzXCWEOuZfOb14RG7p7VmAdolAgU9KJz5Q5p0p7fJVAzgIcMOuEeV5EGAw5AGmk6Tiv8kFzSoKT6uU9XIsSifIhwjzQpiWjlVJ6oQcyRSE5JQsKYQ89DCjmAthDCxKKtXJPkbmreLV1aQQcQRgdUNvOkQpA+JsqizQAk+aP4dkyQwhA780KpCOClZjGSqvMC46ORBExypzr5bjV6JeuUKedazHFMwrQTXZouBQpAG8aqKEKgFMIy3EOHZruvCci99VvduuFrrl0MBrcW3XbbiZNKbxDstBbw/hHjS+c5bum4/LWhafbNsB1T/iWXK4O3jXEPcMQADTIZjwpdp4dw9w3uWLHVB1y6jHb24S87TnORqhCajIAOyHCczurTypbu7TlPnexzhjoIi1x6yrrtsvJUgl1bXNepc183BxUkEzXGcXM9xG0cjmLpBfSczcBKIoobRqXYap1zJscV4dd7xksyTS5AwswLWkFxc4kLOlqFpBAkIY3jt7cZZHVOoe+dJpCW9rtJh1yhP4h/YZv5+Z1wsHI5d27zLP2RRVV1TyhRkgMHGYWkgpDzk7NebuBLJqARAQ+ThQVaZl2AWkFyRl/Dli4l7JF5smnt72464+RNLaVHacagtKGHNyVje5twS0ag1ECPk4UTaSpdgFpBckW+Hh1Yt1I5EWpznYKURUxhmbthXMVOsFukEYHVF3iHDH12nkG41E0ENm6YmSSgQ6YzHAMhbpOYDBeeoMg6pppdTgFApcJoXKJHyeZu25BWjT9FjQswMUXkq1Y9Grzw28CjpoNejzQKiscByd8U3LYzhcJFA+8x7ZhQVaQZGWBQy5yNxMCoprksAtCEaeRBiYIIwx+T1CSRWzsnD8ceVDG6EqtOpATASKoDDgfm5M5lrhR93dUBDOl5LpgIEGsjo8iCqdOPldrCFOPOC4fkh+cytsXC9tJDiklBkUM9HuPJPlTknzlPJPllE4QRKE8uo5E5ViXyHN3HYuuE+kA8iDm5LLXMyMhn8nvA8lj7ge15kXH4bAUaKdsoFCEkI/wLwu/wB5vZpzXXroaWt+HebeYaXF4JRLYFt6SLnkFGnJsz2b7nxHKbypxY640teTj+yt7QYCEcUUjExmPCXCMwMzm89uzfvNaQA21c3ltWuNxioSwNY4FDW/6IMDM5ptWXuCm4FIQIUMmudIlUai4EpHfOA8WFnKPXdtdZeSEk5DduseRUqK3oUxk/Cfh94v2cs57rlxHtFakgNrVQS95JBcOyhTklE+Xr5Vx5U5F5JeSfn8zg1ABPaJICKGuTHEiLl+6JucSMNM9CQSSgGJhpGhfXCuKxbyGXG3cXVIAFxMyBIAlFC6Jw7JNNTMvIFEUua0ukiyMsTgox527tjHHp/FI7PrEJq5CCFB0RRbbTrmq6vMkTjeJI/JgzUvr5Vhtx5QBfYYrOnDp1wLQ+j61nA6/ZyJ5IgeUDT+MuYghLkzpH5RA2V68YDdA50+flr91u+uZuuhk2puy4ORyoZCrapARApMO4pw87zcIbluTVDijRUQSpIKFoIWTkUEP4ldNeWtA1YiZBDcEd2kwBEpyhuby/YeqEywJaZHpBh2Tu3abdzsGlpppaS4SIJVNJCJKHs4b/dHEkW/9otFVZO8QBKSoci6CIdx3NCizbJDmqTpLRtCkic5NhzeHE2rr13bUDiaVJQukiNJRyFJCcHh90brMWw7eNG0AApBBRoIcBUEmFQhYdbynw7bJF205TqQzUGWqGeH/EAWsPNsrO6jHPIO7ADCwAFakcESZIHEMpcctuwbVAQbNTCXTAUqRpJTR5OcZThL5Zm6LhcJmY2xObZMOgz0zgtybqHyQoDpCydLBYZxbiM2XVoG0JtdS4bJJxIxAwlKN1lnm3emWsRpLkBJmdkAALiCcBOM5xjPtQ5GmuyC4qHuLGkXAGylVJpKBCmMP4+w0tyxbvbMiDvH7tg3hBMia1YDhS4TUZa5fG9vZsGm3NtNIJIDgUdKamkBEmSkPzOSejrIBcEak9dXQD2V65Rlsxl2U3CHi4VdMh1Ik4ABEMgPPAtW5SJJ1AAnWI4pnCK7dgWW2XYbdTxdIAKkHYG2Els6SbOazrqrj61KAKlxwEmgDADAevy2a/T9w+Sdfl0PLKBau/EvuCi3ttUS+kLb26Y7/m5W5i3b2TQEaCKwxpcpCqRLCB3gVtn0J6AsC6ChOBlqSKmBGnD39OPJm+P5pq92oFsqcXlzHBAT+c0KWnGSTPkEbDXPwK8qKh1JAdDmhqVJp1QvySrVCnmVJ+0wOqkzgNMg3rxHIEkunyhI6PZ5QJ0+yPNyhxwHzckhzzlOHNrsFKripUgUbDlcEcolLTH/AHBl3K8EVNQCRuC3MmoHHQ1cBgIXmKYbYc6gOWaKiAnCWpIzGS4Y39qGi5cUaHEsNDhiNTTPSuEZ6xk37q0/d0lHOQhzl7U8UEzplDMnkWHKtK0tWstxcZuLlqmZmS6Elcyl8pfy6VFBMPBLSiU4SKEzBWcPZa+GbqB5E6qcNSJoQxbZkju98SH6Vputb9JUkuCYw29aKOBxlpCHFdBjj+YybaHsZlaTMpXvQ6RUFUGKpoSLL7pqcTcJOCk3X6BHBOLt+8E5hXIJii41E7IVoSQ1HECL+fttpN+kuCk9kJ65mQEIPJIMTF7MuG9ewNocpbuVYhUKK941BMGlFCKsN4yXl1gLW1BshQwEEAuM9oyMlmAIt7ye6WnQlWOGPWqaEWP47nDTbtApiVqDmHsqQhP5pXARczjxQ/MlXN2SUaXC3MFwBpK7KTKFSIt2xs2bRJDBgpniEOM0Kw3NX9q41UOGIQyCDDWIfx3OOpcZWRiXgk27mC0osq2z0SBIZZzBV4LydE3Pc7QTr1mLXB8q6jM5+oO007p1QMyh2JyIQlqqZQcpYb8F3aauOOkqRMrIw3K2uy1Ux0knSSdOvy2a/T9w8gV8p1+XUwmqHZvNuotsCkoSnU0E+gQ7IeHHJaKfGTtiRI3d20C1CoVZ4wcxcNdWMk93uilgQHGarq5AHTA0QmqN1lWVuGhQPaQIscB4S/fZbKVJeRzN8blLyd28V26HlzUqNWIQIIMISkVtKpiNU5edejDkrfgcBr69EELIxUuEAmY0YcgQoRoTHkJYMcTKaYckvklLYlyzhGzMOz+abvb2XHwcW7TmOaZAFqKQtSoFICyjiee8TO3z8o/LmxcptsINy6GPFNtrZIgNQKgqJtUZXgHAbu6tsBfmHUsdvi87IS424WUgHsOnUVAQRa4dSG5LMtdcZbFQDS2w9xmHBw+Lbc4AENAIaBSKYf4Z46Q+3nqzaRrQLDrTX3AW0NY582gbdwSaQS6owLwCKvqJHRqixZ4pxbcOzK7od2e+stcjhsXDSitm5AakC0mB4fzXEG2+KkPPdhaLxshz2rfD6BXaaLgDkcGuALVkRcARdHWnOSJFenDyikTOlfdy7RQa8YASfMHE8yNokGwPz6XI+YWmmXbG1ohByzi5wayN3l2UhrZurJBcUJUtLShNRK1IEAjMsvbV+7uy0YboMeHOmCQ83ABilMIYnyKITGMvc/a5a/Wt2baaZfs0LirtnQigzGFzN5gplmN+IZSJa6iQ2ztfmgpplB4vw8b+i5cqt9hKrz6UcVVWoQA2RkUmYYzJmqtZ4SaqnaLcADqjiGay87ZFkA6yGvWWIQlJgTBhTF/J25PylJaJGqu5UZ7IHZSZOOiG5gOSwHEOcWkEFqypNL1qFOEljitmii1m22g1y1TsNeSKUB7Tk+j16G8FG1fsVlwRNk3HlrgTskEanFMDMGOHcLynxLeTF0uf2e2wpsmc3OIkXa5CD5NrLr9204uQuSUpCZUy61i7wrNMocxKCq1yLnSARtITFxUEaZRmhe7WdDRaChXUPLXHGSVLtIoBpWBxvi37EhbbSqXMQdphqZSaShCuJQQM3xYo36FrZViEzL2FHlwQpg3CZUmJGGZ7OCo3l3YmFpdSUIJn5wMNU4/inFXV3vo4CiRbg0hrlamIloSGZW12nrq0Ak4kaAdMZ3MKXjKi0LZmKS+24PQSVQGjaBRJayvl81+n7h8k6/JoeRYWDcuFGtmTM+ycOy3Bfj3ZiraZQQn0blkh2kYpAzPFb29eNNDG6vzGtGgaIIBXkQRKFizns23cZO6HEXlY9A0H/ZtuB83CnAYrhF/gXAn1Ze9TXcpTeojuxcaXMpcSJOCouB5A0TMFlwIunV6IqEj1QHWyh9KenFYU8gIGMBAhGnXzAswMIFTkXGWCCBca5VxkiTQedYT5FKA/ScOjX54Uctu9dm19UvNLETgvstpVECqmvEaYewys2QDcMvpVUhK2OnSZhU0pG+4hkjlOHZNN3a39m6LdRa1xLmuruFziquBpqIajVjLcc4IzetuCi8KmN3JY7ZO262bgcCey2RaVJURZ4g147llg62y4A4hxdl3tMg0u/a3HNDgC0gAg0mqH+JePIxmQrFpC0i+6625bAbQ57mTcO3bMnEkNpKNtAqAvrK9OuMk3D4XtuvjOO/msX/8At9uGjUvtPODTJeuFdj5RrsFX1GFPIzr9vMbxDiDamOXd21I3qEtfttJLN2UdtDawEHM5l1T3IpQBUAAkABgBo5u/vzuntOkKsA3ZAACAJITxM4v5G8anXwAXIgABVA0HUUUEHAlUSJ80WborthdmQ6e0i4z9WEC1dPwyoc0KKtW0CCE0oZiRlDm2igciyBwwxB1w7u43QKIO0mC4oqz9MCzZCNC6ScSSZkklSSZnk3uXdS7DAGR6CCIc2z8MO6VTrkfmhrMsKQzDSk10rpOmN9c/aHtOltatkAAIAkscTOHXO1cuJU6e0ipJSAgKSTkTySGDv9p0qTIU65ATWWOCSgZi4aizsYilQhwKOUawU0YxZy5ErIcB/SdUdGvpPVEou5hkzdpX+iCNZ16hyPzbwhenqaG6hq1RhDLtiZtl5GhS+pcavzjr6ovZsdq+Wl2P0QQNKYHQBCxPy2a/T9w+Sdfk5RODmsy6m23EoT6gCfVG74MO8vcs9u3T0o+yQYFzP3N4waKWN1J2WNMopZIRtHmuz3iHMdzyzKTVQbtalES26ts0Cpp6IbcvCi1bXd25GioND9sNa51Rau0qYCUFxk0YnUuEoJIkIJaUMUqgigiRwOrT6+WcNbcatOE0x8w56H5IGgqBho5jbLipZ7wISC12LvUkKPp+4wVC9OqFETEKIl5BDBI/GXlAxswPfyLAtAYYdOnlbnuKlLbl3bJ/FRWu2mFWUOpO0NrASWHZnMuqe5FKAKgAEgAMANH4dzX6fuHyTr8khgZjit3dMcUBpe7BNDGuOnVD8vwazu0OzdrDl6aH2JeYmG5jP3K3tVDS1uOMmtaPVCh0x0D5oW4V9Hu5rrXDbe8cwAkVNagP6TmjRohli4O88QtkEj4ltF2gVV1vZaR501wOJ591T3hMGhA1B9FrRgBohRG1MRSR+SBUcOeg+VKq9PMcXiklJKqSGmBTjr1xUdOHIAcD+PtgtcMIXkn5BHlDpkqQoCeSlBOuCVXpw5EHILbpjR7YGb4k6hj13bUJ3lJIdNpVlJTtDaWWmHZu52novUANAGrVzxwvO7F8zpx+jV2mq3CePrhRyLzCbQWlFmBiqYkajhDbVwo55QSJBOKKAg6yIFiwKnlUCgYAkzJAwBPI+xbcrraVBDKoKJkIVA0LDn54UBsym2n1KuvVpgWrQVxwEhgF0w5+Z2Q3FAXINeysvZD83aC27dNRUBKpNkUJXoBTTyWsjZC3bxcGNwUtY55mUARrXGZCogmgi7k7bluWKawh2agrZkIVA0Epp8pbv3Goy6paVE6TSZKoQymnRBv5h1LRiUJxKYAE4wTZC0oswMcMSNUVXCQOgE+wFB0mUCzZCuKoFAwCmZQYCGZa6UfcJDQhIJaCSKgC0SBIUhUKLyZexmdl2aDzaGNQYFdMKGoD9JF0LAs2grjgJDALpQYCHOzOyGYoC5PqrLpi5nLIW3aQuKgJVhIkEr0A9MNzeUdXbeqFCFQlpk4A4giY8tmv0/cPknXz10wpKdUPsXb1d9olbpuiorhWLTmjz9EOGT/ulq4Ep+FdQYGbrIM/VDnP+l5vm55sZNtVIVxVoQTTtOaqkJKLWY43m95c268rurrcKmt+NbcR+a+Q/mnTDcnkj3fLMCNt7FxNe262HFZ4nTyThI/OXzhPnWFPKggo5cEljril2Py09Xs5UgOeal6E1QQ4qfyQCMGY9ZlyTgMd2Qv468Yno8iA/s/kip0z5NeQ1FTrw5FMThvE8+FbM2rc/ioS1200ksoKHaG1gNMHNZl1T3IpQBUAAkAAEAGjnqY7wtNq0AHukUJshBSoJUoJKiqcILb4pBIDXTK+cAS0Y68ceSXJLkyuRBLLeXrqAJ+JWSQhCFlJIJQmpEKCUZt/F0oaGbrGaOIf2ZqJIXTBQtnGc4nxA0ZmzShkUa9xGDVYVC6CfNDLXGF37FrwcZuJb+zqB2S3BU0ohi3xRoVpDlMwopLdRIn0Rdu5r47XTTs71akChd3u6gidtJ0rJ+ZzDvi3CtspjtoQgrH0gNpOiG5bPGuy6qvEEqHIhCuajiJCWuUZ7gRAZZtG25rBSQK6nGYUiYUCogBAEwhb5ptNm84pIoEUE1EJLBVMM8Q3BTlrQeLIBJFRa6092zNy7QBc0hCrUVY4lcuiVw2UMpow9PSMU8payuQK5TJAi4NkJvWCjtGtyvBwqTSgjudxajoRwBSciiS6D0Rl+HcP+E8Vby5JyCpWbLkGGyKScSShSGcPvD4NwPqBOpjiDUtQQgGR88o4nwCw/dW7pZungA0lr3PeQ3TNAhcAPopOD4fa1Lt4tpmoshlwXHYoLlYGkinQsWLzhvruZJDWTaWlpQzVHKomUATSscP7+6u8l+oo0f7JqSbLCUozHFXml92kWpKtLy12C4lwG0B0Q3LZ412nVV4glQ5EIVzUcRIS1yjjHhYgMHwXWmBEFRe58wDiUQFyAEIkxFjL3QhbXq03HHQTr1+WzX6fuHyNTHX80LCGF5FEG/nX0MCzRxwxk0EwWcLs97YE2qn2l1yfYJl64Lc3mfhAktZu7eyCACKhbaThpggGrpwSKiecnD7W8J/nMb/WcIuXPFF6o2w0tsUPG8q0byy91CBMVx6IbleG2u55VgRtmoXaZT+I5geVKmZkqDCFgCKmj2ROfqgA6Oah0wFejdJQ+z1QrQg+WUtxguw5gY8I4YjHFIPV7ILCUBx0+bllAbq9/PUwgjd6dI9n4jyobBdr9w5Q/NGrMsxtzFC4bYqa6ppB6MDOHZrMuqe9FKAYAAYADADR5FuTcfhkbTfz0tAieIpM0BnpjPWr6Hurbe6l2a3FcEqmARUqESSG3kpqCoqp1wh5jcywKWr6wRqOvVD8rePxXTYZ6AXO0gKgOMXbIKPvOLXOQFN3ce0SQKoXUizVIa5Kg1ZEmagjEqdMZ7I2XfDYLJAQSLg9emaKVJmvmjCLBH0HOXoW+1IaxsyTHES3Q2x/VeffFrK5A/3jiNQT/hPJBUmnsBxE2zAxMoFq2EaMB/LyT8lOHZ++6ZSluCSQqiBy4hWy0TnGazTdm5kw0sdIze4kyMvopMGRKJDbGXFTnKgUDAEmZIAkCZmLnCuB3K8wg3j0Td/mq16tKhQgPSZEKMvZUBqmZJJLiXOJLiSpJJmTjEoWMh5r3/IbFh35hcvQt9qemGtaFJISOI0aG2P6rz74Xy2a/T9w+SdfI7M5p9LGopQlFIAkATiRoh9s367rE2KLwVUPa3RGBX1Yw/L8Jys5U3d75idh9jztmekaIfZOYpsvT4e7slEQ9rdB3aFXqwgXr5quaTILgBIAAIBoheasUw/inHMx3DKtDS27Rv6ldQlFt4eEcgmNK4AmDd8O5RQxQLu9ubYIE93da6lJj1w4Zm9VXjsWwvoYNUbIVI+Jsj0+yBUVxXogFsiIqMyfIJ8rU8lR04ck+SnXDrjghKS6hyLBccTyVOmIqdjz0iq3NpwOHtnjCHkn5OsDzcgtWgrnYD+WUA3WV5uahU3EpFRUy5vGOX+aiYxSnZ0616PJOvZdyXmAbooZg2hXIoJAHtdXSeAZG3RvdnMXFDsFLSWOIK4gC2dZcZAFYUcsoyuZY6nO2K0dSpdUoMijBsSTSgOIhxylreZt4ItGpEkQ+Ttgq0zLsAtILkh/AOK3N5tFzH0kJU91x+y1ZqVBLpHBEgP4m3fG2qhaFJ7PYXBQZYpPGL/FM8fjZgtqbLZDKmt7JLZtIJpACk4nkzPCM+abeZDVdMpQpwaFKqkiExnhDruZJu5i2SjzS0gOCAUtBYTS5FRNMou57MtpvZggvCqlKhoUGns6QBjOMlayhPdsuLiDQKrQ17RmuKoskEJq8oMxZKObhgcZHFRgdUXuLcMNNu5TvWoTgCGbTp4kzAwQHRA4FlGUMcTv3qqoambJLSJilGFCFLtAi1luHv3N3MNO9fTWtLkbsuKCRJFJAUioFIFizJoUhSSVJLiSSSSpJMzF2y9lIt0o5QaqgSZJJOtYlCGMlmLAqY0XVOCLZAEihKkaBGZ4PxA0W8yGq6ZQsU4NClVSRCYzwg3MyTdvsJR5paQHKAKWgsJpKKgGmUXc9mW03swQXhVShQ2YNPZ1AdM/L5r9P3D5I3h2SsVvutrFytop2gEodbeHKARiEVUh9p+ZSzcRbW7slKaT290HFXCrRqwg5m+5Xu0oBgAMAAMBq5KhIwWiVSJ1YwS8TCJ0KZ/iYBGM193MbZtBXOKAYKeuUW73i69/D7N4E2jRv94iVSsvLmU1MO0irLAxcs8Ey63Ts95rdtBVB3NxrgEBpTTjDRnX10KkmhFReyBigxislFw6YIYEBSWOHTBc7ExLyaJ8rlAc/Dm7y52G49chhPGARM+jRysOkr7eRnX7Ynj5BIqH0vUkL5Sk9oY+6HPZK3bSt0tkFUKKCcDgsHJcKcrXftLiH4uluw8EsoUtkdrE6IBdgIqOnyU+SXLPmSiULCOhOSXJPyiHkQwkLyJCcxfL5r9P3D5Jlv8Ahf8ArHmyw0wgZ6zyLDc3mz3fLOaXC7s3MP5jXh8zLCLOaN7+IXVO8sUXrElIHxZjBDshZIZwWeGLX8PtvRW1Nv8AZljdtkzh2bzDqrjypKAKfMAB6BALihOJ9kAuOtejVAXRh+CUEIAgGA5VhCUGk4p1QGWwjW4fjjBX6XuMIOQhE6MU5GuAxWev5k8gjcTBqKpo1r06Eio+UAIx+aDmM7c3Nr8+mvo7LSDjLCG2rTd3Ytru7a1UVIX7RAc6pwq2lRUEoSA9pmV6uRfkEolzCvo5icgAx8p5uReTzQhicLCwG8iHy2a/T9w+SZb/AIR/rHnC+47u05UfJyoSDs1A4iHN4pxWi7bQm13a6alAKbxjiAoInOLf/b+R7neYHA3N8btVQnsXLZaOqBm+LXd68BFpY2SAYMa0aBo5KHdXRr9MUnRyz/BJaNMauY0CbprjKfrUeiJlBDQ4oCqQhgGEwhbYp619sIdHPSGknWnQkT8mvIH8Wtbx78LdRaiFFrYXDAg+qN9nH1u8zR/VAHIXmaaNa9MIPkCCEi1n847Zu1UtQzpJaZtUyM0QKmqcfxNjK7TQSQoCjBVmQmKJOHZl793l7YV9xKqVBp2FDnVEJLDEyhOC/wC0WhJ9hakL0Xsu8/0VkruF0i3mra7xgNYaJlpDyGNcHNAdKYVCAQRDmcFm+dB/3hataVybTS7HtfRWUO4y59Ni2QHFCZqn80iYxSD/AAkUl3Z0oiL20VR7ZRmrOb+Fm7BYN2KnBHEzDwAwq0VIZjAoeTK8CzWy64blbVBQNsvuAq06w0ScMSqoRGdyLuzlzbpw+m0k6F0aSfKZXJ3ngZm+HqyZOzPEK3sTUJihmRBdkmV3JIFA0hZulgsfxfijqbR7A/3iEtdNpJZSUQFqvJAbD+IZBm8ZZALmqGrV2dp0xpIQEEyKKsXePPemVspW5HSU04SfJ0pNKweMgU2LJAvNkSyt1FsrtF1Tp7AKfSSAumGp94Z+1b+arhSF2mnZIOz5jOHXL8rNsEudqVpLZAhxUgCXXAzGWdXbcqGYVCWnFDiD58RKOIZnMNpblxaNsqCtVQdIGSEDtA9EWs9dCOfUuH0XuboAGA1eWzX6fuHyTLJ/uj/W5B3C1vDo2mN/rOEXMvmbG6bZQ3HV2nUVNLmyFxXVImySizg53iGZ73mWSOS3d60u3Sf7w0lo2NvD+bjFtvB+H91ZaWlu/dcQkqZvtk4kma4wM3xW7vrgCA0sZKWhjWjRq51TsT+DA7VCiYOB5Q3XB1D5hBOpIS42oDAKnsgBoQDRjCfnepD61gDyW7ulU7J1a8MV6Yl5JTG6yjanDQoHtIj/APCru8eRO5SW6cKHgjAkeuAUxWevla3zr5Poi3wi62rM3FVymQAD1QEtSmWK9CxZ4hdfVlL1QqQIKQigAF520aQda9mEhBypFnLN2nMqowCKCXaQCoGky0RmrGXW4cwGVFE3YY4kFJ1ArNEpAUymLPDuFlHZ0EuwnTcBPbcQNlxEi2COFkXj9E9hUG1iqJtY6tEO4jYG6zGDsHJJBiKZgaBF1vBx3U3UUn4sxpRyaz0a1hvBXD+6sVGKQlTi47QNZVxJm7SmEoFb91bbNz0qpkSNlQSpCSwVTGc4xl2BuXv7sW3B1Qfuw9rzgHBHSUgLi0kTi/x/MHYygGzPaLw5uIUinHslcJYweM5ltOauk1hQ6SkNbJWdnS1oxnOM1xCwKBmCw0TNNDae0cVKnAJhOEPkkEOu3yly1K02ZM7YD5hBMD6S6UmIt8Tzg/ud1RUo2KdlaWhz31P2TgWqChapDcvemxioNSlTMIZnWYvvDTcvWkDQJLUEd+cMHaVwUTjuV/41m+XOutSisl7nCe05tJIwM0nImGcPBpygWq0il06h8RQ5qPR0plEUNJB/judkSosN/wB6VLHzFVFC/SbtLKQJGRzWZIOYvm4bjgEBAvAsFKlopYQ2UyiuJcscRcEFW5CnAbTiV/GUM4fwN2K0FNRL3SuHodInzaBGYyOYto6Tb1oOJSbjbIuUhVG1soio6coZlGuqpWaJi4nBTr1+WzX6fuHyNDhFvOcauVvt2xRl6bo3wqK/GtytpIzBVEGMWLvhrK/w52XqoO936Vgh37VhxBOKoskQQy5xDObwsqRu6tNRZGbbY1A9SQbtwq52J/k5AIa58muwOPqhC5D5jAqGOHVy+aKW4DD8GtBOvRh86xPkFy6UA6DNQmiFMfp+pDyKZxUYA+lp/HDDySwjiiQh8ivFrm7uCe6pLqh+mwkN0GBYylvc2h9CqtZr2nBcZwpg2xjo9p/E8lYCge/yubt3xScw21u9NVDXudgqUhwM0VZLFvi90K24SgVMHUHBTj/NEKeYmuMvYeKmZmqh+E2tqISeo4kYRcs3p5Zw+KNZDX7uY2xt/m44OlFtvByKsrcvgkIgFzMvIAUIVZIIuIwMW/4bjOn0Fe10LjHETk0oDbCprpeirPBOpNCcjrt1+7s2+29KqVBp2VBdUQksMTIQcrkhusm0ycCH77aNSTD2Brmop7S7OyFcGWwgH46Y4X4azBR1w3i9qEyad4NoS0NwdpnqhByKfJNtuNIOlFTVLpMov8PvMpfYoWaqHgkGUtBwJjPvzRpbmBbFvTUQ4g4KiEjFIy3FMzKxmASXY0ogwbUXbRTAJIzGDMtc2rdyqoYLSxzhPEIQsiIzrbf7EOYWYaQav52Ovq5BmbLi63ZXdCYAqaGuKFCSZ9pUmiLGWZxXYygNzduE1NYqk1XBHJ2sdEodxa+2rdl1YUSbWQwq3GpiOQNlgZgwLGXCudgFAwCnEgYRxN1h1QaLAJQidL9YGgjy+a/T9w+SZb/hH+secV/GXJOYOI9kaunGFO10YeuEbIDAfg2kQU5BDbTgjmqs9cx0YauQNIX1ROGdftgOIUaRBe7E+UIf6fyQjpc3CH90ZXQizaEVU7RCqhwheHO314dm8jmUrIjduBa5WktU4Yica+RBAeOrkfrl7fKsF9lVy32XqiT/ADQEwlFvM331CypY1EpLm0kkg7UicRJdc+ReSULDcnnWC7aYtDZNRSSVICuUzmZaEg5e3coY/tBFVMEKhE6IotNW3pauMikypCGcoryCWT9H6SL2sUVVPphFqee07BepSB1ROLXDxbpDaqyq7xXVN2U2acJGenkuZgOk8MQJgWqpXSqjRJOmLXGv2e6DgGdrtMDDtbOpeydXT5YZrNMDswP9pIJ5mgATEjrxM4tOvvqZZJLGoiEggzBU46fywcnmWby2ZBqok1MwFK9MOtWLlAf2tkFQMMcIFiwKWgk4l0yVJVxJKk6TCR0RY4Ofh7gvNfaqreH9nZRETtFcZYRcsnatXUrbILSqbSEhFOCLgYP8PSwnZCVALjiirP0xu2zmSTrJJJOJTGEHls1+n7h8ky3/AAj/AFjzgTifwkXmROHv/Ewg5AEXohw83sESitwUeeFfhG0YQSA0RPytLvo4dcJyizbCudhoX0++N5xYLcH+wmKwZLvWEhqKHdKJphjLkmW1obLZBRQoAJVBivLXcKA4DXrwgBgpA6+SkBYDG9fu8ovkFPMlyLCRKE1wvlkELAKwDyJCApyp5fNfp+4c5ORTzZcic3Lf8I/1jyDI8Ltb26QTTU1shMze5o9cNzPGMubLHlAa7bwuo7t7k6FRZpgYGS4Zb3t0zpqa3CeLi0euBneL5Y2rRKVB9t4BUCe7c9FJCKi6IdkuD2t9caFpqYyU1NT3NGjX0Q7h/ErZs3WoSCQZGYIc0lrh0gkKCMQRBz/C8rvbIKVby02a6n3Gu9UNy/F7BsvepbNrg5EJRzC5pRQs5L+DkJSKQVAw5KW4xTYO0cZYelQY3lwoulPmgktl58IDTJow0pAYBMLFDcNJ16vMkS5rrrRJiKdSyELz5acYLGFQfXyThuY4i/u9p2D03i/0WuX0iDluFjdtdK45at4nZKPBopV3ZM1ngOZUMTgdWvlqeNkafP6+SfkAuLvcYA5ozV/ZtnA46UwCnHo5qQLdsKToVMAuJgWyZuVOqZhtxwQOVDrQofRyOY0zaiyOnD2HCBdv7IPX7FhBBbmNktx04pqXXyNuPEnKmE0KHpx1wBltqtU0Kirimow+y07VtKhOS4dB6vJoIbdcJOVJjQUMvniu4UA/HRyPzDuxbSo6qigliZ6gUxMoDWCZgWHlHnAY4BcRLCHXQNlqLhpicC5bKg/yaYcMzs0ounFEwXWIfdaFaxKjqXDp9EC7aKtKzmMCmB8tmv0/cOe6/wAJy+9awo4122of6b2n0R3Lito2rpAKK1yg6Q5pc09RxUGYMOu8Iy++awoTXbah/pvbDcnxiybNx4JaFa4EAAlHMLmlFCzlD+IcJy29ssKF28tNnP6L3tccNAPrEG1cBa4FCCEIIKEEHAgyIOEMzNvJKy4Fad9YCjWhuqOsCH5LOMNu7bQOacQoBHRMEEJoPOy9zJ26gLSE1NE6v5zhG9zduhpw2mn+q4mM3kOEHdPze7quycRuy4hGuaRMOcFkZqJgRxO742cTYu27e4rodU51SEbtXLWbRBd2UqCAExneN8Ddu8zefaFy4gdQG3yxuzcDmu2Xluy0H4imbFF/gPGLjr+SzDCLxcR8NGPLUQC46twDNhwpWo4Rn/D/AIhzXc+/G0Rf3T7tG4uV07q2FNR2VLm04zjIcP4bdN+zkA4b4tLBd3ha4023bTA2lJkkuJIACE28/wCD3F/DXNJZQ63bLEa0GoXSLlwvcCktkBKdLsz4V8XZd9518MNpznNtutUPLy5GWyboc4ATeEDSAZlPwbI9UKeQMBSpfUFilsI3CK7k9Q168ME9cUt0wS0qmn8nP4hP/cf8wxPnII3aIdOlfmicNzuZO6ypVbsnJMtGwHVlXo3CSrhFXD7FN9nZvVuOMid24Fs2ktngqicG5cKuOOj2S5gbgsKAnRyUtxhrPzV618iLmj8RCwvLON/Tsa1GvUq+qLTGFSwuUIQi32piBzsvkci6jt71yB06qmycnm2SdJOMZu9eO7flwxHTNRe4hUUAUp0qFjLszOyLYIa3ZNIJ1gBVQGaphF/i3ENqzlgKm7QqLw4CbTUEIBkCuEfxTi4obdaWuZM0NbVRNhNSyJQSqQyEX3+Kzsk7YMhcG1Qm7WihWyapek1JMXLGYH99LtnDCr+arDs6yDLXA4bnnVm4HfERKQ1rnTYCAQUAx6YPD3NrtWt6WFUqk51KDaFJKTJqi7ms7tBS0WkSlCQHF47VTQCiAAEDFSbFm05WZhr2vOqmyS2W0SajTIjCchHFBeCEmxKX+7OonQfJzjLcHyhHdsuH1iSitge2ZV03nQThoCiLmTuiummpu0MZiYTUsj54blsuKnuVAoGAJMyQJAE4xnrGQfXluHhoY5ErN5S+R2m0uGlVw2UjN5bIupzlwM3JRZtJL5HY7Oh/UCZQOHgJn3EbhhKm2W3Krm0VY+q2pV5RuAKkA2P4YQL+d0bJU2ngHtbIRXHQCmmG2bpR1xUE5pjMYJ0pF7i9plDraDL7RM3Oc25+fiXIrwUVWwz+KHvAFVSLbVaqUpqIpUJiqTxMcU4XlD8G7unWLYAAaVc66jjOZIKOIAwYEixbdiK/XcefLZr9P3Dn5HwxwFxstsm4GtbQXXHXHF83PaoRxcQKkKpoEcLyXiArxcXLxeCBUGVlJsG7QsNnAzQKrmuTg3A+AXTYyj2XyrUJeQ5j8Xh1xiOeXdoA104NSM7nOLkuu5F9k5Z5pJfXfDLqhoCUMKfEqqqVqFqjhlni3EO43eFm8QzcXb2+3z2vJqZS23SWohqVdCRa43nAbdm8XgB1TnBMs62wksCkuc1pKBATMkAk371TrjKhS62bIa4IEptVFzQMJhSRMuJU5TKcXy5bnsibrX3i8Cutw2TabbY1hYGhsicCSFMm5bLNqe5UCgYAkzJAwB0x+w/Xt/a5ljLcIzG5Y+3URu7T1NSKr2OOGopD+HcUzddi6lTd1ZC0uDhNltrgjmgyIXzLGa8QZUb1uULa2iRRzkUFcGhXOKSA1KRc4Zxtcxw1zCMwCWgM2LhtIGhtydxoA3ZBaUcSEEZrjOXsd74eU7wA62zAuawlWvuI0ucTQ1EUv2Qo/jOXyrMjw7KNeb7Wllw3S628N2qG3GC2QH7DDUiEoYDrvaKr6TFrKX7m5bcKF9JdT00ggmcsYfkcpecyyU3d2i3Td2Q5+wd4hY55ajiT9IIDHEj4paLrLLQ5l4ljFeri0BlsMQtc1jR+fUkwU/BtIxMGiTRhy14HR74DG9K+6EhNAwhrhiV9R5+6ylyhp0UtPtaTGeuuvbTdymwySvIP0fbDspmLtTHIopYMCCJhoOIBxiePMQaYQfyw3NlqWSqvVpQAkLTUHYhMIXhzt9fHZvI5lGgjduBa5WktU4Y4w7M5l1T3IpQDAACQAGAGjmoINsdfthOQAY6fJEImGldHNFlnadh+MozVi1c2Mpu5JjvGEiZQoMdKkzwi9nrQW5bLBeOHavNFuUhgANkHWZryLzG3rzN40Krai1VBGIUhCV6kh+RF8tutC2m09rFz5qGgANUhx2hJqOAgX3NoKuaQqoWuLTNAuC4Rk/CZG9sZfeG8VpqqG8YE7Q2yOy89maAkRKFiUOyxd3XL3EBE30o2UwjirhiMF1CMxw/O7LOHgOfdJDiReNwsBY3TItVpd+cQ1Ug8Uyw3TLkmvxUNNJ2SAQFBxA80MdO/bzygXVpTdMc4AMmgm4fRmpms/JhZxczzDu2XELraByoEG3IyM5AaQYu8Wyw3WayEw/tVbwkFAdluwC0ycDJyAgGO4ZMpnc0ArqQRYpKlVJZcqaSkwhSTpiOIcOygQu3Za1SSSXEumSTidJ80PtsO01FE5KFH4jky9jKu3TsvWj0Dqq3ElGlA1AadKjVFzhOcZVvgUcp2KGuedkEVVIACoLSAQdEcPzHF3b1rHZlr5Fq0ZgsZ2BLstEvO44mA/jKOrWtRqGz2cURuGrRGa4Ndm2xuy0ywuBxIlqIKK50kno8vmv0/cOfkM9Yu1ZTN7ykhjNgtKoVDiS4lxCpIFMCBmOL5t9GZtPZuLlLSodmwy5sgUhBU1HifaGAMWP8AuXh4zmVzBJsvNy0xuyVcot23kEuJIrQyNKhpTiWczdsWGZ52XGUstpS0Ld8G5tsAr3jWkneBtNKNG0kLB4Z3jcOIJb8OupASR22AIAszOHcLuXXZV7MbTmWblOkISxwQgrslCukxwzjPFLItZ5znNG2CXMUglGo1CGsdhslyBFmM/wALubq60EB1LXSIIMntcMDqied/scv+6ifLlgf90f60NJKiaQcxw19Iege1GGoBUCua5EJWQnpjuLSMvZeHC41iHeA0kAuLamgIVDSKg4hyiUOu5B3w7lO8YQ1H0B1IqLXOaheTsoTgTgjchcSzl/8AaW2gHeEFrmK4tDm0OaqNKHTgInPk7pmSMyxgAtghjBbClZst1OWXadJIOTzJFvLGlbTQEJaVUupDzMAotMhJZn8GAgKfycwMOlVEC3+bp1rOA7Xh7+RrDiF9fkLmWtuRl2msIJ0lWzIUIdRHTEoXkSMUXSiwM3e+DlCq3JPSdI2AayrwGyGlcBFPDW132dnMq5q1Y/BcC3sk25/pCcOzGYdU9yKUAwAAkABgBgIWE5i4AYmA3VCQuuKzg3Hr8ikbxJDGEET5gcMRhD+PZUrazKVywDBSMZkqTgAoi/l8sFt5UsV69svvNKUns0qmlfUOnm5XiGS2r9mvesmFDgWtVxCCQqFAOFLkVYdmXzvYWwpGILXpIjByTEuiLHDs5tFxuuKSma7mh2g/zvmjiWZvvqLjZAkAga10pAaTpEKIXTF7hpdTfluShM1JdKTZIO0ZgoJxVxVoY1q1BSRhs7QAOJGA6Iz2b4g7d2M+22FRU3IeihoqNTnaA2kYrDcjfkxpfS7EkF5clIJRKgFUqiywjKWskAMvkt4cVncaQACUOJcTJ2gKPKNutxH8kXs9w/byt6mcxSWggoHbTlJmCiIoUGP+38g6h+YIF52NLWlW7LpFRs7LgZqYOYzDqnuRSgGAAEgAMBoEZ/iFuV6xu6HaqiQZdkqmkGLmattS5eprKmdIRsiUCCUgF08mV4hkNrMWq96yYUOBa1XEUiSOFIOCFFWLubaKswiWgqTILXaC3B2Lgg88P8NcTub24XFzHU0pU83HyaUWolCXYzCYQBxjBi1rLFaezgqtw9cZnjN8o3MbsNCDC2HBZYqSTNrUCCePl81+n7hz+5WUuWASWsNIAJUk1UF5Ule16pQwZvYtW1LbYIpBIAJk0EmUqiUUhqAkH+HsAvWGfs2GloYrnPcVDK3VOcTtOIGgahm+IO2La7u2AEtghochABdUWgkuUjASHIzN5V1Ny2VaUBQ+Ygg9YhrM5bbmLoWq4aWVTlsstta1BLSuMNzXFblZZVQAGtDA5FADQFwAVymQUnnZb/hH+sYpdgcer8K1NxiXJv7s0wE56MRhCkq53uHVqgv1/NDOv2xKAwBDrXyM+QWrYUnAfywDxy73NtwLbNO9qRKpW3GlFb2sVlgY/wDw2xTfbIX63FdZ3TgWhWqEOCrjDszmXVPcilAMAAJAAYAaOfOKWhGjD39OPJLkQHHHq589EV3J6hr9GCQVOOPVCHRydPOlzlPMl8kXkTlXlUfIM1+n7h8ky3/CP9aFEB2v8KJohrtJX2wGkoDpRYo+g3sj29PphCEOuKRNcIUBIWBcOM/miXkHHJW66Uq2mhFVO0QuBwgG+e9XPpWtu2n9MKDLVDspw74GWOFuT0wJ23NrKuV2MlQSEFzsTCQnOnAUY8xTOC52PPpGMIJAYCJ8vfuNGq20imztjfhS1w3ludqiTpjawGnmIOXHmyiUS5Jcs+WflZ8ijkBMS5iQg8vmv0/cPkfnjL5bMje5d1up1paayC4A7wAubSUKAzwMV5d+5uP7NlHvQiSbwkAqBVPBU0Qbl2yjW/z2S9Dl5Jci/hFgPT7YZYIRzFXrQ/ikBxEoQw12krCCBSEOk4rzzZyja3DEKB/WIiviru7MODkFz1McTG6ylnf3G9m/U9ikzXdkEClaZ4oumGjP3anMVBSAios2gKqDzQC3EeSDRpg0HZ6+VBFLeyMPfC88STrx+ZOY21nr3d7ZVblDrlKAkbDUJUoJYKuiGcIy+Z3+Sy37H4YZ2g1z8Wi52lG044SkYnzJwo51rP50yu1UtntUuLTNpJCGaIFTVOP4mxldpoJIUBRgqzITFEnFi5YctxwcbgRwpmKQpkZLh1wMvlxU9yoFAwBJmSAEAJmYu8NsFaWggyk6dTfo6ACpJnIaoczgs3haD/vC1a0rk2ml2Pa+isofxsvos2yAShMyU/mnEYp0w/M8KajdE8NH00M0M0lDbdttDyXghQaSypZmkHD+WHcOyRru2grzMKDgoOyEwQFdOkQ3gnEpGkkO/O2S4hGoG0p+dOWtIzuRd2cubdOH02knQujST5TK5S84NzN/eKyZOzPEK3sT0YoZkQXZNtb5IFA0hZulgsZvP3nU933SY/TcQcDoAXA9UC6wq04Re4lxU7tmVPxMHbLnFrHbE5yk0E6xB40BTl7JAvNkSytwZbKiouqcV2QU+kkXOK8Qfu2migoSoJR3ZJI0BCJrKcFMYac42m5NQoOkpNssEwh+daaswS0U/mbYBntNdUDql54zebPasBhH9IkHSmjSDFrPXQjn1Lhoe5ugAYDV5bNfp+4fI5Rlv+Ef6x5BdtFHNwP8soTjNrvVPY2t1Qva7DRVUjccEliYr75uqvobq46noqWfnh2ZzNqljUU1MKKQBIOJxI0cifg5OQXnjs/raOpPXFTjMxS3sjD3wGgwXCUB2NXqQ80WrQVzsB/LKKuLO7tbODkFyepGOJ1emKN33xfp1XLSdFM/T0QLWbuVgaKWj2NEBzpA9cBqYRPyKnkD9WjXyT5A4lEgxPmpAbgsF+HK2zaCucUAkJ9cof4cy7Uuup7w9f2iHeWhSagygOE7btr6WrlU8o4SRXmAtRUinBwkpaVBpkSV0Yx/GGvLsvbPxWoNgHZBBALzPaKAgBVIAhIQciclnLt2nMqowCKCXaQDIaTLRGasWQbhzAZUUTdhjiQUnUCs0SkCcphmVt4NX1kk4k6TrgNyO3muJK222Tad051U3K0q1TtUoiBSYZ3F1Jt1Untdpau1Uq1HFcZaIus4P/dXXUUn4uC6HJrPRrXCDwyw2mwSpapM1VVJLhOePRhHeru3esgpakFL2EdtSAgcvTgoxH8VcCXX94HCbSEraBNUISeyJxcyb7i2wS5rk0vJe4IuCuxJ6obx22zddz7OBr3ls23YgIA0CZZMkogAJzPELIpGYLDRM00Np7RxUqcAmE4n5JBD710pctStNmTO2A8qEGAUVA6QMIZxLNj+53iRXL4dOzJrQ5z6no04FqgoWqQ5124LTM8Nq4QTQLb0GyCri4OKJSQSJOModdyDaQxFaoIn0unoxCpqi5auNqs3TTdtqilhKCtFCOnsyOBUQzhtVOTBNVpFLp1NG8UOCPR2soihqg8OymfNFj4tXaNQFzZADUcELRgcFJi5nsgzeNy4V7Fa2qqTdoqWohIQEEoCQCsXL2RNRvJRcmKaXEO2CBUqETRMRFu/2rt0mt0xVTfbTsqQEEpIqKZxdsXG127wAc1UWlSJoSEJ0IumLeTa6qiqaJi4uwU69fls1+n7hzk5VPk8t/wj/WPNGayzqXtVCgOIIMiCMDqjdcRO/sntM2WVJMbTW1BHIZYohkY//I0f8S9WvoppT+lV0RveHDf2D2bitZUknbLnVBHK2eKKJGN1m20HUrSvoJhNMT/BSwpkBiYAA80+mcV4pyKRjh1Y8jBqWJQMzl7VTHqhqYFQkGRcDiDojdcRze4vDtM3Tn0rMbTTSVaQZYKmIivLZLdvGDt89yHWhCHrg2rl5WuxFDB7G8tdwKNA19YwSFd5ScBMZr7uUNGmA3Us9a89NUT08s4y+fs3Kr94PBbSBuqUCKa2vqDsQAidMJzQTGZy1xtJfQWOma0arhhs0BDMzqlGZs1UWntpe5KqVk00yJnq65RLGJch5MtacKmZmqh+ClrS47M0wOJGEouWb08s4fFHSGv3cxtDa/N8xlFuxlADU+9SAiUi7cIQkgJSJTjM3mOrGSDA2RCG5bIdqWTRiDjJIWJQ/irPiMtpWMKZpjMnXIQ12T/aBUwwIIPalgTjHGr3CkF1jMsLRClKxc3ihyibQO3gEpSGZu8fjuLw8nW244InZCIBIJKOF5i8AM283xcC6BbcmGzgGnZElnM+UbacaV0ovqi/kLzKX2KFmqh4JGEtBwJjP3MyaW5jdi3Jai1zmnBSEJGKdEZfimZlYzAJq/NRBgFc5XFMAkjMYWXkoBX/AMt8Z7Os/ZXXMDTrLA5r5YydrAXQsdGmMvZIqZmKqX4dltRlPUcSMIOcdK1aa6s6qmPDZYlTKQPTDLtoq1z7pGiRuvIlFjzu/wCe2FhfLZr9P3DmJCjm+fkn5DLf8I/1j5E2spcoadFLT7WkxVmclvHnF2+e1TrQBB1QL/eO61f7Ld3LtKS7clqSroVNEV5a3vGHB1TGqNaFyjrjdZttDtSg+wkQnkF+WKYTkQlOnGG2WdKe0w3L2SrRicFmuBwTzwSRjhAZDczl7VTHqhqYFQkGRcDiDoj/APGrvdF7Gzva07X7NxppVuOKywMUbvvh/PquWU6KZxRwlvdmaWqLk9avaTrh2ZzJqe5FKAKgAEgAMANHMscDt3N0b28NVNSUW33OyXMVaE7QxWaIQ8cbtkf8Efv4y/Bmv3Bv7zaQPp3dt9zCpirQnaCKs0Qy43bI/wCAP38XcxnbwyeVy4W9eIFzdqHUbAc1zy9zaQGKVIlgDluI8NzPfcpmqw26LTrSOtlCCx5JClaVRaXEBBBzz3jL5UL8UhrwUJBFG8a4ImJCQ4cN4qy/dAk3dUr53b5yegxc4dxC3ur9qT2EgooBE2ktKggggkIeeHOkDFTsTyUtmTFDMNJ19WhPIB6zOEKeUN4pe3NpCrqHPmhQIyeKQC6TRgNUgs0BKpp57W5llVxuD1TE/mgJhKBk8w6rLj6CJ+uCCAqFNKJgU5s4bk86wXbbFpbIIpqKkBXKZzMtCQcvafSxyVBFVMEKhE6ItZllutturZqIWprh2kcZKuB1Rmc6XVHMFhRESkEYrPHUOV+XO1auJW2QVFSaEhCdCajKD/DwLCdkJUAuMiirP0x3jLO+LNXICqqDsuqbgUwg38rb3TjiVqJ9I0Qc3mX1v+jItAkhkpBWWOryvec0wOzA/wBpIehoAAlI68TOLb7z6mWVLGoiEhCVWfWE9sOymaZvLZQBqok9YBJWWMOsWLlAelUgVTDzJDctlm0saqBSUUkmZJOJOmNUNyWdYLtti0iTUUqVICunOZloSHZSum3c7YRagMAqgjqgNAkIt8EXdG2Sa+0qvD+zspgna6eiFES8tmv0/cOZnM5fzYylvJ7qpxYHg70vA/2jEQsA0rVoSd7i2X4mzNPtUJaFsMLqrjWHa3r0QOq7JVEkqi7m7t4ZXK2UqvENehKoKN4x09eA09P8dy+abm8o1A94aGFqvDAQ2t9QqIaUmCcEBIbxfj2eHD7N4pYO6N83ULg8htt4ewMIAJc1DUJ4Ld4ZeNYZSWvRA9rmhwIE0RUMyjgQsjAz3Gs0Mg13ZBa26o0FW3gAuoz6IdneBZlvEKcWhrbZRZ0k3HAkTKSJRApQRU3DyGW/4R/rHyu6ylyhp0UtPtaTH/4xa71T2NrdUr2uw0VVI3HBJYmN5vO5fzKbl5emqXo6Y3XDs3v7x7NvdOZUkztONIRqmeKIJmP2H69v7fLM/K584jJ266e1tNCKqdojUcOuKsxb3bD2nVMdSB/NDiT1RT/EP7C588DKjL96azC5vLlupZk0IUQyx0LpgfH1/Qt6v0YN/Nure/EoAqBBIADADCFdNecjYzGevXRavWg2hxVEe24HfzTokQSdGmBwnwzxE3M6Q4tebN9rTSS8ii4gGzsqXn84AnZjN3uIOGXzOWRgqmhIuteFBLTgAk10aYHCfDXEjczqOLHmxfa0oS8ii4gGzsqXn84AnZi/kOK5YZizc2Mxly4NrLA4N+I1r3NLHmsFhEwJyBGV4fw7LdxymVLyLW9deUvILiXuAJQrSqpU4AoYyXhbLGnK5dheGYqXOKKSrtlCm0e0YbesFHtIIMih8xUemOBeIEofnbeZFzSotG2GjAAUlzphrVWagBE0cxBAJ2ujBOuFfiYTkVva8grp9Gv5kip2PKghtu0fi8QXeS7AtPFONQdU1xMqaVmp+VoIn+A81+n7hzL2U4vnBlLWbc03jQ+4Ru75NtGMNRUtYFYgCmpUINzjXgrMG83KBb1tzHiprkRwfdppoAc4gNNQUKCgPAsizs5x2aL5/wC5zDyB6XLIjs6Vjj2UOF2zblrLW5giehDPEQOF8eyI4hZtFbI3psG0pcbgDrbK3h5cCQ5yCkIMEsX8+xLd2tLdRIYLVh7mgOFJ7TKjgCSSQVK5vMZt9W6ebbB+a1mzJAO0QXGWJMWM1YMnEscJTDgRiWuRCQZBZIscSydoIxrrTgNRuWWXHzJJm5xOKDAIJcyXJ93d26O0763a9eH83ky3/CP9Y+TQc/8Ab/qW/sx+3/Ut/YivMZLePOLt89qnWgCDqjeC53L+ZTcvL01S9HTH+Yf2Fz54/wDwa73qnt7O6pXs9twqqR2GCTxEfsP17f2ob3xlFapNpVEXsk6xjCnyKeSlH7D9e39uJWPPt25frxRmc7u7g7Tdy9yHUoKHqj/MP7C588bvue9T6e9uNq6aUl5oTg1vuq9va3tSdnttKIrsMVngIAN6U/oW9X6MNOdfXQqbLQiovZA1DGN3+bj1oYQY6emEbMx8R1PQi+yA0YjCC3myhQZn1Rm+HZm4bebLWnLycVIDy8lNlAGtUOmQdkqItcX45Z7rYsC4XONy08Ibb2jsXCcXajHFK7ht377i/Kydir3OqRGgABtQdMrsFRO1xfjljutiwLhc43LTwhtvaOxcJxdqMZniNgEMvXHOauKElF6eTL8Z4VdA4hlmvbfskHaVx3Y3jt3bBIaXAtCbdLyKQYFnidvulo43KrV1P6LLtXRGWyPByuV4cHtY4KQ51wNrpLtotbQAHFaiCW7KE8qw2kpUq9KGX4jkWFgPd5AVYCFPMN7iJSzb7Q2pqCG9naE0MuuUOzucfXcelRQBUAaJNAAQACQ9fypRAe7A4dPzJAGgYD8CqYSGcQ8Pg3uI2nkXbS0Ahz3BoquObbBDAHq0oQrSKkjime8QM3L8w22xjKmPJcQ9naY94kbgJUYNJCxZ4VwpHZvhTnOoMlF+7deG1upaK2zE3BWgOpVRxbPceG6vZptu3btK1xVXsWpj3twu1FQoDTInks8WttrNku2VRQ5rmELS5JOOg++HeI/CDhm8vmyHUfsi0oj3A3nNJDngkgoQSjQWzA8TeLXDK2coriwlr6la5rTXauOIIc5pDQ0l5RoBWM1xumnvDmoCihrGC21UktLQqadJx53Z0r9DHX+y5Mt/wj/WPyl3crlFaLstKoqdoHWcITf/AKlv7Eft/wBS39iN7xHK7+8e0/euZUkhstFIRqCWKKZmP8v/ALe580f5f/b3Pmj/AC/+3ufNH+X/ANvc+aP8v/t7nzRubmV7uHL8Te3H0yJGwBNTLoVdEf5h/YXPnifEP7C588boZPep9PfXG1dNKSj/AC/+3ufNH+X/ANvc+aP8v/t7nzR/l/8Ab3Pmj/L/AO3ufNFHCW92YcWqLinWr2k64/b/AKlv7ESv/qW/s88PTHA+2KrkmjHrwwnFTzM6fMIVViWBxgEyafOUgqEcez7+jDXEuVBiY+IUIxCe8RsCnrWFMKIFjP5h11jSCGkNDQRIFAAFAJHm5G2OI33XWNKhppDQQEBRoAVCR5uVuYsGl7cCgKaMCCI7rxHMOu21BpKIowMgOYkVOwPrgBJDAcoeuKwvPQ6Yaw4hV93NucAzdjdXXUm46trqwEezZBc1tIcmy6eJ1fK1B2vx6oXX+CG53Iv3d1i0uQFFBBkQRgTogZjiF1116JU7QMUGElJkNcMzuSfRdYtLkBRQRpBGBOiXnjvPEbrrrwEBdoGoJoUk9Z5Te4dcNtx0gBdOkgpicIbmOJXTdewIC5JDVJIn5DLf8I/1j+BJ+SlzkYE6FX1w1jCqKp85gdfs5GlcV9sFzNhetfmSKBJurH1xLkV2EIIQ8xORBGY8R1ozLlgpQGqt4t41AhCfzSvRjzw50gdMLjygQvPJGjHrjb0aPyxUeWUM8S8TKWtrc25/GKPtv2mEm3QUO03awEpwbtwq44n+T5TinTjFNs9ev04fgqcS5FjIZ+7dqOdF00Ugbvdlg7Qe6qqtcGoiT0L5Lzxl73Dsu661ttCWpI1KkyI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gPdkny/R0/0orfk3gDTs+yqC45K4F/R+eJ5K5+r9qA4ZO50jZ+1DGnJvCL+b9qPudz9X7Ufcrn6v2o+5XP1ftRtZN4GvZ+1CDJXABgFb16Y+5XP1ftR9yufq/aj7lc/V+1H3K5+r9qPuVz9X7Ufcrn6v2o+5XP1ftQhyVz9X7UZ7hb8u4X3utUskpAvtcdOgBcY+5P/V+1H3K5+r9qPuVz9X7Ufcrn6v2o+5XP1ftQrsk9P6P2onknp/R+ePuVz9X7Ufcrn6v2o+5XP1ftQCck/wDV1eePuVz9X7Ufcrn6v2o+5XP1ftR9yufq/aj7lc/V+1H3K5+r9qPuT/1ftQGMyVxB+jp64nkn/q/aj7lc/V+1H3K5+r9qPuVz9X7UBrck9eksHrLgIczg+SuGy1EdMVKATJ7qghUdKLhE8lc/V+1H3K5+r9qPuVz9X7Ufcrn6v2o+5XP1ftR9yufq/aj7lc/V+1H3K5+r9qPuVz9X7Ufcrn6v2o+5XP1ftR9yufq/aj7lc/V+1H3K5+r9qPuVz9X7Ufcrn6v2o+5XP1ftR9yufq/aj7lc/V+1H3K5+r9qPuVz9X7Ufcrn6v2o+5XP1ftQncrn6vzwrsm89GzLrqnC9yufq/aj7k/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R9yufq/aj7lc/V+1H3K5+r9qPuVz9X7Ufcrn6v2o+5XP1ftQncrn6v2o4PYyeXc91lt8PATZLjaRVOlD6I+5XP1ftR9yufq/aj7lc/V+1H3K5+r9qPuVz9X7Ufcrn6v2o+5XP1ftR9yufq/a5Z/hReSUT5V8qZJ5CXyCfyqR/DEv/wBW/wD/2gAIAQEBBj8A8ch8+8F+uP07cRbFg5e3Zs6HjvPcNcU06m07kWMx29EwG0Wv8YbwyU2FoU83To0LGa3BcyLrC3xk9iUGzNks1lP6zP0qVsZiKFzKZGz/ABQ8VTfD0cfXa3bn8mtwO8jdkaM3bGpY6aKCdB4hll/rHfTzWkkjR5K8vDHBrywOyhmhkeDhh0LKToxR2XX2EjQkWH/rHvT7KnxFOGT4bgzh27JDHatpVkttVocJSzvHCrmaYQxO/YrdiO2imDKYX+s/9ImXxlrzfhsji+MuHMhRseTM1ebyLdTgt437JEdG7WOjKVPUEe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3En8hPj+0t9Kn5puJf5CfGzuA7n9Y36d5N4b325a3PislW4b4RfbVehUr5WzJDkLkvCqWkmK4iyFWOnIurRauAWKf2lnpT/AD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vpU/NLxJ/IT4/tLfSp+aXiT+Qnx/aW+lT80vEn8hPj+0t9Kn5peJP5CfH9pb6VPzS8SfyE+P7S30qfml4k/kJ8f2lnpT/YPE3En8hPixWP9ZT6bZzWnlgM9ThvhKerN5Uhj82tN/EqvfG2ncjaDUEHTx/aSenX8y3CX8i3jr/WR+nX8y3CXs/Mt4rZWj/WV+lxKtrzvKS3xFxBFOvk2GrSeZHDwZIo95Dpo56aa6HoP7S30qfmm4k/kJ8f2lvpU/NLxJ/IT4/tLfSp+aXiT+Qnx/aW+lT80vEn8hPj+0t9Kn5peJP5CfH9pb6VPzS8SfyE+P7S30qfml4k/kJ8f2lnpU0/9BNxKf8Ac/iJ8Wb97+s29JlOjTrzWrdy3xZxBXq1KtZDLYs2bEvBQSOONFZndyAoBJIA8TTRf1kvp1Wkkwigu2OD+I8fHcAhR5JIKGV4PgvKEdjERNURtVLhTC0cr/2kfp1/Mtwl/It4/tJPTr+ZbhL+Rbx/aSenX8y3CX8i3j+0k9Ov5luEv5FvH9pJ6dfzLcJfyLeP7ST06/mW4S/kW8f2knp1/Mtwl/It4/tI/Tr+ZbhL+RbwP/5kfp16/wDwFuEv5FvH9pJ6dfzLcJfyLeJJF/rJPToREU71/iW4TLhX1AkCjhb8EEBSfoLKPp8f2knp1/Mtwn/j4W8f2knp1/Mtwl/It4/tJPTr+ZbhL+Rbx/aSenX8y3CX8i3hu3+sk9OgCRySMzcLcJhQqLroWHCx6sdFX62IH0+D/wDzI/Tr+ZbhP/Hwt4/tJPTr+ZbhL+Rbx/aSenX8y3CX8i3j+0k9Ov5luEv5FvH9pJ6dfzLcJfyLeP7ST06/mW4S/kW8f2knp1/Mtwl/It4/tJPTr+ZbhL+Rbx/aSenX8y3CX8i3jQ/1kfp1B+n/AM8twl/It4/tJPTr+ZbhL+Rbx/aSenX8y3CX8i3j+0k9Ov5luEv5FvH9pJ6dfzLcJfyLeP7ST06/mW4S/kW8f2knp1/Mtwl/It4lkX+si9OoSBe6WQ8LcJ9i9x7I1JHCx6seij9s6AEj+0k9Ov5luEv5FvH9pJ6dfzLcJfyLeP7ST06/mW4S/kW8f2knp1/Mtwl/It4/tJPTr+ZbhL+Rbx/aSenX8y3CX8i3j+0k9Ov5luEv5FvH9pJ6dfzLcJfyLeP7SP06/mW4S+j/AOst4Gv9ZH6ddD/8BbhL+Rbx5UH9Y36f8taW1Wqz0cXwrwXYtU2uRtLXmvJJw0ghiYL/AJSRgOoPs6gkf1kXp3IUdzEcK8JnsXuC6sRwt0GpA1+sjwET+si9OpY6nT+JbhEABR3MzMeFtAANSSSAACSdPHYP6yX05sS/YG/iY4TVG97tDBpOFl0B9uradPb4Yf8AxSX06NoxHcvC3Cna2h6MvdwqDofb1APj+0k9Ov5luEv5FvH9pJ6dfzLcJfyLeP7ST06/mW4S/kW8f2knp1/Mtwl/It4/tJPTr+ZbhL+Rbx/aSenX8y3CX8i3hfO/rH/TxEW10SThXhNH0H7rsbhbu0+o6aHqB7Dp/aR+nX8y3CQ/Y/8AfLeN/bbxP9YtwZUu8eZlcJmJsjwjwNHVt22u3KHmYxq3DsrtGHoynWVIzoUPbqSF/tJPTr+ZbhL+Rbx/aSenX8y3CX8i3j+0k9Ov5luEv5FvH9pJ6dfzLcJfyLeP7ST06/mW4S/kW8f2knp1/Mtwl/It4/tJPTr+ZbhL+Rbx/aR+nX8y3CX8i3jljmT1dco/xtckba9Wm++MsJuP8ieOth/BbIw3D2w91Y3CfY/GWIwtCTy7+ayU/wATNVaw3ndjStHHEifJyn/Os3x/qi2N4xOI8vX8o94bfpfEd+nwZwTyb5Enk6fjPN+yPhe3uXt83zNW8vy38dfG/cWj6UfhdoZ/yO1f/FbKDJYW9b8wjv8AfrYuhF2d3YvldyqGeRm/8kHgTkartnL3NjU+ONyYHIbnp1JLmJxOWp4fdEj1M1Yrd/wXmfadJa0loRpO8hjgaR45VT9V5iileSrDWyVyOtDIJAyVPPLVCDNqxVoijKxJ7lIOp11+XC/V/wCEf/btP9wfK5Z5GQyLVo0aqpJkMtkZY2kr4zGQSMivM4R3Jd1jjjV5pnjgillTzMq1jH7fWarcxm0Nabw605vOx9/cdmrrLNb11n8lLDVIXEJiSWaCO/IGkdmIXtUHTtRQdQiKOiqPoVRoPoH3AyeQyRdgfzZu2CLtOgUiaYqvXUadevhCJEYt3aoA/dHodB3llC9faO0n7+nyPH+NZn7PKjj6q84cKnen0+6XC6DXUj6CfHt/X975WJkjVlCEJqWaQONfdMYKggH3gzDT2e0EeJg0ZXzi1Ylj2lTC6TSoU9vdr5fU9ANRoT7PuMXlWBWNeORnkkmSAJI7OWaJY/xj9yBVOiltdB+D2+JGrqBESO3tQxqzBQJGSNiSqltSqk9BoOns+b+vp4WLv7kiLBCo0Q6tqZFDAH3unVhroAOmgA+4H73iSjtHF/afkzNXnzVtjDgoGjeLzPLljIafRXOqoytoA8ayp4NvIMsuZsxpJlcoyLPdt2LKI7xVSwiIrL2KIYwEjWNV6dxHdFGgMcEhJrwBmfzGQdoYog1d3PuCTtAJ1UaKui+VLIYU0UvWhYSTzuPeJsuNEQaggK2rR/8AlskszFQFRDIZPLQHt7iO0AsdWIAJC9xOmp+s6/MCqGZmPaqqCWLHoqqB9J9g8IJpAFJkDCEpYdQnuhtAwU9x6D39dBr7Cuo8iIJJoO6d2Esvdp7xiJAVOuhUhe8H2P8AR4/X1+T1FWs7hMjjKef3jQyuDvWa7ihl6F3K5rJxT42+msM3bDagMyxuWiZxHKEkBUfcOdf5+HJ3+z7xf49nycp/T/8AvV746f8A1otjeNu0IhIs2A2llbdxnCiKSLd+ZrQ4wVWUklozg7Zn7gugeHsL9z+X7fb9fTrr7PFLbmGNdMlegtXXs3AWp4zFUJYYMjlrESMjz+U9mCOOrE4eaWRFLww+dZgTFYlJCpla1evWmSXI5bISxrHYyeTsRqgeVwiKAqLHHGqQwxxQRxRJ/d/6/k9vt9v+Lx94eAf93/e/VVPN168jQzVWgyEkFRvKgkrTLHXs3badO6USrEnfodIwAW6BfEcMMbzTSyJFDDErPLLK7BUjjjTUszEgADqT0HjE42QSLNBVV7KSPHI0duy5t24hJD7pVZXdVIJ6AdW9p+b/AIfFnAYJVy28AsCLVatclxOFNuPzY7ecuwBIy6RtHKmMinW1MJYDpDXlNuKXP5uxBl9x2gIbN9YTFXq0VcSDB4xNWeClG4Hl14pmGoM0ks9mWWdvmBVBZmIVVUEszE6BQB7SfGk00EBPTtd2dwf3SulYOyEewhwp1/YOixxTRSvJKkKJH5yly4GjgyqoA193ViDr9GnXx7fq/WfAPvdvUP2P2MyMO10DaHTVSR7D+wfEk0SyNFGyiUt2nyvNdhEGZfwtQBq3aBr009mqQDt7fLhnOgKl3nhEy+ZqTr2h+0fQOpABZtfCtKGCyRM8XaV98hzECxOugDKxPTU6adNe4FmZnYkszMSWZmOpJJ6n5ZprELSKiLHF5ZRIxO0TCFZkTtYg9pJZWB1HXUt4eWQgu57mIVEBb6WKoANT7SdOp6/MCRo8jtr2oil2bQanRV6+zr48/wAmXyf/AC75b+V+F2f5TTT29Pb7enzfo+csp70Le9A6uEYNG41kA/C0HUAjTqDofdI+4fsa+FrTTvayEjpHFi8egt5CSSVkCR+QpARmEisgkZS417O49PGOtWpWxe2JsbaN3FXa92pmsjYvV5KTVbNUdrLCkbl45AwQyDUMR5ci1qdOCGnUjhNevFp5zsTIQWqwD3mdveHmSagv3MZA5BAdll7ksN5pndJLMskYLNrAy9qKzad/md/U+73drgoFATtEgLJ0d/MHa/e/t6r7uns0+jUsT9XyKkaPI7a9qIpdzoNToq9fZ18FZu2BhGXCSd/eSDoIyiBirH2gOANNDroQSNVlb8VoT3on489e7t7W90ezt11Omuq66BREkMWgHvrErylwNPNWabuZW+kdhAB6qAfAWaxNKoPcFkkd1Daad2jkj6fH6x8zT/v/ACfe+YqopZmIVVUEszE6BQB7SfGliWKq30JN5pk+/wB0UKuy/QR3gag6jUeFb35ZCrhlYdkcba6I6urEv01Omi6HT8Iag86/z8OTun/wvvF/j2fJyn/Os3x/qi2N43HLCsirhsLtfa9oShVMl+rHa3TJNXCFtYTXzNVFZu1vMSUdgVUdwfG/c0xkFs5vD7XKAr8P9n4XAw7hqzdhHd5zTZq0sjd/aUWIBFZXZ/7vc6cxbRzcO3t6bc2xUo7KzEtPF5M0d27nztTbGCtw4vNQ2Ktl4ZrizCCevLGwQ96Mgbxt/ckXrf8ATNiI9w4TE5xMRmtl7MizGKXLUI74xuWix3ENqutmDzPKnEFmWMOrdkjrox5N5WO6sdT5h2lxvtrEU911cfib1J+UNw26G01zWMw+XpipYT7QtPbiry4/yyg9+uqBkG39yRet/wBM2Ij3DhMTnExGa2XsyLMYpctQjvjG5aLHcQ2q62YPM8qcQWZYw6t2SOujHh/A7Z3XsHA81cxcgcY8BWeYN5V45dh8ebq3lgrUm4eTHxDw1a9t45aFhcNRsww1pbtiok8Jh76z7m9I/qJ542z6p57vCqc97c5UxHF22uIt17Ljh3hX2Nc2FvbZuy7E+MWnbMiX8JdOlmV0vJIzxJCsM3ok/q9OLcPy16hcbh5snypvncpQ7L4ex9vEebDGvx9mhj3yNYW6VyS9kbj0oZjDjvgsjcsvXrScmWOavTX6pau2lnsXOFMLtnbdW5umnLSlgnmT4XZmwrkppdy3Iq2P3JDZmljjjjhtdzVpbO+MTgrmxeQNn5iTaXLXF+VnmsZXYm7IC4SD4mxBWeenaSN5Ks7V421SWCRFmglUfqfFVsXj47mHe3BNnRHYqLbtVYLKvNjjDfaKMxSx9wYBz5nVH7E1Eu8dvtG642zhmk8uJkhau1izRySCt5SqqrDKw8pSpXtVVYMNdamThmezjadUywxXZYZ7Ry/mFEkZEgWPykjIeMhg4lAYdB4/X+3821evWq9KlSrzW7ly3NFXq1KtaMzWLNmxMQiRxoCzuxAUAkkDxbwOzC0OGlPkT7tpW5lyWUjQN8ZBtaGCPWKtKO1I8wLHmMiytTiCvVyAaKB2PxHnPZleWee3NJZsNYuSW7Vks80tiUmaxNIzPIzFncsz6/L2INWbXTqFAABZmLNoAAASSToB1JA8fjSzlZGQxQuoJVVILixo6+3TTtDagHqOhKqGIVA4AU9vSXpJr26alh7pJ6kaD2AD5JHCqywIszo7MA6+csfZ7hB6lhr1HTXrr40+QSwSGN9Cuo7SCD7QysCCPp6j7/t8FnYszEszMSWZmOpZiepJP0+CzN5cSEebIRr26/gqi9O5m091QfrJIUMweQL2Ke1Y017uyONRHFH3dNe1QBqep9p6/MeORFkikKM6EsjBkBCyRuvsYBmA7gV69VOg8AwOXikBdO/tEqAOU7JgmoDDt16HqCDoNdB4CqpZmIVVUEszE6BVA9pPhO1knkXu8wFFaBX093scMfM0Pt1XtJH7tTqUjZ3ZI+7y1ZiVTvOr9in2a/Tp7fDSk6sisscfX32lRk7nP4PYuurK2vd0UgqWI/wfcQpPag0aWTTuEUYPa8jDUa6agAe0nRR1IHgEL2IirHEmuvYiDTr0A1J1ZiANWJOg1+fTlw+NtbjbIO8dV8Y8cmPVop0hkNzIp3pCvvN2sVI1VgxUAkQnIZe1DgLFmm77dFSvFIZY4FJqT5GlI8kgEv4yVU7wNQEIby3EK43GV8bOYzX8wr8TlSZJPPkKyEedqSFESTN01UqdFDJDK8hWRjM8sykWbHcxIWQq5VVOv4J7u8HV9dCnho66GujAq7d5eaVSOscsnujt6n3VVQencGIB+U+NJe/uWXseDRkcKn+U7ncEKdeg90n266aDuMaBIYm/CihBVW0PcPMZiXfQ9V72OnXTQdPm+mTgn0q78w2weWuc947tifLZrC7bzuNh21tPBR27kuVh3Di8x8PVR7HnvNXptMRAyxh/eQ7Iy/N/qm4P3pxNQzKTb52ttzbODpZvNYUV5EepjbVbj7FyJJ5hjYFchAdAR3j2Hjb0e+kLG4J+eeTMLLuvP763LBUu4Ti7ZCWZq8WcereSer5v+aW57ElypZEcEaRV6Vu3criLibiX1x5jj/lrjXn7Oja20uYdiY2jjvyU3rOFqYvbk8WEw+BUxvPJX+Ijv4kExzmxWvOtO1WGA9M/BfM+1vTnZqcWx8xZ7kXKbDwPJ+7N1Q2tx3dqU9mbQ2buuWHHmtVNZ7uXtlmnTvqCMxp5qzb9TljP7Yz25uE+Tt88S7m5O25BDh9pb/i4/iryyb+hqI5r0pJoZ9MrXrsK8FuKwsIjiCxpunD+gfDbP4o4M2jnGw49RnJeOrWp90ZXGQ2J7EVHHbgpZNIql1Gr9lGtty5cr/iJrlukLfw0cfIfqXr8b+qzg17GOO+M9x1TxWEz3G9HzpaZnpnD4TbcyfEPNFLNPdw9+ppDHAbNCScyNtXknYuVTNbR3nh6ucwWRRHiaWpaXrFYrygPFPDIHhsQuA0cqOjAMpHyFY2YMYvLmLL2sHYazRhWAZO3/Jt9ejde1tPH/cH3/k51/n4cnf7PvF/y8p/zrN8df/rRbG8ckf8AjxYX/V9hPk35/wCP9/8AUJgv7v4zhnhXO8cYDLycnbS3buSzyfk9yY3b93bW2K1y19mR/kzistNLNJfejJ5UkKRmON9ZA3aDv71b7K/rPuQ+Xd6cYYbN8lXeGtzbFy21eJNy4TBYeSxurB09iwbny+3IgMcln7Pow7chQ2BG0M1Kx5dqLgrIcIXOM9kZ/kzMcf8AI++qXJGT3Xjtq112lXv1t0bZxr4PFZa1ZSPcESCv58KpJXhLmTuZdd/erfZX9Z9yHy7vTjDDZvkq7w1ubYuW2rxJuXCYLDyWN1YOnsWDc+X25EBjks/Z9GHbkKGwI2hmpWPLtRbB3NyhsHBbh2TztxzQsb22LlK9qbE1c5GzUNxVMVZkZLcLY/LVp2xeSryx2YWihtV5o5lSQbhxHp14ow3HUG7L0OQ3Hejym5N0bgzElSAQU6tzdG9LuSyZqVwGevQFsVopJJpY4llnmeT+so3ZuBI5eT8h6ttxYvdFmwqyZODC0crlZcLSMz9zrXWzJkFjQSFfxY0HugkD/e8f1nG39j+VHsPIYTYO4tzQUH76Ccj2RQv3nlKsF+Ie7kdwtKO0lZDKuqkFT+p/1nT9rxm8rNTnix1fFVq1W4qNUhszTQVyUZouz4vt0mBMnmBCqAlSkQHzbeYzFtKWOpIrz2HWWRu6SQQV4IIIFaSaaaRkiggiRpJZGWONWdlU14PgreH27Vkhs1sDckpNev5CsROmU3FJQmnrdlZ176VWOeSKMqLcztP5CUjFGVde4MZewhnPboVUv1CA9xXoCehYagBfl6/r/veBCq9ssz+bM5V1YQdoNeHU6ag9ZDoND7h11Gg8ayMyRggMUCPICVJXtiZl1HTQnXp0+sapJG0jxOXQPIiRHzI9C6hUd+gDKddfp+94tRyMUEtcop7e4eYkqTorDUEBinbr9BOp6a+P8jL/AJLz/wDJv/kP/L3s/A/43s8KpURloxKvnvHXV4ydFdGnKgg/RoevjTvq+3/2epf+vPAJ/HdrOCo7kjcKPxbd594gnXuXtU6ewgn3V7j0RAi9AAqr7FCr09pJP1kknqT8zr4LkhEAfR31AZkA1jQDqW1ZRoB011Og1IDOdSFjQdAPdjQRoNB9QAH+H5PiAnT3oonLBQsxXq6j2koD3Arp2sVJPsB/aH/d8frPhImjimj72KRzM8aK8varOZEZCPwVHvNoB/f8OqP5iKzBJO0p3qG0V+09RqOuh+f5/lMIfYJWHajHv7CsbNoGOuvRdToCfYD4kDSmQgDyzChEcjFepZ5grKFJHTyzr1HTo3iTy0SFZezvSPvIIQdF75CzaE+8QW0106dBp8lrI237K9OF5pNDGGftHuxReYVUu7aIilh3MQPp8R36OP2zi6VuKKzRhzFy09iWrJCrLYFisyxsrMW0UqrjQhl6dxo/DPs45D/OftLz71j4P/Kj4P4Hy5O/8DXzfM/dfg9PFSOrtiPNM9eCO5cpZavTprlCStipVW0rM6ggNG2upVh9IPiKPdeSx9LGo9SSxgMIszG8Yy8sy27zMQoiPaX7bDRsF7kZWUSeEpYfGV6sfll0UBZXE6oITJakkVI3/FoGeSRHYgdXB95Cpf4qRlCSOoeGORe3sYTWDpYlDD2qzIoIAAZQAPaqEeYQYoo4m7ZtfMVjEASpGoAPQA6DQfJ18N2gkIO5tBqFXXsBY/QNSBr9fgebK0zj2xVwAg+gqbT69Qep7I3U9NG66hhHHHAjhQ6xeYe/sYsNWlZm010JGuhIU6agH5/GPMPFPNGzOF9s7D4yz+y6+63xGR3byPt7MboTKV9wZba+1bFavjWazUtVaCWmzVeeurS2IdJooQeJt+769V26/VVwTyjyRtzjHk7Ecj47cTZzaEmYFiTE7g2sM3mNwzxeXCtySRqt6uk0qQQWK9gNFJX9Q0mRSEz470x7NgwJaUvJHjZrmAluvDGXbt1ndw2ijTX2e+S3Cd0O0WVpeqLjKXCsrNCWvHDZkMjWo43eJRGHk7l0Pci6akBTg8Pzrxvit919tXZchgrMmRz2AzOJmswmC5BS3HtW1QyC1px2NYqfE+RM8cMkkTPDEyc77H4W23S2Xt7afCO8cdgsNgUljFHHSYmSLM3XtO5sWLUkD2LFq7YmksTyl5ppJZXZm9OsO3Yq0NKxsGvkbZrIqrNnMhkbFvcM03aF7pPjmsCRmBOo0JOmvjkLE7uSrJtTJ7H3XQ3NHeZUpNgLeBsQZgW5H6LH8O0nex9g1PjbEORaV6GO5A5Fo7aaUsdcGc0LriIEnRRfmvDQBfe16fSY0fuEZJaVlOjLCg8yZ1++qBiOh+8CenhmZmZmJYsxJZix1JYnqSfadfl51/n4cnf7PvF/y8p/zq98f6otjeN1/wDj/ci/+d3kfk35/wCP9/8AUJgv7v7N3Z6Pt/5/a/NPD3IWE5Cx2yam98ps7anMeFxreZlOOt5pUu0Kd2Cy6QPHWytlKkiLNBK8QsebHuf0ybC/qzOSeAN18q7au7J3HzTyvlt5Yfj7ae285V+xd65mud37TwVeOX4SadqiQ5W5aQda1W/MqI3py449E/JedxXMHpUvbP3BW2/S3hldibR58TEKb29NqbxpVr9OpYr5bJM12Ollbi1CjTVZZI1n85Nz+mTYX9WZyTwBuvlXbV3ZO4+aeV8tvLD8fbT23nKv2LvXM1zu/aeCrxy/CTTtUSHK3LSDrWq35lRG4l4NxNxcnV412XituWMskDVVzOYijNrcGbWqzOYhdvy2bQiLt2eZ26nTX5N6+ub+rxwuF5Nqct0Wb1F+m/cFiFIs/exmPe1Ju7bePe1jnul2hezFBQu/asWSndasF+nfsVILXHfA/wDVS8tcQ8lbgr3IcLyFzBc3QNmbcihpST3b0knIm1dmYRbqRqWx5yWa8hrAjRqlzvFeTfO4eVt3x8j+pHnvdB37znvmGaW1QuZv4m3bx+FxNqxDBLNDWe9bnnsyRI09mxM4RIhEia6/qfr46/3vm12yklia7kBaXFYjH13uZTKy1IfNljq110VE7miiazZkirxySwpLNGZU1rXNyy10rUGs2MZhMOkooYpXjkaaw0t2TW5eELNWN90iXyu4QVa/n2UmaNAkMLaBoYQVVxr3DzGYl30I1Hex0+jQeAkaPI510RFLMdOp0Vep+vwBIjIT3dHUqfdYo3Q/UwIP3wR4byYZZe3Tu8uN37dfZr2g6a6Hws8i+Uj/AOS8zVWm/BP4qP2kaHXuI7fo11IBk0giTvK9vaZvxXb+F5fc517vp79fvaeC7nVjpqegGgHaqqo0AAAAUDoB0HyTAEApGJgvYGeQo4VlVvwgArM7afQupHTUSgRhmj7JDJ3aeXF3eUyhfp7mdPvjT6ifH+Lx7f1j73j6vr+Tr81TJGJp1IbyXP4mIg/gWFHVm+tAwC6aNqe5QDJI7ka9WYsfecyN1b6yST98k+A4TtjbXtllZIImIOnassxVSeh6A69D9R8J5lpCNSJFrpJLJGe0+zvCRsAehKyEddRqPEYEaR+XGE/Fggue4sZJCxOrEn2+zTQAaDxp9XyGso0k6i230tKrnSEN/wABNBqB0L6nVgEI+ZpFHJIdQukaM57ipYDRfp0Vjp9QP1eNFBJ0LaAakBR3E6D6ANSfveCtX8H3SJpYYjY7gg1KE93l6N3FChDdRqToNC8rtI507nclmbQaDVj19ns1+bSxNulO+Jh7MpkLUkxipTPF5iUscaqKxtkyL5rwsyRr2xs7EN2lzJ2POF7ZIpGk7Ye9V8iKvo/eWiUMH8z3V07TqdO4aPZZBMJh5TxUlDCEKrJWiV1Rw37sE9OmgPXxqazM3XV5Ps+R2J9rO8lUlifaSTqT1J8eYdW7TGUEx+JZRHr2hpJtdQdSWXQKSfwQNAFhjWedYw7JEgeTy1Zh3sqLrpqdNengCSVFHc6uV1lKiMdSvZ7rdx1CaNpr7SB73iMu0p/DMqKirpp1RY5Cx17vpYqO36m008aivYLe0B7aMhP0d4SJWI+sBgfqI9viTthiQP2aBfMbsC9SIzKzEdxAJPt+gEAkFyzE95ViB7qaoO2PRF0ACglVGmgHQdPuOH9T/A2396+oniO3suDZnJvpro7r3FI+Nyf2ikVHeuw9pUo7qrYl/wA0SxZx+KtzwhbMk0JrTyzV+I9vcmel7PelX08cT8iYjkvkA8jZHLWt0cgZvbqP9ibbwNHNYvAXTXmjsTRyumPeumryyWvNihqy8f8Arq9MGx35ZyWC2ZJxtzNxFR89s1unZ63JbFLI4epTD27Uh88RlaEM09eetSsfC264tonCmS5d9OGf9Lnpu4E3hU5IzuB39NlJdyb/AN74rSTEUK0O48ZiLFuBlKwqIsRHWgge+012aw9Suv69f7/jNbaz9KLJYPcOJyODzOPn18m9i8tTehkKcvaQe2WJ3RtCDoeh8ZzYnGXDeT9YvpMuZ+5ldiUNvXLTcmbMlzzW7H2FLVwFO9frFZkWxk50wNzGykxyQTULNueFbPC2y/TFmfRxxhuKP7C5a39yjeyjZyzt/KVrHxWOwq7lxuAuzUrUMb1rkGHw9qZneKOe5TrTS9+xuHtmrYi23sfArSp2chot3K2LFiTIZPM2vKADT3rk09mTy17A0hA7Y16eXCJO+WNVsvIFHskEgihVSdF1CksTqSBp2jUH7/6+ny86/wA/Dk7/AGfeL/l5T/nWb4/1RbG8br/8f7kXT/t5kfk35/4/3/1CYL/yQdf2eg6AftfJ/iHyj/d9v+Px/j+6a+NNNNPu9q9es16VKlXmt27luaOtVqVa0RnsWbNiYhI440Us7uQFAJJAGvh6mx4rOKpjuW5uvPYaSKV4ZYfLWLbe38g8NhbSOZCJ8rVWJXiUrVuV5Wlit3bF7K5S6yi5ZymQmF3I2pq0jyQdxlIStVjlsSyx0aaJWg8yTyYUDuxFiZmSNiRCmhDWSkirOsb6EKFB/Cbpr0APXQSNoy+YFMauFlZR7zlehC/QNWHtPQHRtDFH+JgOn4tNNXAPcvnyAAyEHqO7oDr2hR08RiF5Q4YmJYmYMJJAEby+zrqw0U6dT0HjWVgmkggYyv8AjIyihdHh6yBVA01CkDTQdeni48rmSwJq8Bn7y/fDLDKWMcj6ntcIuje0r0/BJBmTy/K7ZZF8ru7/AC+1yPL7/p7fZr9PypLE7JIjaqy+0fQfb9fsII0I6HwG8mCJgAHaFGjEhAC9zRg9o9mvuKo6np4/Z+SoiSTQeSYjJHFFEEWVF7GtRyRsjM5ABAcagk6Np472Zm9oUyEPL266qJJQAWIHTuP0AAaAAD5T2gse0t0BPuqO5j0+gDqT9XhfKXy2V0k8zXul70UAFZAB2gNqQFAPUalu0EfseCXEgZwDCdAEI7iruWPtA0KgAe3rqO3QmSR2kkbTud2LOdBoNWbr0A+YXKuUHukr7oDsreXqxBHtBOn0gEAj2hnclmYlixOrMW6liT7Sfbr82vJLJKog7CyxRqJJXE7Sfi3QoQO3QF2buBICgge7MsscaSvM00pUauHf3vL1JJULqdV6HXo+pUafNNgxfE2JZq9OjTE0Nd7t+3MIK1ZJJyANWOrt17UDNoe0jxSqzeTZyUszZXKsqxj7Ry+TYTnWOGNfNQHUpqg0iIi1VtNViD96p77v3d5ezMim05k693vDtBB0IUHqSWPt8K5BSEyCPzmRzErkd2jMoPUDqQATp9HjuISfRnBVhIIXXTRJAysjnXUnTppoPrIAQkJEDqIY17IgQNFbtH4TAdO9tWI9rH9Qf4flCINWOp9oAAUdzMzHoAACST0A6kgeFKxmaXQHunAEUbEdeyBSe4g9Qzt2kdDH4BLKoUOoWJEgQCReyT3IQo1Ye6x01I0B1A8fV1+j/H83nX+fhyd/s+8X/Lyn/Os3x/qi2N43dhisiwz5WTdeNaaSOWezjt4TSZS1Zd4fdVVywytaGNlWRYoYy4buWaXxv2o0kYtjeVfImsXX4j7Pt7NxVKpe8nXu8mWapahjl07WeGVQS0bgf3f+rx+z4+r9QdBp4kShYowwS0ZYUllil+MqX5JlRLsZPfFLGkTSP5Dxr3OiqX7XYpXht3JMjZjj0nuSQwV2sSk6s4grKqIup0VQCQoALM2rH7rBjq9C1n9x3a72amEoSQRmvWIeKDJZq3Mf81pvMhiDpHNO/bK1etYFecRxZLeEy5WxVnheljoortDbGMt49wYbGP2/YsWVS0gaQtckle2DK6rOkHlwIdTove7hQAqBn07mSNfdXXQewD2AfQPAeN2jdde10Yow1Gh0Zeo6dPAmmJnksoHSV5GZkRJmhbuB6lvc0GpI7fo1IKkAavI2gSNVGrueixpGNOp6AAafV4BsTKfqhruk7uPoJlQmNAeoJ1LDoewjw2kaRqxRu1AzBexe0BXkLPodSSO7QnT6hp4hhMkkpBWKBHlJVO4hFRO86Lr0H0DxMkbd6JLIkbahu5FchG7l6HUddR86WQNGqRDV2kdU94ozoignVmbtIUKD1+918PJp73dFEi/ER9/cU7pXMIXuK9Oh1GhIGraHx/vafL3SErBGVMzqQD2n2Rx666u2h7R+2dFDEdnRIQdVhjXsiUgaBu0fhMAdO9iWI9pPj2e3x/h8PGwjVoT5DeUNELQDyi41+liO4n6SSfmKqKzMxCqqglmLHQAAe0+PLLRuEJJaPtb3mUd6+YB7wGmnQlfaV6HU/M/v+FlZVmdW/FwSd5i6aEyTgEdw+gKD1PVtANGLMSzMSzMxLFmY6sxJ9pP0n5sss0iRQxI0sssrrHHHGi9zySO+gAA6kk6AdfEeQuskeMxkKphqMkzhL920vlW8rIYuwIER5KqrKx00kdShI74rLLH3mSaZJCoDSTF9TOVB10VtO0admqkaE9+v0f4PDSyjWCHsaRdSPNJcBIFYewt1166hQzAHt0Lv2onezN2IO1E7zr2ov0AewD5reTDLL26d3lRvJ26+zu7QdNdDp4lV4zrAQsxQrIkbMdAHkjJUHXp7fb09v3Y9fCOQv41m7NS/mBYvdLBddO1idNdCdVI6aHX5/Ov8/Dk7/Z94v8f8h/8A6mp/68+TlP8AnWb4/wBUWxvCii1SruPGSCzgclaEqLHrPFLkcTZmrhmWrkIovh5yY5VjbyrSwyTVodLNW1WsUMhQsPTyOOtqiXMfdjRZHrWViZ0OqOkkckbvHLGyTQvJDJHI2/vvbc4/6af+1PcX/kwqaS1LW48pItbA420ZWWQieKLI5azDAVdquPil+InBkiWRvKqrNHPZg1uWrFuxkMrlZns5PJ2yrXLViRViksWHjVF72SNIUjiRYYYFSCJEiVI4izEszEszElmYk6ksx6k6/IO4lV7gGKqGIBPUhSQCfvEj9nxYlMkQ99TFEpdw8T/5NIWVdAEXQaP2kDpoCNBKtSGx5Ldgkih82UEL/kzMVGhOoJ1IA110AHQBQQCzBR3EIup9hLNoAPrJOnhFEqt3iMlYkleQM7hTEiMq6uAddNe06aBtfEsQcdkJiWSZu1VjaUDuRhGz+8p1BVCx91iNdD4kESdzP5iCd9QwidPLIWIHtBZSwYsW9o7dCNT+vp85vJmlh79O7y5Hj7u3XTXsPX2nTwXkd5HbTV3Ysx0Gg1Lanp7B8pJZFCqWPc2munQKoGpJJIA0H3zoASPcTsA7tNWLuwLkgu3QEgEDUADp7Ndflg71DRrIssoYBh5MX42YlT7QEBOn0+wA+C7EszEszMSzMxOpYk/Sfr+ViNNFAJ1ZQerBdFU9T7fYOunX2AnwUgiVOhQzsX+IkRho4I7ii931KNe33SzAsW+YVUFj2s2gBPRVLMSB9AAJJ+rwA3a0yyK3umGaAKqhh1Usr6k9R7BpoddfdJIAJJJ7QqrqTqdFUAAfeA0HzP2P8fjRz8XkpvLShiK7hr12adjHXVIV7mVGYEGQqQNCAGftQrFumlFRhlykVqti8bfmee9UgldVo5Uwgh4+4KS8Eyl27e0RvGdFrV40NaukFZlSRFSQV4vLhhgEYBFZOwBEQD3QupB7O3x/g8A957ZZz3J2EDugQeW4lPtP4xgVHs6E+0fNkZl7n7F8klVdVkEqsS6N0I7Aw0II6+zxZsYi3um1BLXxLbYrbeaS9ikFVVfK19w0UVvNdtTKnmLIJEdQ7Mg7ELd0SIIJJmnf4Z275KgAraKe0e8hEMencg6gdOn3UIg1ZtdOoAAALFmY6AKACSxOgHU+JPK08pSEjIXs7441EaSMOnvMAGY6DUknQez7hzr/AD8OTv8AZ94v+XlP+dZvj/VFsbx18W951K3ZmtswVZ7lqN441s7TrX1n3DDk420NhKVR7d+oqnzkmUrB3LYngsVYLogipbwSjhhaLdrVsrTmuz4QzyTyJHHFYZrFLorvJZloxRqDI5P6x/5MGUzy2O7D1FmwW1mBM1eTF4+Rmt5esEeWI/atwM8dqu4SelHj3ZQ8Z8F3OrHT6AAABoqqo6AAaAADQDoOnyjX+94DLFIyvIIlYIWBlI1ESkDTuP0D2+N6bK2fvLH5neHHeQt4Xee3DXuYzLYTI4bJy7cykbUb8EHmwwXa0sHn1hJF/km7+2aJndZWRxIqJI5hg86RYyCgeYL3nqq+1uunXwsoVHK66B+7TUgr3AoVYFddQVIIIBHUeEi6KkZdgADqzyaB3YnXroqjQaDQezXUn7kzzTPH7wREiiSZ293V2Ks6doHugE+3XprodAIkdQvtd2BeQ9BqVXoq9NQo1I1OrN009vy6sGVni1jKuFIWX3SXUanRk7vdOmoIP4J6+PdHu96IWJCoHfXsDO2gGuhPUj2H6vH42V5nHtjrBQnUaFTZfUag/SsbqRpo3XUL3Nr2KEQABQqqdQoAGnXqTp7SST1J8e35iRroC507mOiIPa0khGuiqNSx+gAnwYoO/sbrJI6hJJtPeVGVSwVAdCFDHU+8T+CF0+bNBh3qtnbaFcVWnnrRyzlHX4uSvHZdFdoYmaTrqAQO4Ee6WuSyzZbMTeW02XyTCxc7o63wxWq8mrRRlSwADFu09rOwVdFcqJoFFbRA+heBIUVI5HT2P2AK/b7G108GD3DJWlebRJEkEkc0SiRlaMlT5fYCdCToxPQKfH1/I2olPZKnaB/kE8xD5nd9TN2r26e0A/UPnR6CL8V3dvdBA+vf7fM71Pf97v10+jTwEdz5YIZYVASFWA07khj0QHqT0H0k/SfurFQSFXuYgdFGoUMxHsGpA/b08PGoAkJdHlVlf8Xp2lImXpo3XuYE6joNAW7v19PuHOv8/Dk7/Z94v8e35OU/51m+P9UWxvky+Ayfn/Z2dxWRw974WVYLPwmTqPSsGCZ1cK4Rz2koev0eK+Zx9WtHuaHF4TceESjXVI4s9XiOfxQhjtO0QSG4sciLP3I/aEl8wN1xuaxdj4rGZehTymOs+VND8TQyFdbdSfybCpInfG6t2uoYa6MAdR401/a+T/H7f8H9yuSuXuE91/kVyHgM9x1SxO4fsPbe4/hK2d33Qw2Vj+yd2079GTza00sfdLWYrr3IVYBhwtvLc137T3Ju3ibjnc24Ml8NTp/aGbz2z6eUy134PHxxQRebPLJJ5cESRrr2oiqABkeVOCd4/kNv2DkbY2Biz35PbV3N2YnMS2VyVT7L3jRyFI+YI0/GGv3rp7rLqddlZrKTfFZLL7R23k8jZ8uGH4i9kMNDbtz+TXVI075HZu1FVRrooA0Hy/rPgff8f4fA+g/T/i8af3vH7Pj9n9jwdfb/AIP1L9f6/q8QzZe7HUSxI0cAKTTSysq9zlIayu5VRp3N29oJUEgsoNe5XfzK9uCGzBJ2unmQzxiWJ+yQBhqpB0IBH0j50krhysSPIwiilnlKopZhHDAGd209iopYnoAT08VLdyn9n2bMCTyUjI8r1fNHekMryxxN3hSPMUxjtbVeump+XX5d42q9yxj8hNgb+Lw1upJPDaj3BnIvsXbq1rNfRoZHvWK6JP3KsZIkZ0VSwq16yJDW0CpBBHGlaCKonw9aCJEA7CilvcHQIyaDxr/vfLlc7cgSymLxV/LyA3sbTjjhx0L2ZVklzEtWnG3bExEly3FXUMGmdEDMNk7t3/5ewuFref3JeyfHGEy2Ssbh5Nrbd3ZcweO2vv8AaSpTGFpYu1jz59Whcurle/zXXFGJK/jARVqMvH+7Ni4iviuMd8bDkl25l+P48ZLDawdXGU8Q9etYx9SWvC0WLso0CAHyRDIRKucreqSrjMhsHC2bC4j1F7Rxt58dmRkLkD4fH7y4z2vVv2sB2RzTxSZaWT7OV66wyzCWavLcg3Bs/PYzcOInMafGY2yk/wAPPJVju/A5CDpLVspFNE0tWyiTR9wEiKTp9z/Hdyd0XmRhUVyS3+TDgsCob269TpoQCCD4jASNPLjCe4GBchixeQsTqx19vs00AAA+XvSM+WCVaVtI4VYaHR5pNFU9Rpq3XUfWPGkbpOzI6sxiYRJ3aaNCZNCTpqCWjGh6r1AYF1VQgJXzJHSKLv018vzZiq92h17dddOumnjRh5kiy6MvcDCUT2jvjOrdx+lWGgHQnu933j073ftXRUDPp3FI10VddAOg+gfV89UbQM6xysOxNV71Lxdrgk6FGDH2dToRqoPz/LVp47G0/elQ1q3l2Js5Q7YDFb1aUIkXmeZGAgZyhJIjGoQsiak6s57UVVBJJ9p9g9gGp9gBJA8F3OpJGugAAAACqFHQADoAAAB0HQeK0g8uMtJLLE6HSxojKgdyvUKGU+X9/u8RyE6mZWlYCPylUmZk7U00BHu66qNB+D9B+S0g9qvWsH6ikbNAQNPp7pV0+jTXrrpr+oQkaNI7a9qIpdzoNToq9eg6+D3yK0p0CpC4dU66lpZVBVtR7FRj7dWKle0t0CKzK3lx6rGOwdqe7r1IBI7mJJ1JJJJJ/wC/8z7/AI+98z1j+pjll8lJszi/1pclZOfE4OuLm4d0ZzJ8G8U4Hamzdt1HKrJkMvlLVTHUxI6RiWZWlkjiV5F/Qi9HH/mqfx+/pIcn/wDmjf8A8G//AJpn+lT/AN3r/wA1n/2k/Jyn/Or3x/qj2N46eONeIeMeZ8fwjwTlspnm9SmZw2T3BU5T3btWahHSx2ydn08bTNKejdjkvwZaLIZOCFxJC0kFuKF6s/D2/wD0y8vcp5Snuj1Ebb4c5F4r3VmMHlouTtv7oxs24NsiOLBY7E1rEtXF2jXlW1jpTBkJxPVlhEamXdXJOVzFLF7AwOHyW5d1Y/P5e7BtqnQrCS7kMhi5KkNs0bCWTM+lGk/xrO6SQzTywWIfRDzdyalnau2ORMBzTkOEuIb0U0GU4+4hrcY7hj2tmdyL5kld8tuRG+1rzVmkSPWOsZia/kVvT/8A+RIfxl/+QJ/lRu//AMih/i7/ACr+zvtb7No/xK/xrfxff+HvyX+1vi/O+z+n2j9m9343yPHqOPpjG/m9BI3HsY+mIb5/Lv7PO5Rh738eg4s/jJ/8Nfk19sfDa/G//TX7S7evmeOfeYfVj6mOTIP4vOXdz7N4+9NvGO6ds42ThPa/fBFjMrcx+6sdlYYIstHU+CE8GEqyXZsbNYsXLMweCtwrN6NeRuUOZ/SNvDcVjC8/8Mcob12LAuw6OXavVv8AJ+IF1sPQszoey5rg8PFktKQqSPcgtFY/r/uPzF/49HEY/v8AJ2L08enP/wBARxF/q/x/jL/+he4z/wDW9zxw3frBDYpch8DW4FkBeNpa+yshLGHUEEjUdQCDp7CPHGvrk5r5b5d5S9XOYwN7em97WWze34eO4t1b/wBnWMLex+PwUeJTJ+RicdfONpI2VWACFGjq14BFUh9UR/8A9qt29NP/AHVsVqfHpUI//hk3D/7Zd969fHOvpuzXLu7dgejL0gy4bCbv21sSeGnk99ch2ZJKU72EyEU9N70WTpZSKteyNW3FTr0uyrVWa7Ymbgfb3GPNnJG+vShv3mrBX6/HHIWSpX7Ox+WcRj+1M1G2Igp46V8pTmyGtmjjKcnZCkFoWfJgmGNGvX+Pbjw/f64bM/R4x2p/9wKn/wCc8vjnCDh6balXlOxzNynX2Bb31NkYdnUt1z7HwUWGv7jfE1rlk1IJis0scNWRnC9mmjEi5lP6z3+srbI+reVZsjvWrS9SPFWCTEYKaIXNtYfGYjmPEW9w2IkqkTVitWnD2SpBUopHGsk3qq9O2G5m3Fz1wtwjntjWeB9+7ko7ixdo7FzaZPCx4yhg929t/F0UhxlJq+KZFirv55iSNZPe9Xnp6mm+z9ieqbZ2K9TnGOPcdlaXcsd6V9508evcFSR7VjcD+WikfD0Y9e0IF8bE2lXVMjsD0DcN5Xemc70kloxcv8r04IKFZXRhH8QlK3irMOoYo9CwOjj3fm7QoJasJQs7E5FuWaSzyrUsW6O4drQ0rU1YHseSFLFhInZSyCWQKQHbX9f+5906+LVladTz4sddkr+THWhu5PMPUavjxcusiOsVcKpRfO7ZGYeYFSIBzBJHRGLx89ipVljewt/4lpRfnE8ZDRtGfPHa6MpXt0Ktr3D7jN8fkq4sQkKaEDrYyDSPCZ44zVjPcneuna8vanVdWHcD4eveoT42g3neTkGla23uHWH4mnXiLJ3qND2PJ2toOq6uKkmK3RirGLgpTtfwtV8fcszzK3lw2RPEWkSPWRS5DAAoq6HzWKySLc76EkBApSxPNNFda3JYktR3pJC3lssgTyCpVAiCMooKnGYqaKVhuPduDoxTxsqirPgmffCyOrA96v8AZXw5UEEeaG193Q+SgVItB3Rr3sjSAj8fpKW0c6aErp06ewkFIoUaSSQ6Ko9pP7fsGnUk9B7T4KMVJGmpSRJV6jXo8ZKn9o/JyZSgahDPY493jj4WuXaWLrtLc29cWOe7kMjJFXhiQkCWxPKkca9rOyqCw4xpZgVTPlqmf3nEaU3xMVahyNu3Icg4bH25lUKLkFPJwRXIkLIk6yCOSWMJK/hE7lj73Ve927UTuOnc7fQB7SfGO3T6Xd6Y3jytSqR0rPCG4R28HZxTmYLd+7i8Lhq1l9q2Z0WSS22JoutpzIVWtauXMjJNxzv7AZfhjlatGJfyF39NWpfbcUmek29BPsrOTeTFmoHsrHDHbpxmvZlZ1oS3I4ZZl+eokZIQ/wBMndqB2B1ZkjDOAwI7T26HXp7DoY4ACSCr2T397hho6RKSO1D7Oo7iNdSAxQfIEVSzMwVVUEsWPRQAPaT4SNUMsuskbAHvRnY9kYh8knuI9obXQnQdpA1YGeYRiJlrhZ5GaSPtIHZ5I7nCqCT+CB0IHvaAxsq98g7i3mgGIEjSMBOuun4R7joT0KkA9waRy5Ve1dfwUTXURxqNAqj6FA0H0fcbIGpUzysjMzOXjdi8cne+pbuUhg2p1111Pzv1/seN55WV0DTZ37JEMcTqEjwUPw8MpZ2JZpEkXuGgHcpI6MAsES+/I6LL5axgurT9Y07l1LdydjAfR3EaA6+FYQ+bMdTrKfxUZ193thH4RGgOrnt6kFDpr4E9t37n7GCyu4sWI+gLxsVbQdv4LtoD+51IIBIUKNSQq93aoJ17R3EnQffJP3/ktBU7g0Chz3AeWotRsG0Pt94BdB9ev0fqAyiOQxK3a0oRjGpPTRnA0HtHT748SK0usi9nb5YEkTH92rSlhp2+wFQwJ9h00JkWJfLjk7AV17mKp7A8hGp1OjMBopbQ9o0UDxuC7z7zRmMD6Y8BQwicU8TcUZy1VzU+4YMe0WT3dvgbkxcuJjurNPcSu8VW9Ka0ywpPVWNxYw3oh2HuHdu7+CYfTtc3fBU3TboXshtvPzciZ3dI3Rakx1erBG84yK4aZ69eJbAWqZELQoVjyWHxB3hylvXK1ti8L8c13Avb95HzYMOFxnV4xHSrnW5krLyxrFXjfR/NeJX/AKwjE8q7mTePI9PeXFq713FAsiVL+45W3NPklx0cpJWrBIxr1EAVVhjRVjjUCNeSf/iig5L/ACG/Jvax9Jog/jP/AIuvsv8AJ2D+Mn8lf4q+n5T/AG52/aX2x7nwv2b3fivK8ZDlXd8Gfl5r2pxzkpMZNv2E2d5Yyrlt3yYLYWb37VtxyibL0cRax9zKQ2EIksxSJPp3ORsrnvmb1Ic0cycjcmYHH7j3Jvfa+89qy4p7ktSOsdtizuPGZ63JLhPL+yJjLdQq9YxirUCfDx8m8M8l7qzvMXproYbEZThDljdWfwFjcOHswCCnPsCzhXu2MwkUVZ/KQvGKMfwXfVEAtGBf1/4PH97/AHfHrZ4F46yuNw3KN/127g3zxbczcpgwM/IfF3GPD/Im1cPn5wr+VSyNnGrj7E/Y3kpMZu1vL7T/AGO39YF/yT+Kn/xA42/S4/8A0J/8Vf8ARX/8HX/zWfvfJyFuPZfqQ33w9i6XqI3bhZ9tbYj3A9C9frca7SvS52Y4rO4yPzpY7MVdta7N2wprIRoqY/dO4vVVvvkzARU8lRy2zNz4rLW6GVguU2Wo8NrO57JrTmr2hXsrYr1xKyxvB3iKaUNtrjXN8g7Iw3Iu86l6/s/YGV3ZgcdvXddHFwS2cnc21tW5YS9eirRwzSTyVYHWNY3ZyArEbl9e+A5L5j5Z5A403tBmVr+ojIbV5p4+zOwd1b1q4xts7Ry8+KrX9lXKaXKEFazHJDKRFLRxzOjiTxwNxlzdtrkQ+nevsLZHPu+Np7Mq4PN5nlXcO48dFlOO9i7poZLJ4iqmBw6r8dfiNqf420saNCEjSZPTR6nNsYHmjCbL4U2hvPBZmJ8Ds6jvV8nnsPl6GJtbfxtfO2aE8KSX4PiYrtxI3jEsbxTxkxyYLd8FOTG3clhNvZqfH2BDBO+P3NhIM7hstFSSew0UNiKVo2RppVjsw2qyT2RX+Iky+4czNJXxGBxd/M5SzFWt3ZK+OxdR716aOlQSWeZkjRmEUMTyOR2orMQDb9Xvp35D3lsHcvIFrdNyvyRxrWv4ra+e5Ex2TbF2d17y4u39QqZCO1WvVXlsR4yxhZLrO9uSaSWwttuJN38gerDNetH0t8vcq7K4q3fR5Nvbgl35ic/uSG0IrGFp71yGdt4sQwR2bFSXF7hevaki7MhTj0ryf3I5+432fSmym7H25jN27exNasLdzMZDYO4qe83wuPrj3ms3YKM1WsEIYyyIBrr2nivbfIHN/G3DfJfFmwdmcfb42ty3vHb3HLTZLbGHG3IMztnIbsmp1MlUupR+K7aE0slXzFitLE7IZOE/QJ6UN8YPmvkjkvmXbGW3NmeObEu79l7ZwOIw89iOaXdeDdsZeWNLkmRvmnZsR0q9Gy1xq8iIPG1cLV0NbDcycXYqt7iR/wCb0NuZepCeyMBV91B0UAD2AaeNqKPadr4MfV7cTEB49Xvp85/5S2PwpyFg/UNurc5g5T3Nitg4jIVoxDtDKUMfnN1SVKj3Kluj+NpGYTtHIskcTJHM0fAu9+KbV7Ocd7f4g3tsTb295MTkcdgd9z7d2nu+TcGd2fbyKR/HY2DIT2cYl6JBFLNVmMReLskf1u8Veo7c1LjnZ3qwz+G5r4m5J3dJWwuybcl7K5fO2KOT3HZKwUoTJlchj1uXZY64sY54mkSSWMSem30+cJci7V5WtYbl/A8lby3RsPM43dGzsUtek+F29ham68O89K3amGQtTWI6c7/DiNUmKyN2DJZLF0ZrtXafLvHO4c68Mcjijh5Xu7dW5OY1IVBbyFSIu2g1kA11IBwfIOF5r2bujdGY4+xWL29wttjL1M/zfld95LFDCYvYacVY1zm47k2SC0hNPTjraMtjzxWdJm9Ye+OKrGTxHIuA5F5Jt43J4mGU5fb9afAbYqbkzeOMZEkE+Ox0ly1HZHvV2i84dY/GweY/UNyXx1vbl2Tbb715VTkPnTeuA5Hp7xgT4ndG2MdwttTM4+/kq9W2k8NBIsHdnyMZEqyW1mTx/WK734n2rh9g8c7qy2wMtsHZeFw2O21Rwuz13DuGDDQVtuYpI69MeR5LzQV0EcckhUEjQn0bevzEw2o5PTVzZjNr8mWcbWaxbm4e5PkXFbj8+NCrSCMJPj66Bv8AKZM6A66jnX1ibpqWIt3esvnfe/IlaS/qb9bjvb2euYbZ2IkYgaRwWpMuYAgCGBoewdoX5sdmhvrde2IUrpA2PwdTZFipNIsryG5I+5cNkZ/MYMqEJMsfai6IGLM20ax5T3280uw+Rp47747jEW60dfcG1o5acCJtwQGOcyo8pkheQNFH5bxqZVlr3LfI+889Wh83zMTlqHHkOPt+ZC0SfESYPA0rQ7GYSp5VlPeUBu5O5G+65mxPkXvTZnIyZKaNIWq0a0srM8nwtV5JSGYsQ7mQllWMEe5qfuGTycED2ZqdSSWKJImnHmn3I5Jo1ZT5SEh5mDArGGYezxYt2X82xbnmszydqL5k00hllfsQADViToAB9Q8f4vGHWjckoW5clUrw3I0EjV2tTiuXMRIDroxDRse111VuhPj2+Nv4crIlDAYCfN6NOZILmX3JkJMXFN8JoBHLQrY2ZI5z3MyX5kUxqHEh/Z+jwHjd43XXtdGKMNR2nRl6+w6eIw2mkUYijCqqAICW0IUDU6kkk9ST1Pj/AAf4/H/kPNfPw1OUOa5cXgdr4uBDPew2LizUOU3Pvec90cUbYTE08pma9axaqtckovUqT/Gfi1oYfF0KmMxOJoUsRisJi6dbGYjGYvF48Y7EVMfUpdkUMVWNUjhgjiCKihV0HTwW0PapVS2nuqzAlVJHQEgEgfePj/e18f4/veJsHyDhRfhAtwYTN0F+C3PtjITRxyPkNt7lrslnHzP2RCQwOUsRq0FmOau0kUlervyrvfn/AIuN/O5exytjmq2t98a7eag+Uo4vkPATkfaNaEJ50+6IrletGJLCz08ZVqVFtYTc+378eTwO5MRjc9hMlCsiw5DD5ikmQxl6FJlVws0MiSKHUMAdCAenzpGJmbubuRrBJmMRAMJkJ9p7NOo6fV0+YkiHR42V0OgOjI3cp0PToR7CPBAaOIMO1jBBBXZkI0ZGaBVJU/SpOh+rp49p8D7lHF5TSsnb3TRRPLYWBdFKlVIBC6jQsNfYvcFAAfvUgJJ5bEqyEHt707kkAZQw6r3KNeunsOnzEsZC1DTgknhrLLO4RGmnbsjQE/tlj7FUFm0VWIyk2XhSjJk87kczJUjsx2Ja1e2yKK/mxjseT3T29mo0ILdujBZXQn4iZyiomixw1gh8wdz/AICBe1V7W0CBg2i+3uTUzaDtkYaCFtSC0YHtbTt7XOnb10GoVgzuxZnYszMSSzHqWJP0k/IqKCzMQqqo7ixJ0CqB7SfoA8J1VmYd7FW7lUNoUQgD8Ie06MfaAdGBHyhEGrH2dQoAA1ZmY6AADqSToB1PTwW+JrtINNYkE7NrrowEnZ5Z069Q+h+gnp4DEHy3LiOUI4jm7G0Zoy4Gv97X6wD87r4LqoEYPb5sjpDF3gA9gllKr3aHXt11066aeCWsxs+hHlwI8hEmn4LO3anbr0LIzfeBHXwSis6hkK+Ye1XVR+M70j0I7joQA/ujpqT73gLEUjK69sscUSTrqdTpYVQ4+r8L2dPZ08B5pJJWC9oaR2dgNdQNW1Ont6ff8fr/AMPye36v2+vjf+wMNzZfyOQwkoxO+tvccb921it37FlyMkpq4+9k9mRRZ3CWD5EyQO1uGwRG+jkq58cB8a7OipZLYHqA3BuPjDN7qz0k27efqmer/C7+TI5DlLfU+St5PETZXdTTyULNZjCwndZy00SJvnkv1EbI5T3FvHiHO7y4u4Lj2nicFnKm19oG6cbuLcuZXLbixOMGeykkUsRnxmCrvFSf4We3eAiMHqPZdv8AIw/8jE5X2JHxgrYfbndhTUs5hZTvnTLEVf8AxQhI+ANzor/SFDdfGc3H6gcnTxnFuXMeztxHJ7Yz27sVfi3TFJjfsfK4XbtLITPXtIZIZTJX8rRu12HcAa3JHpM9QfLXpn3JcsyW6uS2/kbW8MRR21lMYYZMVtS5TyGFzsCT96u09vcFwPGXjMZDKyXfRJ6pN84/metkeN7fJfFvKEdyW/uD7CqZWxWFfPZLIww37PnmG2syZNp7FeaJUhsz1DGwtYDAb0zOwslYsU50z+DRZLaR1rAmlqP2PBOI5QNGNW1BJqFDO8Jlhl/Sh5C//B7k+n/3ofHOv8/Dk7/Z94v+XlP+dZvj/VFsbwf16eOOd9ca8jWeEvUrwTm7O6OGOWaVGS/DSuTLHYs7X3LUhdGkx1yevXJnCTNWIdlr2YpbFSzt7an9Y96z9j769PW3MxS3Pf4z4QxFfCXuQclRtRyQYLc17D7S2ZFBUHaJVuTDIyREMtaCvLL8XFu3aO2MXSwe2dt5ihSwOExsCVsfiaN3amNzc1GhAnSOEWbdh4ol9yJWEUYWJERfTh6mMZlNm1NgcN7X5E2xu3FWbOXi3Vau7jweVxtN8BSjoS0nhWTJQ9Z7sLoFkZUYqoOL3DivLbJYiWdlrTzTVqmVoW4DBfwuQnrBpFhlHZKjdrrHZhr2Ghn8gRPRy1aET4vO47ulo3krSTQiZDBkMRla0byxrPXk8yrcrlm7JUkjbqpHjdu4v6sX1i4jiTjvkDO5jM5XhPl+lNkdl7OlykVGSSfbqWcLu3GX7Bkq/DV7ku3qV6tQir1HvXfxsj8d81f1l3qrw3O54YztfO8a8L8Z4pcXxdLn8S3x2395bmWrhtr0nuV7M9kTQR7caewkdVJsm9VGon+4/wCv/B4n39yl6bto5Ld9571jLZva2Y3rxnYz2QyeQkyuSzO5YeMcph4snkLFiWSSbI5COa0+oDTFQAMinp84W2rx7dy/xSZLcSPmNz70uU7j15bGHm31vO1kcyceZKsEy434/wCFWVfNSFZGZjHxjzzsv8u9jw57Hbmjwn5R7s2v25vEwz1sfd+0tm38dbPlpYmHlmfyz3e8pIUipj6cfk06NaCnVi73k8qtViEEEffKWZu1VA1ZiT9JJ8NyLzR6fdt7l3xLCsN/c2Gz+99gZTOdkaQx2dzzcdZTEjKWI44o4YrWRE8yRIkSOsaqg4x5nwPE+E27yFw3sifjfjHJbcyO4tv4TaOybIyC2MFj9k4W5Bg3RvtbIMZrGNkm7pi3mdyoV5E9K/8AWw+n/YcHp2x1WHcPpp5pwGyeU/ytjxNpYMtZtZPemy8pNmzUuyQJjbo2xUhT46sK92CSuGlg9Mfoy/queIJ7+3q3M+F5y535br4HkSjDjNm7cifEXamY3ZyuH3PLVo17lx1W95VGC1YqVsb59vISxpl9q7uwOF3TtfcOPtYnPbc3Hi6OcwObxV6IwXMZl8Rk0lr2a8yEpLBNGyMpIZSDp4j5f4t9PG2tvchVnuTY3N3dwb53VWwVq9OtiW9tnb+8MrfxuLsxkdlazj6cMsEZaKB44ndGzXGHDGwa+0th7jzmW3Hndt287ujeFTJ5fO0IMXl5rU+97uSnMc9etDE9YS+Top0jBZix5GPpZ2idwncTbpNE7m5GbY/2m103zWHGDZk7a+zu89ow/wBk/ACLSEVhCPL8b65r4x42o7L5G5JwmH23vDKYXNboiwuQwW3qtWlg8bR2TLefB4+OrDSrRw/Z2NgKqpAOjyd2/P6uriC1b5K9WHKu9ePOLpuO4tk7o+B2k+Uy2N3r9v5HcWaowYuQR1EgeGbHW7L15JFnkEawSvHxrxFtpQuC412PtnZWNk7Aj2odu4iLGNfnA9stho2nmY9Wd2Y9SfnYXdHxfZ9j7d3RgPgfI7viPykyeHyPxfxPeOzyfsrs8vy27/N17l7NH/U9yhM0iQ3qtipK0RUSLHZiMMjRlwwDAMe0lSNfaD7PF2hO0bzUbdinK0RYxNLWmaCRo2cKSpK6rqoOntA9niOGGJ5ppZEiihiUySSyuwSOONE1LMxIAAGpPs8fG5JIJ81Z7JOscMv2UgjZPh61jtLeYyyMJ2Ru1uijVV73gky00z27q2/svFUIGtZPKSU4POmStCuiRoC0cT2bMkVaOSWJZZozKmu4c3ZRYZM7nbOTWsgAWtUip18HiI5B3PpP8BSqG2FldPiPNMR8ooA4YFnYIY2SROxQw7m71AbU6HTQMCp9vXp4C1Y5UtfjHMGvmxyIqhiK7aBgR7xCN3aj92W0B+/4ubu3/uTF7X21i4rFm7kcpK4DR0qUuTs16NKvrZuWTXgmkip00exL2FYkZtB4uc/cy4uXC7+3TUzmM2JtO3UxdLL8bcR7jytTctTaG55Mdj6FizlZbNavNbTItMaaxRQwJVsSZM2/r6/eHiqTJaAir+TJEHHavbEISK7a9BKoAfVenU+/7PH+L5G7CpVtO5JI4pkJXXtYpKrLqNTodNepH0nwXc6sdPoAAAGiqoGgAAAAAGgHQdPG4+XuEs3LsTkPNRT5LMbPsWJ4OFuSdzmG1EMtyTtjDRpcNyZbc/8A4UoWUeKyY709bIPFJXs1+JubtrycO80NHilp7fu2JsltfeaXqY1y+yd1wRmlNBJaV4Fg+KkaOSSvUeV77S1ofl/x/wC94WvM5CIztC/vEV2k/D1Ua6o3TuAGo/CX6VZ420JU6dyklHX2rJGTpqrDQqdOoIP3fr4i8ttY/IhCjvLdrBB569rElfxvedCB7dR0IJZGLtHHGzRso7nqyBg0UsLn/JgydocjTUH6Tpp5akntjhLhtO5ZWhVpo2A9hViVIPUaaHr8rzTSJDFEjSSyyOqRxxoO55JJGICqo6kn2DxBuLK4pa9ajaMm3RYV/i4qkyopyMyGbypJJSoeCPywUCd6O40k8QAxxmdxGlav2rp7/wCDPY7z1LE6qrHQ6gnSMKrMYpmlaRWEsrJ2lmdvxvYzEsQ30se1iCQQNSD4CIO5jr01AAAGrMzHoAB1JPQDqTp4V3JkbRm8kKQncG7USWQkHQ9WbtHs0AYEkoyJHDCpBGkUSd4DD3wJ37pdD1BBf2Ej8Hp8yUgEIZIUdgUAIId1jYadxBK69Dpqo1BPbp+v/D4ZT5YEgEZd1Y+UPMD+YpXUg9NCQCdCRp18KWGsb6+VKupilA9pjYga+0aj2g9CAdR8xDP+K7nUGLo06p7WdodQV0Gmgcr3ajTUake4vcyy96ySKDqi/gKYTqvX2sCWHsA+nuLMSzMSWZurMSdSzE9SSep8fs/4vn5z1LeiDnDB8Hcrb9xePwPKO393Yevk9j7xgoxCOLcn+cYzORQ3lSGujwvhpFkbusJPXlab4nYfqS9Y/JuE5X5t442xkdubZp7Pg+F2HFlreYyMq8hTUo8Zg64yJxNyjiEqwYaNIzj4rslizO8YqePWNy3ufMbSyG3fUNvPau49mUcDezNnNYulgpMw9qLc9fIUKsEMrDIQ+WtWxYU9r6sNF7vZ43dw/wAjVLVna276MdazNjpYa2WxV2pYS9i83hrViOaOK3TsRxzwNJFIhZe2SOSNnRo+PeAfXDx3lOK8NDRi2weT9trNuHHVYMZBRXC1MduHbO8TQoVFhWClTqZpq6ovekEDO6eN2c+c/cu5Hnr1JcgYuLFZbdlqvPV27svCTzLk8jtPZVOy3/JfjO4RSx1aUKVligrY+mnmrL8nOv8APw5O/wBn3i/5eU/51m+P9UWxvl/w/wCLxeUFdRx9tSQ92oHbDndxSsOmvUhen+LxF11efU6hGctdg/FvGmhLAyoYmdtG7n01IGvaEmjeNmRXCsNCUcaq3/d+o6g9R4kyV+O6cFuSevFmI4Ibt4456OPsGluKhh8VHPYnlmcV8fcCV2d4jUk8xIajq8GUw2Tx+XxtnzPhsji7le/Qs+TM1abyLdRnjfskR427WOjKVPUEfJ1/ub+z4qbc5d4y495T29RyMeYo4LkfZm298Yanloa8lSLKVMXuetagjsLFNNEs6IHCO6g9rEG9gOIOL+OuKsHk8g2XyOF432TtrY2Jv5VqyU2yd3HbXrVYZbBiiiiM0iF+xEXXRQB8zr4u8xUeJeM6fLuTrGnkuU6uw9rV+RshUajHjGq3d7w1FycsZrQxVyklojykRNOxQo/V8mQq2nxNyzIr2THAlipYYBjLMa3dGVlclS7rIFOhJQuzP4r5I3Ld/JV47CJMwStURpw0XmxVE7m7hExjPmSuCSW7Qe3ts4jGyJc3R5KeVWanbs47F+enct3MWITFETGrRyigtqOxMHj7fKhdrMUlq9kMjlbcxYy3spba5bcPM9gxq2ixxRCSSR461aKKvEWYQxRoe0BEGrHX6QAABqzMx0AAGpJJ0A6np4gWPyu9a6JY8nuMfnIzJr3HoT2he5k90nUgnXXwkiNo8bq6NoDoyHuU6Hoeo8e6WZGAaNyjJ3qemuh+kEFW0JGoIBPt8cLcKYVdv5sbp35hN07+2zLUntbmrcZ7Zz1Ntz7ihyUcbJhsc1J8hjpcibFWzPanrUqMzPPPEzMWSONNO+WTu7FLfgKewMSTodAoJ01OmgJHs9n/AHenz22nyLtqjufBfG1cpXr22tVbeNytHuFLL4bL42SG5RtxrJJGlqnYilCSSRh+yR1bau08LhLPOHBWMxi0rG4JZ44uadgU6+RjtZC/nKdJxBuijUpvZXFYzbWBgv8Alw16EdaeVFmsncHGm7sNvLFRoz2JcPZMtmigtT0lfJY6UJZqh5K04iNiFPMCFk7k0bxJ5i+U0XZ3pKyxyjzOq9sTkMenX3QdB1PTx0q2GH0MkTyIw+hkdAQwP0EEg/R4/GxPD7juPPAg7wmneE87t7j1HurqfveE8qPy1WKNW1LEvIEHmue4n2trppoNNOgOvydPu3ZK0caSlhIWSKWeMwNqV8v/ACiEnoASob6T26kOezvkm7fMUqsVUdh/F/5rDorldAwL+7qSCh/CJZmLMxLMxJLMxOpYk9ST7dT8opQSOmAweReLKI3k9maytNkn+z5IZlOlatp3TvL7jk6KpCiVYY4lE0bLOIlLtGTL2KLF1y2n4vowQ6qAE1ce64YhS6vJ3GxL3kyz95Oql/aFIPVevcerE+6F/a8JGi9zu6oo1A1Zj2qNW6dSfp8FR2t2s34xe8eYOgXo2nTpqPdB69fo0/X+182V+wllmgUSajtRWSQshGvUt2gg6H2HqNev+L5D5baK2nejBXjft/B8yKQFW011GoOh6jr4WV4IHOmjIFaKN9NdGZICmntH4Gns1I11Jj1gifs7+4M0w87u/B8zscadv0dnb9/XxpA5rDVmYV3lQuWYkB2JLEKOignoOvtLE/qNnYhF0UqG1DS6uV/Fr9IBVtW9g00110B51/n4cnf7PvF/y8p/zrN8f6otjfM2tdqoI7Wb2luejk5T+MNitt/K45sRGqS9yxmE5bIe9EFZxMQ5YJH2Gl5/lESyK1yGd4UjEYHdHJFbVl1d4lLlTodQoJX3fEDTU5UUJHGbFWVFcRLADAJK83cQWH0OddF1V3Xr4gPmjsAmYyiVJ4ajJDBHHDZsV10J8tCF7V1LFR734RkyuAuZTbuWsRJPZyGHKRm/DFEa0M2Wx9uKanfSKJnjga9WmEPcWh8uTRwtffOH0T3v/Gj2pTv3qX7t/wDP9rd1nIV+phgi+Dkv97d80vwsY0EGUwuTx+Yxtrzfhsji7lfIUbHkTNXm8i3VZ437JEeNu1joylT1B/8AJWyO3tpCd8hXkahkN1iGlZw+Etp3pdo0I53Y28lCyiLRoGqQSGTznmmqy0JBq0r6dx7pp57Mzs7mWWWezaZ5ZZJHZpJZpXaSR2Z5GZ2Zjr/ufV4kXukVmChe0jsYBwzJKvTp0DA9dCo6ddV8uKWKSR5TEidzRmQaarIrShVAPsUFg2v0dfDI6lXQ9rKw0ZWXoysD11B6Hxu/kDKYrMZrH7PxNjO26WErtbuinWXS5Yauv4NeJStm7YCs0NaKSUJJ2djbj5i5KFT+NXfu3tq7emwNCyMtt/jTauAppNZ2ttXJXVedJMvky2XziVphVEyVasZu/A/at+G0DXLxO0+nxKiVmEixwwNW/C91gZG0HvIfwgdPuAQFAT/w5EjXoCeskhCj9s+AzMbDkAiJO6OJD7dJpHAYkEaMqAAg6iTxlOQOJ87X4b5cydIYq5vTE7ax+4MDmMTay/2xmKm5+PLktfG3J7c3bO2Vg+GyXnRQB7slRJqdjD8YeqXb38XG77lZq22uQ4plyfHPJk9HJtjLV7H5nFQCtjpWj8q49e98NKkHmW7dPFwtBC5+nT737fj9v9nr7NfH+cPI0wY99WIBSg0HaJbD6hW66lQjaaaN2nXSRY41RH7AFZUkdQn4OkrDUE+1imgP1adBq08zESLKNZZCfMVe1ZBqfwgAAD7QPHZZPmqfbL2IbKn9y/nEBn09na7aEdPdOjK6H2o7IejL1U6H3XAI/YIB+sfcu6eTyl6aKFMk7hlDhki1A00ZTq7KCD7vcQR40ghWEhlZZmdpbIKnuH4zooOumhRFOnTU9dfk+v8A72vyW8LhshTizyRVXMcifEyVILU4jeyKq/hyLGS0cZ6dxi8zRJATGsjz2e+KONTLFHHLkbEb9gQNXC6gn8ZL5aqvcAoCnsPh9Y0WRpnZjGwMSrroI4VQle3UnrqdQF00693jp9IPs8NJ3AyyxvFEAdTEj/i5pJPoBZe5ApGuhLdNF7uv9/T50UWva8zGxIPaewDsqhgeoIBkf2dVdT16afqZXCHy2kEXmMO2LzCNewyvooOnU6n2dfZ49+w0p9uleFhGwH7gzWOxlJ+kiNgOh6+zw3kxqiGMx6SBJ3IY6sxd1ADfQpRVIH39SdWLE6KoJOpCqvao6/UAAPveOdf5+HJ3+z7xf8vKf86zfH+qLY3y5TcOT8w08XUksvDX8k27sw9yrjcfFO8ayWrUpSvVhLgyTOkYOrDxkc7lPKTJ5qeDvginnsUsPj6cAgpYijYsKJDXrr5k8r9iLJYls2Vhh84xK1WJUaNZUWIxubMk/avlQEzEsT0LEKPpY6gtqfDNYglW6HEjS95rlnEBjrPNAVOvYGPRe1WHRg30gY9pa7vX7bkQHxusauVaSWCdFR9QQdY2J69qx9SfCxWKsOqzGU2qggcuGh7R+Jsqy6Nr3FPdCn9wpBHgVLBeELH5esCR+VI6lTC8w7e6NU0GqxAk/RpoFM+VxkhytOxNUO5tuV9FgvxSQeXXy2NtWGSKPIxxJGkcjFYrEYWtZdQtaxUp5jD247uOuoz17CCSM6xytBPBPBOFkhmikV4p4JUWSKRXjkVXVlH/AJJ/T+94/wAf1/LLsrbNyeLP2npJmsnRsCA7ex88sdiSgtpNHXIX658qFYXjlqwy/GmWF/g1swU6kEVWpWjijirwqqRqIk8tAqIAoVB7saKAqL0A1LE/IqKGZmYKqqCzMzHQAAdSSfAcHzLKOTGVYGGB420ViQCJDqO5e09o6algSoLMxZmJZixJYsTqWYn2knxv7k3P5ezc2Dw7uXcHEu2NgXfNfFDkDaWex2Uubsh+Ckjq3q1N6lK9Xa9BLIuXkIMUMu28Vdsff/Y/a+4ea4/FBwund2tKwILRxHRuoB1JI0HTXqVB0HRO9nWMFuxC+moUMSfYAOp16DU/Ll9m71wON3PtfPVRUy2Ey9ZLVK5Ekq2IGKP1SWGZI5680ZWSGVEliZJEVhabaZrcl+nTD41rsPHlPD1X5p2VVrQWmmxHHoxcFGDc0Znlgu2Zc5flzM8Uc4R8nk5V+Kxu/tnvlLW3LofuGUxGRwlyK3Uda2SxksWRSMPJVtFqNuSq8sUdiOaISM8MijX5VVQWZiFVVBJZidAAB9JPiRlMjK0jsrSkGVlLEgyEe1j9P3/uLHuQEKdAy93d3e4VUEEA6EkE6aaag92nhmZizMxZmYlmZj1JJP0n2/LBRs5Gql2xar046aSeda+ItaGusteDudFbUHvdQvUanqNcrVrbeyAhxtaw0Vq86UIsnkYpWjgqUhICGilClls92ig+8o1UlzdzWK21GtceecVQnuSqLS9jR2rE7kxSRnRY2quSSWbu0UMC1JbNq5kXle/Zs3prF/IymSTyDaMYCKD5rqRGqu47i595W8MFYPM0aRzTr2BO0RBDDXjiUKqgfi2ZSe4DoQrEEtDXnlXUqWjjdwGABI1Uaa9R4RZZY1DdxJikWwUVRrr+JJUlvYo7h1/C7RofEbRL2SJ3ky69zFm6KUB6L2j8EgdwbVu78EL85Hk1Koe/QKjFivVU0cFdCdASQQB10PsJZiWZiWZmJLMzHUlifaT7dfuzeTDLL26d3lRvJ26/g93aDprodPBWSSFSIy4KyrOrkHQRhq3eAx+piB9ZHTwoNmFAYw5ZlsFVYnrE3bGT3D2nQFfv+A0th1La6RwwGVl0Oh8wyNGo19o7S339D7SYprDv07VetHGp69dXWViOn/FPiTtklbTs8ruhRe/X8PzNJG7dPo07tfveHLQzlD2+Wosxq6aD3u9/KIbU+zRRp7Ovj8XUi6fgPO8s0gPtDOFKxtofYDFpp0IPXXo3Z+N878WBHpJ+5YeWB+D17R7F1PbpqfBZmLsxLMzElmYnUsSfaT7dfH7fy86/z8OTv9n3i/x/kL3s/wDLVf8Avf5X5OU/51m+P9UWxvkqnJNbnuZJrMWJxGMqS3splZ6saySpXgj0SKNS8Ucty1JFVhaWITzxCRScfPepxYehhhfGLwxyPxcvxVxhG+VzsjrHUjvRV0NWKKq0yVxLbVLlpLIEdIefJJYgE8jeajTVhHLAUFLtk0bQhUQ6DtHcxBPTTyxZseWF7PLE0nZ2dvb2BddNNOmnhY2CSxosyxJKCwhM4AeSPQjr01GuoB6ga9fFexZSrIAkk0B0aR780rBnFqRfb5LN7wfTUgqNdSRJHKkcpYrIrPErKZVYfjJFGmr+0+YdS3VZA4I7ZHgdEatFZmd0EYFtY9CG+F80vD110HZpoQdBqFEdbWJGiisrC8jBIyJo5BKkjO2ikhz2MCAWChwRoy3LEkU9nbufavXzFSNpPjcPcou1eruSChH7ssgiaOHJRhGlmrxQmB2lqLVsVrtK1WvU7leC1UuU7ENunaq2YhNWs1bVdmjkjkRlZHRipBBB/wDJOyGTl8spRqTWAkky11mkRPxNcSsDo0r9sa9CdWGgJ6GX7WxUYoPIxgOOdjbrR6OUSZbLBJ2J7FLK0QHvN2nUKIL1GeOzUsoJIZoySrLr2kEHQqysCrIwDKQQwBBA8ZjPVYY578CU6OKjnRpKhzWayEWEwrZBI5In+FW3Zha0Y3EgiDmMM4VTPcnsy5DM5Gw9/I5a26y3J7UkaRrZkeEJGJOxQiRpGI4I1ihgSFIljT+/8rjtQtIyqrllLIsfvSKI/aO4lff6ewgagsPHXxhuAuKbGcpct8nVasv5TYanFKvF/HcmaTF7q5MuSXuyGT4OEWErwrYgd5/LhjswXZ8fHZwGyNn4qpt3au2cXDisNjKxleKnQpRHtUzWnaWeeQgvJPYlaWeVmklkaR2cskcSRIVQEEebIQjFlcyyakMf3Xl9oP8AwdOngSRAiJgDoZBM0TMzII5pFVQGPYzAafg6ff8Anau6oijuZjoW7ddNI01BZjroAP2SQoJBIHYg1WKMHVYotSVjB066a9T7SdSdSSfH+P5dD+v9vw7u2ix9miAqHlZnAKLrqR7vc3d2kDQA9SNW3jt69k+J+VoHluUOS+PppcNmb19cA23qMW94ackLZ2nFW7a6xWrCWYa5lgo3KImldsDxZ6nNsx47N7izG2tr7H5h2XQnl4u37m83TatSxVqzO6zUMzYtwlTQarGWeSRoa4oVTfm9n69fvfI9kkqsIKqy9pfz5Y2+HCBgdDqCxbpoASCG7df2+n6z9xhj/czN8O31hLKmCRl++FYka9NfaD8sFSiPMy+YmOPxaAqfImkQmTJTx9sjGGsv4yUiJgPdDABu4RM8Jv5YyieXJWIFkyt6zdH+cSx2ZQ7RK6sQoBbXuGocs7kkwwVyJGcNeaMyrEVI0atOfxigddVhJJHu9enhGlnkeAt3RMiRo48ogn4IP1hQuOxWUL0H4JKlBoB2oewlVLdrNGhUOQxPXqx/bOmg6eI3ZgJCVdImRX/F6dweVX6aN07VIOo6nQFe5O92YIojQOzN2xr+Ci6noo+gD7hIRoBFGZXLa6BdQijQak9zMqjp7TqdBqQFUsEXqFLdyh2UCRl6ADUj+9oNTpr91CqpZmIVVAJLM3RVAH1nx7wEkiy6MncPJKJ7R3xElu49NVYaAdCe7VViaRjEnb2xa6RKVHaGWNdF1PXVtNSSSdST41/X0+Z7PuHOv8/Dk7/Z94v+XlP+dZvj/VFsbx7evT2g/X97xnspLYmGMxeRv7Ox+LaIM0dTb1yWlmbzRTtLEst3JJZSR4XTzakFHzEWWNgs9lHRo08lyQqK5+JJCgx1i6R6EH3WZdOg01IHjvHUB+xgA3uEjuTubTT3tG7Rrr7p6fX8n1f7vyd0buh6dUYofdYOvUfUwDD74B+jwZVh82fyu2TyomkLgJ5RlaP3gDoQNVAAOhGh6+Ko8pIUvxI6ynzCwteUzRR+a3cWB8yISuBozat0bu0eGxDatbRuW5DkqMas9jb2Qszd1jO4qDQs0LSv35OjGNXLGzXHxbSQ5Cvdo2a12lcgitVLlOeK1Ut1bEYlr2atmAskkciEOkiMVZSCCQf/ACTcvUowPatPHVkSCIBpZFr3orMojU/hMERiFHvMeigsQPH3/q+j2+Jo4Lkc9lslPZuVQpSWi0saV4I3DElldIhIsgAUksg1ZG8f4PGztvqImfGT5Pe1+VZfNerDUxs218VQt1I9HjXISZKy0M5cf8jmVFfR3hZjoCWJPaqqup6ntVQAB9QA08GRg/vsY4yCoTuj7Wk79evQMugA6666+7oRpWhAEiv2hrGhVVC+V70h906anT3vqIGg8aRQVY1+lfh0n1P/AAu+35jD9gNp97XXVpZXLySEs5b6/o0+9p0AHs9njGZzds2TSrmdy4LaWLrYbD5LP5XI5zcFv4ahSoYnExy2LEpCySLBBG803Z5NaKe1JDBLl958ris/K/IORbObqr05ad2jtDBVJHp7J44wlqor+XQxFN/NmrLctw/a1zK2obU4uNNJ7df1/V41mBjBDavAia95cv3GElVI0PaFUqAND9BBkhriUJL2iZpXB81Y2700hUAL169S5HsDad3d8zv00Ua+8SAGIKgqnd+ER3KSBqQDqenglEEaAt5aAglULl1Rn01bTXTubrpp9A0+Z5ohh1jsWh3VYY0ikgVV/GQiMAtHGVbWRx07lGpOunnzFJC3cIa6SaOXVh784Ue7Hp3DTUMfo0HvAu5946DUAAAAaKqqBoABoFA6AdANPGn7X7Pi3gc7hKmSxWZxtjHZWlkEgyVDK43IwyVMjSyGNuI9exWmjdopa7roy90bk6t43BnuFb+4OV+OI6LPHwLu7c+U+1duyWMzNmcjm+Od43a+VnmFWKSWNdu2a3n3JJpZmys8kVSp4AxdqzjNxwLfly/HW667bZ5I25BTtitBZ3Rsi+RkKENuOWpdqmeNDLVtVpR2ieMlQx0jTXyoV7hHED7RGpJ010GpPUnqxJ6/copEXzDCwsdncF7kgHnv7x9nuqf8Wp+Q+M9mrNOH7QxORyO2akkXxIE9KC1HLUhlhkkdGk8x2lOie8EK6BdfHWSvEqzyK1wrP5tlpUYuxk7WcqF0DAKPw17hqdfC+XEHl7RrLOFkVSRqRFAdU06kHv7tehAQ9PBeR2kc9S0jlmOg0Grt7dAAPBMmohiAknZSO4RB1QhB194lgq9NNSCdBqQxACakkKupVQTr2r3EnQfRqT9wVQQCSANWVF1PQFmbQAffJ08CCE/ik7SzaEedKF0aU69SASRGCBov0Bi2v3RVVWdmIVVUEsxY6AKB1J+94SJO1mHvTyDRtZQSFSKQfuVXTXToW1OrKEI+7c6/z8OTv9n3i/5eU/51m+P9UWxvk3LN5LNHY5B5GjhZdG73G/cknYFXUgkg6Ajrp018BXcypJRMTQV4wlGSeGY+U6soiLIZAzsUHQkgMQSAiTdjVnlQzq6FlK9rRFx2+8CquxXtPt0PXQeGSGbz4xp2S+WYu/VQT+LbqNCdOvzSvbJBNFGZe5XClYyO0usqnTQ69nQ9Se329PE8Tvan7op/hmnk81Y9EdIGtKQfwe/3WU+6x6a6+BGysslkqHrBWM/bHKy1EsMffeQA6DVeqhGJYnoqX7D2dqZO/AmTiszgfk5av2Vgl3HTs2CI4aYZ/Oy0MrrEqeZdQpMlhLvX/wAk2xFBdxsuamyVe2LxxceJrmpBWNQUFr4/vSFfeaZmii/GMFDgkB1sXbNuO9et1YK+sUMsMdNe7zbkMbNIRKruI9HaNGAToB3EeJMrlZJShkWtRo1kjlyGXyMiNJXxmNgkZFeZwjuS7rHHGjzTSRwRSyI+d3NPFczNuKCfLzQhnpQx1EaSHDYmObt8qjC7vFViPUl2llMlmaaWVGdI4/Lj8tUi7+wJ3tIBo5Yge8QACABoAAB4Sv7p8qWWQyI/epaWONWQHTQ9pTTUEg/QSNCfls4us2M3BwpwDuXbW86GeoUczjXz/NdOjPBgcLWzqWrNDMYzDRTWM1bCRUpVsyYOSMWqLNNbli8uOWOcxM6yNMoJiJ7OsLp01YnQ6jUD6vDTP2hp2I7mKQxaxoNUEkhCjtXtHU6+zXUnqY5EeN107kdSjDUdw1VuvsOvzG7Rr2qXbqNFUdNST09pAH1kgDqQPA8qIPKQO6WcLIqnTqI4D7mnUgl+7XoQEPgCWV2VdexSfcjB01WNB0VegGigDoB7Pmecw7Yz/ky2q+ce7tYQ9Pe06lj7B7CdSAdFXtTuZkDdrOA+nR5AB3dAPaNPboBqfHt+WTtRHXy3Ld2mioNNHDdCpDdvboep0XqGKmVrADdkLtDGxkVJJtQERzEC2mhJGhGpABYA+IM7I1/Z3JWApLU2TyvtaYVt4bZeteGUooZiscV+mlkNKlO9EwiMsstVqttltJ+R3qXxGNfaBs5v7J9T2Mu4TB8d2akKw2cLX5GxcpgTbFmy0klKBrL/AA72jWo1570ztakqZHHW61/H360F2jepWIrVO5TtRCarbqWYCySRSIyvG6MVZSCCQQfmus8yxhO3URaWWk7hr+KMZ8s6dO7WQafRqRp4JhnJZQSUniEDOANT5TKzqSBrqGZSegXuJ0+T9o/9weJIAAGaQebIrK3ckf4MaMnTtLe8feIJCkadup8Zey1ZLimr8M1eWSWKORb0q0WEjwkP2jzO4hWUkDQMpPcMXTIMk9THVqdeQAiW3IKiwQWo4lLCNV6OoBLd+qgnQ+XIiFWWNjGJE/BkEfuCUalvwtO7odOvTpp4+v8A3T4diyr2dvQn33LHoEUdT01JPsH16kAiKNmSuvaVjPQM6r2tPIo1Hcx1PUkqD2g6AfcSwkERjjkcP0Ld4QiMIp69xYgBl6r+H07dR90/v+EkBUSOndGD3GWFToUnA9gLDXsJ66e8APcb9Qc6/wA/Dk7/AGfeL/l5T/nWb4/1RbG8AEganTU66DX6Tpqf7w8b3xccYnqxbtyN2UG2yif8pYq+9nR68MheNoJMlJArSswcIJVRAwRRNDJYdXQsVsHVoWaViYkA6BQNCoBOmvt16fIYispdfh/J7njMcRQOJyqhV7Q+qkqBqSO5mJGh+VJPMEkrl1aDscCNe3tV3lBX3tTqqqCP+Ef3JjE8ry+WCqGRixUMe5up9p++eumg9gA+SSWaRILcdeZY7klsReZJJB8PAJEfUkqNT3oQeg7gSdSlR4kvidJ600MxaWJqrxaLTmSyBF2MiyEKGIYEgjpp4wgyE8tnK4dJ9t5WxattdvXLu3rDYkZe9NIS4kyMMUWSCuzHssIRJKpEr/7/ALevyD7/ALPv+PZ18KOiltdO90j6BQwJ7yNAQRoT7fo18MjqVdToQfo/bH+4fASNSzt7FHt/X9/w8miFE7e8pLE/b3HtXUIxPU+NSCBqQDp0JGhI1+9qPma/J+v6Pb0/u+tTJ5FGy0tb4uvgqKG9mp6zGSOK2aEGrQVpJY2rrdtGKsJSsbzKzKDPuG1Xs9sFWHF4TCmxo9LHCd7VlzHGJ1Nq2wWS/JA8adkVWD8aay2JvMWFastuF1lqyyiw8UZXSFEibRgWbtkLsfcKae33D2qqQqyKsqQgxpMVkMoeWPXQnU9BpoOgAAGnj2Afr6/LgsLsfM2dundvKPGuwtz52r5LSYnbfIW54tkC+9czVp7EUeRyGOaepUsRSWI+6B5Y68k7jEbT2hiPsrbW3aIoYnHRSWbfwtOBvOlexetF5rE7vI09u3YkeaeaR55neWR3YRNGs8kT+XOZPNird8oPlKG1jYDQFu8sAfoHaO5l7v8AOTG7IquZVr+UNSO3Qq/vMxYD3dPpB7iB8oDEhSQGIAYga9SqkjU/UNR+z4CyAqYh5IQjt8sITqnaPZ11J+kkknqT80ECKWVlVlLdsyQhiSVaNgULEae0kLqQR3/gl5HeR201d2LMdBoNWbUnQaAfMmeXUpXhM3lga+axkWGNHOoIUswLEHXQHTr18ayOX0AVdeiooJISNR0VRr0VQAPoHy3MdkatW/j79Weleo3a8Vqndp2ojBZqW6s4ZJIpEZkkjdSrKSCCD4rWfSRZweOwFS1lcxuXhHekl3M4Hdl2XE/BwXNobtzFk5DE3gsNWvDjJMlDiZDDX0bGKLk1wcd2ch+TPL2Oxlezu3jDMwZCvm9s5b4FLuQwq5C1WgqZHy1Ly1bePllhu1EN+m01Iif5EiUgF207m1CqB1Z3I9iqNSx+gAnw6RPrH70fevmJ8RGsvejyIxOmui+79Gg6a9Sfp8fseO9WBaYlmaaWCImbyw87HUqFUsT2a6a+zqQR4kDmOWw4CRiN1ljgU/5R3YAozFdAnYx01JOjAfJ1+v7x1+voPDxrWnm2/taVjNZ+Gh8uTdC90fbpY1eVa1fznXy/L7ZAHZ+3yu4ESGSeUTpJJIDIYoZSQY0Mg6M5Z2dgCdCNCCXBVVUszEKqqCzMzHoFA9p19nhotA04DxzFgGSJyQpSMH2svUFzqNT7o91XOrMxICqCTqe1V7VHX6gAB97xp7dPuM8nbGy6xQN3DV1MpMqvH9X+TKk/UdPp6fdB7juB7zKh0bsQd0hDaHTRQTrodPb4LHp7AFBZgiKO1EUuSdFAAGpPQfqDnX+fhyd/s+8X/Lyn/Or3x/qj2N41jZlb2aoxU6e0jpp4TMIsS1NybZqGTy3RJZM1tq89TJXr6Ht8ySarexkEMq97mOsY5OxIIe/X6fBMevlMXMXeyGQRhyq+aE9jdPZ+2OhHj/D8gVQWZiFVVBLMxOgAA9pPiKWV41UnvQMqTqXRxotmFG71Q9dT2kkewHw3awaKMvHAVijhHkCQun4uJUA11JPujqfluzzL5hirlI0AUlXn1iWwQzDojFQdAdCwP0eEs9kaVVg0tOgedkmRpPLtrE4YLImi66AhVfu0CsdJrMtqSzgc0MVBnUDQipiAtz7OG8nc9kCxxCRFy0rnVasEcqsgqmKeSjubduCxGRFT46HEz3Y3zd6syuImxeEQ/FWmldHihjgjZ5JFKIrPoDAcTR3fn4Hlkjs26u2LmDr0O1O+FZjvVsU8zyju7UqJN29v40xhkLSthtq4nblVZtYcpmL93dU/wwOkVbIYDGpjIYLDhlaVoszPHG2qJ5yssgntQb1t4iKUBI8dh9v7RTG140QRg11ztDJWwz6d7tLdlPezdrKnaqy2be8N+T2p5HmsTJvvdtBJZ5D3SyJRxdyCrApJJWGtBHEg92ONECqJXyGE27kJ/NWWS7m69e1lLM88jy2LFjKXVeedpJGaWy80jO7Mz93muXMM1LAYjGS1minqT4uhDjLWPuIiaXMddqaTwTq6KyWIpVkDKrhlYDRZJNx76slHjYJLyNvzyyqt3MDGMidSdAB3ar7dVbXo08W5d91AzM3ZX5G38oXvYnp/4S0HQ6aKFX6lHiJPyn3awEaFSd6blsP26aL5khuM3d097vPd9J6nwNNz75Hkhpj8JvneVXtC6ayy/B3k1C/Qzfg6nTTU+HU7p31IsnmFvO5B3xKQ8kTQl1Z8iWB0fu6H8IKx1Kropl3jyRr7pkRN+b3/APTlSRst+0CV+/p9HgV8RvTd1Gl5kk0sdrIY7dFyeaRFQu2U3tTyc6KAgCwwskQ6t2d7O7QYjeT4pJsnLBBi83icdcxOJ+0rDmGHb2Sq37d5op5mAalZ+J8uwzGsUhsCBbf/AHv2/wC7kUudyUdR7Ic06UMNrI5bICKaKCwcZhMZHNcteU08Rm+Hgfy1YO/amreE/J2jFtPGFnWS1lhQv7ilKrG0caaSyYum4dZO5O/IebA6sDWlDKjQoshE1qxcyPbIpmvZCU6S5O7knMsluzKes1qfukf907e3wJASh0RSYeyKTsXQMI5AvusQNC4Gp1OuoJBaRSrK0s/ly+c8s8kav2x+esrsy9q6Be5VJH1+3x9fzK24jFu6jgvS3V3BiHxuX27XxGHyXJe+8XPhPjMTuKF55chSO37TWrdSQVHi87BXa8k1a9MkkViWy9uWB43jjhRo4AI370jEsoUoAevYsOmnQEa9ERnZkj7uxCxKp3nVuxT0Gp6nTwf2fH3vk18GSVdYIvek1JUOdC0cAYddZCO0aakDVtNFOjyv1eRmdm0A1Zj3MdB09p+j5ZHRdUhUPK5KqiAnRQWcgEk9FUdT9APj8SGQtF5chLK5Jb/KGM9qlQw6adTpqCSCR82MtJFGkndo7P39vZ7fMjh7nXX2DVevt9nXwsagr73dIS7ESMNQh7R0AUE6dCerddCAPmfr6eKmL35hfiLuH+0Jdr7ox0oobp2jfyVUVZ7+38sqt293bE81Owk1OyYolt1rEaBPGQwfOuT/AIz+IcbjKlrEeoHF4nPS57CVsbhnbIY3kTY+08Vk7SeUtf4ibP25o6CxpYtXMlFPYq41Ys7svO4nM4WyEjNnDTJI0Ek1WO6+OyQP+cwWFjmjeanb7ZY+5RJGh0A1/Wfk09nyHT/D4a3kbUNSuuv4yZwncyo0nlwr+E7lVYrGgLNodAfE1fG3MnjKJuiK1ZNB4ftbGozxzR0LEvu9krAqW6svaUkj7X7WFaPzS0cKTSubDySCBo0r1fOmnLPISkj9/vEnvBdiQwDaSeaq6RRydvZ3RRL5cR7Po90Doev19fFYxp5rixCUj7gnmMJAVTvboNToNT90sf8AmVT/APWU/wB1uOeitFFCp+uV7KSqv3vdjc6+zp9ZGvs6/T9373VzErAOUA9rKWRO49B3aHr10Gp0Omh51/n4cnf7PvF/y8p/zrN8f6otjfJsTNrMdGu5/aTVApUMM5jE3MLzTBuoiOBEXklPe87v718rtkP0dfvfs+GUdurK2pfs6Bfxh7Wf2HpoNDqfYNddPCSxQSPFK6pDqoWR0fuKyuik9i6DqzHTqNCR18QzmlPPAWViqpIPNRdGYdyAkAg9G009umuh8TRRIIhDPaiDxvKXeMuU7XLMRoF93oBqPbr7fmdsELynVQ3YpIQsdF729ig9epOniZHWMmUSVnjcSpIqq0cyTdh7GUE9pQsOuh1HiZIrttI5CylIoo37owSnZMyyqjEdeq6qQdQepUSV4JpqtZi3kd6MfIVoPxsbSIzuUlcaNGARro/0FTLUoYqlTpzdzmljY46eNSWYrI8y0WjZBKGABYDt6aAEdTUgcxMscUsiNFCsCnzZijFQh7WQ9ncjKq9wOpGp8NACPLYdp1SNmCeYJewSEdwXuHd2g6a9fpPzEftR+xlbtcdyN2nXtcfSD7CNfDRJYJEbOkbxsGCAMQzVZSNUD9dSmncPbr4XzGWRldXDyRRSSMy6gCWVlLOPo7WJGmg06DxMTI+s7984Ddqyt3l9XReh6nUdOn0eA00skrAdoaRmdgupIGrE/X4UvpMFjEQWceaohB/yaFuqD6AUII+gjxrCpSGWOKWNS3mACSMM6LJ9IR+5NfbqCD1B+SVZ6kFyGQyVbcNyMTVJa9qu0YrvCWHcHHmd/cPoXQ+0GHBZqwX2O7CPDZeYt27Uj6eVUtSuF1xIBCd3/wBLm9xv/B+hx/s/b/Z9nj/B/dXr8yDHVaKZ7dFpIrFbAfHNj4oqTytEchmcjDDZarCzI8NdVrySzzBkjj8uK1PWtZbL2ormYuGOK40FcRY/4eqXepUqRmaVlq15JJGrVneQAs8jvLLLNJKGllklYL290js7Aa6hQWJOn3vGv0/9z5n7P6/b4PxOqOQQkAIE/eRoGlTqUUdG94At0C9CWWnxBw/TpZjm3cmPe7SiljjGJ2BgrCLCd6bomeOXyq9cNHIskscojLRN5Vq5axuNysWJkuR5rceUsvuHf+7hQXG3N/b+yUKflJvXJ01kmEUlyZfxFRZmipVlgoVfLp1oIkH7fX6/mN2Rs/Yhd+1S3Yi/hO3b7APpJ8fuJZVf/ivXA7Pr/wDKhDH/ANI9392rdEQn3Y+7tXoBqx1Zjp7SemrHroAPYAPlaWUaww9rSL1HmktosCt00LdfvhQzAHt0JDN2xd5dK8fuV4j108qEdB7T19p1JJJJPzRKyd9mVW8kFivwyMB2WdB1LtqTHqR26B+uqnwWclnZmZmYksxY6ksT7SfafnvKWZTJKsKKD7siRr5s4cD/AILGIjX6+munTp4s5n02btwfDNPJeVb3Tx1j9h7LO0d328ZAsVCPFZmTG2bW2ZJo0aCSetUyFCF5Zb64We7Nce7NxzyJtvMcJcs14xOuw9/XcVH9u1p89JgaVzZW4IJBXzME0whSOeoPLlld4qzWDXsNH8mvi5PBVmydupBFKMbSHm3JfiZTBWPlJ3MqMysS/adFRyA3aR4jzG9pYL12OtOa2CMEBoYYTFnkWSuWKyNoYow8vXqO0zlY3VZIkdY0ZZVso7d0UqqNKstyfyYk69e8ISCQB3a6eGXvXvaX4mVWnN6eSdI2FYGQRCAr3OWf3iSCRrqO35Zl8vyu2WRfK7u/yu1yPL7/AN1p7Nfp+5vp5v8AlYvwf8jr2P8A5T/j/wDA+93fdVAdQjSuTGpHf3Ii9ruNNSNGITUnQ92mmp1+7vXJOkEjoR3l081dI5nToOjFenTXTQHXTXxzr/Pw5O/2feL/AJeU/wCdZvj/AFRbG+S3h8xUju467GqWIHaSNtY5FmgngngKyRTRSKksE8TrJFIqyRsrqrCebalihnsMvnzV8RlrtqhuKhXiQSR46nlZxYgycjkvFXe69IoqxizZnd5bK4ujuXauV2rbu2SMeXo1ZaF+Za8luKqdx4Oe3RgkMda0/lPdWYKneYe3sZp/KnkCxRyvJIHjk8+TzW+K7XeVyhXVmDKiMx1DAMB4cs7N3sHfVmPfINfffU9T1PU/Wfr8fr/Y1+YVeBJXBIkSZZo/JdWIKjypFJ6ad2o6Hpp0JLRIUhifQMkMaRdyAFQkkiDvcAE/hsdfp1PXxpaUzoAqxhX8jyAoC6V1UGNQdAG1jPQdND18AI4ljdS8UyhkEsYcp3dj9V6qQQfpHTUaE/f+Z11Gv1eHmksoriJyidyh1nSQBYWgYdzh1IIkU6L119niSyYlYrZhijLgtHq0MjOO09G0IRtDqPYCCCQflKwxSSsB3FY0Z2C66a6KD01I8dxV2RNGk7OhCdwU+9oQuuoAJBGpHt9nhe93fsQRr3sW7EX8FF19gH0Dx/h8XtP/AGVT/nsPiSKN/wATL/lYWGqSAjtYa+1dR0JUg6adeg8Q0LU1u7tJVjqwYhIq8z7Yqq2qT4SZu2zJVh1fzaEsk7CLy0x4iFdKdmvdpWa92lcgitVLlOeK1Ut1Z4xLXs1bUBZJI5EIZJEYqykEEg/3TknmkSGGGN5ZZZXWOOKKNe6SSSR9AqqASSegHU+DjNubySehcxZjtVcBDeSStPXyFirdsxb3xesKT96pA1OGzDZhMZcq6Skx56veaS1TwOUXGJkbk/fde/Nja2ZlrIdXeWFYrcR82UqysSiiRAPL1P0+AqjUnXpqB0A1JJPQADqSenh9vbVXHXdyReU+Tu5CGxdxGBglC2YIblatLWkmt2IyjRVI54mjif4md1R60Nu9kJ7UuRyN6aWfKZG4yyZC3YsRLXku2TEqR6GMLBGkcYihjVIYo4o0hRf1/wC58z+/4C2EkGhYSQatDMo7QyMTIjAA6jToT066dD4nzecy+K21iaUEXxOZy96tiKFdZrK04WfIXXVVaad1hU9/Vm7AQvQWttenyfbOE4zx+Am+3PUVmcVFyBgsxnMnXMNSlwjTo3q2LytnGyCVL9+69ulVtRyVp60ssBgluY/H27+5N07kvvn+QeQM+5s7q3/uqzq93OZy65du3uZxVqhzHBGe1e5mkkk+Yi2JjErAuvZ5BDKvcXR5JHURse3RO4H2gnpprFGWEaGNXarGUCQSqzRFZFT2voOpf3wCFYkjU/8Ad+YtaMhghEksgIIlmZACuq9CsfVUPXUlmB0YAfM86RQ0SkqFZmTzZNNfLXtGpA1DPpp06dyll1ZmJZmJdmbUszN1Ysx6k/s/cIEDAsLNpiuo1CtFCFJH1Eg6fsHx/v8AyTbb37g4sjGsVlcRm6jtjt0bXt2ezvyW1dxVtLVGc+XGJfJcJPGDBZSau8kT43CblwXJXqW2Dkc5m5KnIG1qDbh5T2Vj54nnw+2927KprJZzfdKoYbgp2Iou6aaOShjoK1OO19s7O3Nt/dmHMvkDLbazONzuNMxrx2/JF7FSyxd3lSxSdvdr2urexgT9f/f9vjKblSlKM1fnupkBfuC1cwskNwVVoowSJoxGPLZIigZe6MsWEaaRRyGPsSFLBby2/GPNXFlY5Cjd2hJWPUMAB7wAJJLE9urEt7qqq9Tr0VdAB9QAGns+VIlIUudO5tQiKBq0jsNdFUalj9ABP0eJFiYvEJHEbMNC0YbRGOoHUjqeg+5we4e+QSSNISNGQyeUqKoJ6Aox1IBJOmmgBI+5/wC79HiFfxWqxDXy+pPe7SDzW9hbRh7D0GinRgQPuyP9MKzWFH0F60LWIw33iygHTrp7NPb4H6/veOdf5+HJ3+z7xf8ALyn/ADrN8f6otjfMzGCqyxwX50p3sVJYkaOouawuQizeFXIPHHK/wrW68K2hGhcwlxGVcqwhgeLIUbQaVLuIu0bmO3BjbD1EtGhmsVOI2RnSWOYM6t3o/mozowLJJ5jM7zGDt8l1Afy/NROxtJe5xoFDRL16k9pVmeLI1XMyPIs1iCbSUsEMYDxn3GYN1LgjUjU93vd0j17FKwB3wxQLEInWKaR5QsENpR11JAEbMw1AB8OpjYVXDd9WOWRYSzxeWHHnGT3gdHBYHQgaewaJHUEkESmOY9zKZmspqRJ5qKCAncVQDQaDu0DE+CzEszEszMSWZidSST7Sfl8sMTHqzeWfej7mQxmTsbp3aHo2mo+jqPAkX/Jv7B3d5i1kZUimYAAMQpI6DUdR97x9/wAI0kciLIO6NnRlDroDqhI6jQj2fX4nmeXy1i7EVQhd5ZpQzRoOoAGisWYnp9AJ6eFrv2rHoAp7pFRJTN3m1LGmvcwQmPXt17dNPYPEKMvxFWorayVXkUaTyFh5jSqwQ9+oHdGCwA9o7T46S9ukXe3mxsmso9sMfl9+v3mbtH16eFkkK2pGDaV186KOIlB2vNKQpJBJHZH7dNe/6DJJExRmIiSFmkeVY2T8dKZowi6HqnaQdQx1HQHwkMUEcCarJN29WnsBSpk9gCqNT2xroo1On3u3UBSE1VQFXWNexGKroCdNevt6n6z8p6KyydqyIwPa6LIJQjMuhAJUdVIP3/D9vaF7m7Qnf2aa9OzzPe0+ru6/X1+R4IYVyuKsSvPZwvnxU7FO1Nba1dymEaRCkk1kuzT1ZJUWecrMDBI1mazXyGPsJaqWk74pUDKdVYxywzRSAPHLG4aOaGRVeN1ZHVXVlGmmh/uh0+vxnsDLcyuNht0XycGAv4yOzdlyFGjDkBh65jjjkijJiZoHAHcqhmRpJG7v8X1eLmQtV7dW9uPcucy1qvbiaBViqWRtnDz04pVVxDYx2Op2g7FhI0rSIwidEX/c/Z+vx+TG3HaPcmQoQXcjlHrJJBtzD3LE9SnYrJYVo7N209WyK0LK0SeU01kMqR1rhjj7zq8s0kk0stiexYsStPZtW7U7NJLNLIzSzTSszyOzO7MzEnzIVmVljaUSRCQMsQJjeUMmmijqCdfveEaVu6fu1BWOuoaIgq7TyR++0hYD8PrpqdT3ePZp9fyxSPGJFSRHaNvY6qwYodQeh9h1HjA8WbZ23kuSOWd2NHV27x3tz7ON1p2hS5Iuez9lHGPBqefeaxLGYa0KrNdkpVJIrBxln1ZZHbe644s3HvHFcTbcoy1NrbVyx1gp4jc+4qs0cm56tKp31ocfZrx0itu9BkBnFShbrVMfjqlXH4+jWr0qNClBFVpUqdSIQVqlSrAqxxxRooSONFCqoAAAA+aJXV+0d3lEIrI8yaHtfzAQQuoLDQ69BoNe4aj9r6fH6/2vA7QgfzFBBaZp9PLAYggCPsLakD8IfWR18Dslqt/wv85hi7X/AHSfjyndp/wk1U/Qx8KsktdA/d74mSdV7Rr7/wAL5hGvsHT/AAHQpGuveqd8kiguGB7nEQ6hRroNepOmuqhivzWmlPbAn/GVJJnBH4qAP7T1BY6HtXqQegLuqCNSfcjXTREHRF10GpA01Y9Sep1J+ZdyeTu1MdjcdUsX8hkL9iGnRoUacLWLd27bsMscUUUas8kjsFVQWYgAnxk9uZL1EYaxkMTcko2p9v7M5M3bhJZ4jozY3c+1MJdxt2Lr7tinblib9y58YzduyNyYPd2181C9jE7h23lKWZw2RijmatM1TI495In8uVHikCtqjqyMAykD5Ax7QROQjCNg0oZB5oMo6aR6Jov/AByfm5TmXhR6OxOWbUWdu5LHWHvR8X8l5bMQItheSdv4vtnRpXRp/tLEyQyi60d+9DlTWjqtHxh6jcJV4k5EeznYsXuCb4ijxHvqth4Ysj8VsXeGedFs/wCaTJLKhZjCPLS4ad6cY6KTdG2oUeaeI2c1g/NSOHOVYpGWSxUTXUW1YOVVQWc6lVZmdJq+TrH/ADO35whHYI7lTvEleeHsmDFo1YyqyK5HcvcHHcGfuBJKyNBOhChobCDVlPYzAqevY2o7u1ug06/tf4vo8CRnZWkJEUYXu71QgO7sxGinUhSA2pVgdNPBjijWGI6AhfekkAOo82ZveOugJUaJqAQoPjr9yPvdiIrSSSaa9iINSepA1J0VQSNWIGo18AgdqKqxxprr2Ig0Gp0A1J1ZiANWJOg1+6RQroGlkSNS2oXV2CjuI+jr4Yxp2RjRI10AbsjURq0mnTvYAM+n7ok/d5yO/XydAyKpChpVR/MYjVVKkqSuhJIU9CQfHOv8/Dk7/Z94v+XlP+dZvj/VFsb5sWRq5C1t/cVWrJUrZuhFXm+JqHvlgxebpTrpbqJO/nKivFPGTIK1muZ5mePG7lxMeHv2ZE+GuY77RyG1ciJonshMbnJoIQbKLHMZKUkUc4WKSRYDXRJ5TMs/ckTSrOI41aQdujRNDG7qzhl7mJYLoqsT7OqSkrJXl/yViJu6Nz29xXqAVI6ghgD0P1HwUWRo+941j81U7F72Hf58oYaBP+EFPdpqQvs8KxUqHXVSdQGXuK6rr7RqCNR9I0+b5kErxuPpU+0dwbtYewrqBqDqD4GqCGcyIGdO4V2jIPmSPEAxVu7Q6R+7p0CjTr7qo8iS9wlOroyp+CqxSKAQTqT3qdeg0HXWUt5cgsSebOskaMsjat1HTVT7zdUII16EdPDSQVykblO+J7Ej6xrL3yQBlCgo40UiRX6eEMnkjrHLM7xSVg3aAr1UWn3r2kdQ/lg+0n6jXZbSxmXV4rLiaKv3pKFXypgC2oOvd3onbprqQQTAbOtZJYVkeOEs41NowAwyN5h7ewebrq3doQp0YafrH+54/X0+a6u3b2wWJV011doYWkCLoCPo1OunQHrrp4DOdSFRB0A0WJBGi6D6gAPk6eJ8xgM5Phb5FZ7lYvLcxGdaERVw+VwdstBJI6Q14p7Vc17pgjEcVmNAfEcW9qE2Mtlngiy+3qeS3DgshPDHAp76tCOW/RlmaSWQRvBPViRArZGR2UM+RwGXxWex0c7VnyGEyVPL0Fsoqu9c3ce8kXeodSy92o1Go6jwQwKkagg9CCPaCPo/Uuv6qjvyU6sl6CMwwXWrxNbhjbuDRxWSveqkO/QED3j9Z8R5Wo8mQs5mlW79oYSpWsZtbMVuf4vcvwwlEnw06OiTzyJHXievq0hmsdrYilWnwGY2dRq3q64e1W3JjcnE016xZrV8blsxVr2Eq01eCvUSbEwqkEZrJXKRw3p+1dgbfjJ/8qS8jZExoB1ZmA20CemugB1J6AE6A39w7hysl7KX8fjcX5GPxEOMw1GriZbM1NaNJrU9g+9csSyNYuTMZHPaUiCwrpWTtb2fEygPP0P4UY/Bj9gYdoLqfY5HgvK7SO2nc7sWY6DQas2p9nTxp3IuiyOC57RqiF+0H6207VH0kgeO2JXQLqrB5o59WDe1ZIlVSPq01+vX5OvT2e0df93xl8Z6dcHjdpcaXsnLhU9Rm6c5bgOSxdWeOjuCxxpsrHVPi7llGebybkl6rAPJlrfGU8mJRj89ksZ9pZXdO8LNHIb13ruPITZjdO7Mjj6Yp1Zsjdk7Yq1aEGV6eIxkFXGUjNMtClVjkZD80lRpGmnmStqI4gddDIwB010Og9pPQAnQeI44wRFEGCFtA0jMe55ZFB0DHoOnsUKurdup8Ko7dSwA7mVQCTp7zPoAPrJ6eGRSCNWVnjMiiZO5SqkNp7oKhhqoOvt9g0+v5xlduyMEqjaamSUDUIi/TpqCzexR9ZKhgSAoVQsaLqEjTXUIgJJ06knUkk6kkkk/N5E29zVyRuTirih8dXyG+927VzeMwGSTB427HbfEvdylHJLJFdlWOu9OGo8tosK0YZpex5OBuG/RPuL1Bbnixd3ZGyLkvD2xzublTKzRSVq2QXkG7LNvCCxfdmmiuRYYXa5K/D04THHCnJWEnpXcRj9u887uqYjb+RnsWLm3KtzBYu7Pg5prKxuWhmaTzC0SMZGdmUE6Dx+v2/R4EHcxMXSUE+6tggCcIo6DtICE6nu7dddCAPk1/vfJOt3LY+tLWQyTV5LcPxSDyvNUCoCZSzKQVVUJbUaA6jxd2vuLaFrkfAz9726lfA27TYe2a0sdTKUr7/Dz0L0aNO9K/SmjsQMrSQyxOofxsnbu19p2+S/T8MJh2zee3HnMpkOaONsdjFhpX1tbdkvTz52vVxdcJjcXtzBpakmjERgsWJJbU8Frind+C3dg6nmrI2FyaX5qBtXrEfmXqpmeaFWkhsfDrMVMjI7AmNVBjiSJI442kZQC7OxlCqxkZzoTog17VUe3oPAnfQr5nZGhVtJmTteVW7SpVQrDUg66kAfSV+56yt2axeag07nbu6RjtHs7vbq2nu+8NdVDGOPujRkQSqHYiZkPd3yDoOhPujToNPadSf19fugm7T3sGFfqoAOhRp/b3aof8mQAO4a92qFT93m/yv8Akh/k/wAD/Lp/l/8Ai/V/xu35Odf5+HJ3+z7xf8vKf86zfH+qLY3zp8Zmsbj8vjLPlfE47KU62Qo2PJmWxD59S0rxv2SIrr3KdGUMOoB8SXtm5BM5STzJBtzcUkQykEYDuYMPuCRTFZ7UWKCtXykYkd2aaxlBpp4gqZqpZ2xlshJ8LDis/Ji6b3ZikX+aYeWqzUsk2ssDd2NsTGN3SOVY7Hu+O9k8tPxvb5rJEWMBCyqiykEkE6doGpOoHUHQVvNkq90i9yTF4443fTtmkR+g0GjBtNRoCOoHjvED10lRJEjf6VZdDIpCqNGILDtUKPYBoPBcDVV17tCCVAKjudR1A1YAEjQnoOuv3F40mlWNte+NJHVG7h2t3qp0Oo0B18GQLHo0kMhVIoowHh91XiUKUDBSwBKkanXTuAIleCYK8Mc80leVXDLBEQVKSoCrkggHUL1+jTr47ZvKBXtU+ajhXh85ZmVZK6F1k6Fe8g6qSNR2jUgFqvazp5k8nxMErL+GsctWP2rqD0DAg66jp3SIxISCOWSV4lWcqkY01RUYBgW0GobQA9xOgJ8KteXv7iwPniOsVKjXVmZymhHQHv11BGg6axSMpCTBjG/7lwjlH0P1gjqPb7D7CPCP2lxGskroO38ZHHEZJI27iB2soKt7ehPRvYflV0JV1IZWBIIYHUEEdQR97wisq+YJ7E8koJBlewULEr7AR2/udBp9AOpKX2rQrkYo1ir5SFfh8rURJPOi+CylftsQskmskbxSqyP76kMNfCx4zdsuTqokkUOP3tS/K6tWE0nnyzx5OSarl5Ju/XtNnKSxqjMgi7Vh8r/xqdi2sdWklh0u7RzUe5YqkBc/G2snSyNfG2e2Ne14osdXtSyAOojDiNZI6+29xUL2SeB7U2CnZ8duKlVjsioZ7+AyIiuwJ3tH2vYrRhlkiddUkUnu7T2a9vdp7vd7e3u+v73jX+4n3vlxOSgj+Ix134+K/VWxR+3cfPE4WjI2PE51jk7Je7U6aFG7wdEd7wxl7HU5fLkx8t41le9WePUz+RE7tHowbQN0ZCjozByFPaC2gLNoCe1R7WOn0ff8QvujcGIwT2o7ElCpeuIMllDURHnr4nFQd9m3MPMjUQV4nkZnRFRmZQZ6+xsY2Ex8eqSbq3FBE2VlSdmrR2cPtxnMVXuV4p6tnJytLG6ulnGadRIbOQyFuZ5WMlu3ZvZm/aKqI1mt5HLzGxJ7gWOLzJGKooTRVVR4YrLZkbQ9qtXiiUsRoCZBI5AHtI7evs1GuoUEntX2KNFQHtCEhB01IUdze06ak6/M6+z6fp8H9f3/ABtLB43beT37yPyHk7OL4/49w1iKjkdyS4vyJs9bbJ2keCrWowTxy2rMw8uFWE07Q1I7NqvNyh6movhrMH2jidicFbd3RPa2NsvbszGrk5d3ZnEfC/lDYzFYSw5araP2ZZpSmvdpTII4agk7o9CCRpLEX6OEOsevcDqfYR1Gp9gJ8f8ALqv/AKhd/wDXPhD8VFIpcBhCk5dV+lws6RqdPq7up/vhCsSFk7yzSaursfwD2ezRehAIOp17tVPaAoWue3Xq9WrK3VtTq8iFj+2f9zwvdF5Tl18ySHTsZP3bCu37rXrorqv0BR7fHRGcrLqGdu1HhHsR4k94E/SRJ94fX40J6d7yBRoqBn07isa6KNdANAPYAPYPDD8b3o7+ZHJC8Txw+55MsgOoHeW0016H6TqPAQaDozMza9qpGhkkc9oJ0VQSQAT9QJ6eDDD7sXTViiCaYg6lpXGpAJAIjDdo0HtYdx+doqliAzEAEntRSzHp9AAJPg+UrKgCqCx6t2qFaQjroWILdupA1066a/OzmB4vwmV3Vndvby2rvC/tHBQ3bma3NgcS1itfo4vGUAZLk0LWIrorIrO4hJjVpQinbnD/AKW/SvyhlecE2vWwu0+K8Fg8AnH2Bylejrk56V/btmbJWaGOPm3G7sLVM6I3nyU+95k9Qe092LJX37tzn/NvvKhPJXlnqZa5hq1C2JpajNGzfF0biM0bFCUJViOvyazuFjjUyFNH1mK9RApjBK9593uOmg1PtABeRzq8js7HQDVmPcx0HQan6B8kk00iRRRI8kssjLHHHGi9zvI76BVUakknQD2+JJNvWIcLgIZzFFmLVP4m/k2iR1mkp0rI7PI7+1T39rDTXu7g8S4u1Nm821qnDSilgoWVp0MnYry+ZJNax0asCZ2JDoraduij2eGufY1B79nIm+fiYfib7XZZPNaVWl7pYR3AFUVk6nujHtIDQSPGxDMxASMJLKQZTXSP/JjQBNVOpA+gHtCMxZUJKSGMIX8mVTFN2B+mpVmA18TZ/i/fW4eFd82c1T3JNuHY9u7Ns7c2WhnFi/Lv/jFrNbD5me4vlR37s8MOSljhrQSXTUj+HfDcW+qfb0PH28LtSRNu8iYqaxneOOSlx+QepcyFDMU6deDHWErCO7brXVrtFGti1Ygx9Q1vNHavYkaKkaa6hEUaD6upOrMQBqxJ0GvzwqgszEKqqCWZidAAB7SfDPIqR9undG8sSzrqdBrXZvM+/wDg+zr7OviQM0WsfaNFlSTvLdQsZhLA9NSTroNNCQxALrJ32B7vY9eXyV6jVtRPESfq6gew+3x+Ib4Vf+BWZ49f/S5NS79dSO9jpqQNB08a/dTr+BGrSye92e4g1ID6MAW6IpI/CIH0+NWJJ0UAkkntRQijU/QAAB94fqC2g/DkqntX/heVMlmTqfZoiM37WntI+TnX+fhyd/s+8X/Lyn/Os3x/qi2N8/8AX0+/4sUr1avcpXK89S5Ttwx2KtqrZjMNitZrzBkeORCUdGBDAkEaHw8uCs7k2hYklZml29nbMlVKrlmbGU8HuEX8bVrhuwxpUpxGMIscTJF3RtMaec25uAyWI467ZfE2MBka9GFnlis3snj2vV7djQRQyrDjKkb9zSDsCLAzncW1cpjKQcpPlq1Bsjt00qTp9o5KTKbbnnFKmn/KVnzcFM+VqzAeVIkdR8JNFdrtTBSalY+IreXa77SmO8AI3idJCI2DHuA0PX2sbi1Wjk7O6WC5SieAIR3vHBAxVvd9qiMk/RofawXy5wgdmetLHYURxnRpG8okqvsILAfNTze/y+5fM8vt7+zX3uzu6a6ezXxE7M4hm8uKPsaKWZ7MkI9weWexdHIJWV0Pb9/XR+2VCg8rs80GvLIsjeX5hgk6xqH1UvL2r7NCdQPAWWKSJiO4CRGQkezuAcDUeA8bvG666OjFHXUaHRl69RqD4QGIaqJNXRmDuzD8WX7+5dFOnRVGo6E69fE5WaKWODyZnQfEKk48wRagFVPul+069p6nt+vwoGiKiyrEEGhSOZizxiQ6uV6sNGY9CfrPhnRRGNVAi1diO5dXKMR+CCOgZtdCPwtCfDoO3SQDuJjRmHaenZIw1XX6e0jX6fD+SpSFxHLEjN3lY5oxMik+3UBh066ezVtNTI0kMDtIAFbtaIRELp3Rx1yia+z2qR0++dXcRKkkDwqfLMhMkcgYSSyq7NpowQaqANW006jT6h9HzR+3r4+GymPqZSoH85at6CKzAtpYHhhsiKdWXvj8xu06a6Errox8TVtrb03PiaMdFklxsktPLY+tUpQP9nwYnH7nTJQ0Ya7N2xw0FrpoUVkkjRVSr5M+0MhDGxmmFjDX6uUyFRZiIa8+Ux1816dmSNSJp4ce8au/eKvYBB4R8jseuKADicYHd65bJgdp8oUsbm8bjKjaP29/fei7U7mXvYLG4fN4feGAM3+Q87blnOPbmHer1Ym2TJmAhT8Ux+IEeolURlwkgjgxtLc1KpkrTwx1cTuGK1tjNXHsFFgNLC55ILUqSPIsSSxxFGlDwhvNR0ChJBIQgEhUaIHUldE6DUaae99Pt+4a/R4P+7/3fEMu59xYbCPaW09CnduL9p5M0lRrEGKxUAexamBkjUV68TyszoioWZQV+yxuPOTFx5tevtbOYR69ftOtprG8ocZXdQ/ZH5UMzzEuGERjSV41TBbHy1yyrgytubK4jA4hq5Q93w1vBy5e08wYrpHJSjQgOTKCqrInbsbbqsIneQS7+yoUyiQ6RwmPbra6r2nVgo11HsAJ67G3n7R/7Hcb/wAIfHmZinujAzGZo46k+3rm4pHjCBlsNb2J9r1Y1c96rHNYSXVGPlhO1mk83dlHC+X2dv5VwZDZnxPfrr8B+VsNL4ns0/G/D9/l9yd/b3p3TTbazmH3DFX8v4iXB5Ollo4POZ1h856DyBe8xyBe4jUq2n4J0IIIIJBBBBBHtBB+Zp8l3Hzl0hu1bFOZoyqyrFZiMMhjLAgMAx0JBGv0Hxtrb1/PUc9DQns1Z7S0bsN+DLTVXp0ltzJJJHK4Evw/eHbTvl89BIiyDQ/Wfm/r/Z+T/D4ydufbcdPENHJVx1sWqs96jYmXy6l698PJYiK92p8sxBe4rGZCer2s1n8K1q9cuzPFazcEsi3KVitBbS1DHkNY5fMcuyzqpZtWAYjUeJ8RRlsbgyWMZ6LYfalBchDWlrTGnYxc2Ul8nFUrFYI7yVbl6GVFChY+94lketLap7Fxjwxx26237tjKZq/GyODHFnrVWp8NDLFJ7q1KMViKREmjyEff2C1ajW3fyF8Ri9l8ratXMrcEMZiq/HZC5LPZsNCh7IWnsOETSNUCqAC7nVjp9GgAA0VVUDQADQADoB0HTx7dfnJPet1acElqjSSa5YirRPcyV2PHY6oskxAMtixLFBDHr3PI6ooLMAd5bd2PJk+J+I6eT29UxvMsMeSi3nv2vQyIyWbt8Q+TPXq/ZmSq/DSY3dTm5QMBXyauW+NsxYfIYvYG3vgbOXiovndw5KxPn9z7nv4yuKtO3uPN5d5JpwiNP5MAIr1zLIa0EQcr4UTs57RrGrahY0kAYCOL2KpHboFAGmmnTTx/e9nj9v8AX7PkTujZA/l9rSAxoRLr5bd76DQ6Egk6dD9R8ap/nMns7pYysCMP3cad2snX2eYoGn4SHX3e5kiILIzIIkiU9g7Qo8kKVBH4QXTX2+0A+NUdV7pexYnchwp/Bd5Sqx6D2Ekj69APHStOw06MkTyIw+hkkQFWB+gqSD9B08S1rlWRAYzOsnkiOxAV91ZFMnb3Ix90ox6kjt0b2yJAkaq7KWkjeY969qloyCI17e8d+giGh9nugD558MT0a06ov0n4eFu6UlT9DSBO1gOpRhqNCD8/p18BEGrtrp1AACjUsWbQAAdSSdAOpOnjVirusvaYtS6FU/CZpYyAQx0A7Cdep1Gg10Hur3u6xgsUQvpr2ByfoAGpOpAGpOny2KlhPMr2YZa88fc6d8MyGORO+MgjVSRqCCPoOvg0A8s35P25Nv2JTAlP4h8UqRd8KebPoChUdzN1bU9ijRQ1OPzFcGWKSGBQHkKk+Ykpg6yadfwiwA106eFrhQ8rFGkCoTIJXXRK4PU6rroyhQe7UEN2qfCqIJizmRUXyn7nMZ0kCrpqe09GA9n0+NZdSiqSUVux316BUco4GmvcdR7AeuungxvPPX833JiESxBKCdFZ4SU7ewHUH3jr1XtIHi3t7dmH2vurbmRihiyOB3NiY8/gsi9Wdbdd7WHyleWNjDNHDYiMsZCzIrxnuQBMtvnjfO8g89bB+zL97K8Qby5Bju71x9yC2yYutsXP7jxeQkyVGvUsSM1CxeqZJ3qpJJkMzLLHSW9uPaiZemMPuHK7T3Fg9xY18PuTbG58N5b5HAbhxTs5r24o5oJJYC5eLzBHKI5lkiT5n1eFhiZUDRDzpIWBabzl7yjyABgApVHj17dVJ018df8Aufs9PH0/e9nT9QRwRMGDiOewwOoaXtJiRSPYEVtCNNe4sDqAun6gYq0akw2FJlOi6NXZGUEfuiCQg+ltPk51/n4cnf7PvF/y8p/zrN8f6otjfdJr9Wg22M5PZmuz7g2oKuIyVq5asCxZt5SHypKmQkc94EmRqztGZJHhMcrGTwJoIcfvqOw3dJLg0qbYykFiVndxJh9xXmqvXUKCbCZTzC8ioKnYjTeJ6HdPUytDypLeKyVafF5KsJ08ysmQxeThWzWMiAzRCauRLH7yjs0ciPsjjnLpG8IlXuMkqtKru6aQp3aEJGGB000U/hExyI6OugZHUqwJXuHcD94g/MYxSOgYr3oCeyQDXpKn4LDr7GBHU+EEcjK/47vgiidIpkMYUeXXoBCZdC57iV00X3hp4Ru+Oas4mmVIklUQPO4eKOF5ZFAHV1BSPT3CWjYoQjrDL58a9vZL5bRd+qgn3HJI0Oo+SaCXXyp1TVljSR45In7kkRWK9dCy9GHRj7dNPAdWV+jNIiiTuhUOEDSFlC6MSNNGP1HQ+A8bvG410eNmVx00OjL19nTw09dezy/+UQmQN2KWVVlj7tGKMzFe33iugLMdR4VHj1kjUIk6uwZlB6CdW7g/aPdTTt0GmuoAAgaHTukDKyGaN3DRDWSZwAvloR1HeegBJOnXw6RS1nM9ZldJCUj98g+WXnCqHQgOrd2mo6MT0IIUxlT5UqSTRtL5y6lyIdFZV+jqDoehYnp8+OwqhzGT7pOgZWUow1HsOh6H6/oPs8CVZXXWFEEPleY8bQQJDGJZCUUhiGPcuugAOmp0CwSU420gKxeSBFYeZa6p0lVkBLMpYdyOdT2gMT4pzRZXGUVuZLHY+XK5u1XxmK278XYja7lrVjIT1oSK8QMgQ2oWnKCtE3nTR6NYx+NaTMzwNDc3DlT8XnrkUrRyWIfjZQPh60ksYn+ApJDTSTVoa8eun3DSNGc6E6KpY6ezXp+z4Wts3H196shiexl4c7Vx+0zGysZquP3BSiyElqyhMXd8PSesuskbWlsQyVw0eU3W+OqyRwxS0Nm0vyWglFeTz4bByhmt5iGfv08xqmVhjdFVHiIabzbNitWijtXpBNkLpBkyGTsBmdrWUyEvdNZmZnd3mnkZ2ZmZmLMSdD7f2umngIqxny2cGZPN1m1PuswkPQAezRVOntGvyq6MVZSCrKSGUg6gg/R4j7ZpV8ov5fa7jyvM/D8rQ+7r9OmmviH7TxGLyViGUvCbuMp2DXEkSpaWPzE7AshSJgFUHUMG10DMtyCgMfk4FdaWYwkv2FmaXmIY5Vr5nFiO2isrMjrFOgZGkQ6rIwLWcPuPLTl4PLmpboyeb3hi7Myoy17E8ebtvahKF2btoXKyyHt84SBEVXkr9tXL0I6q53CtK0k2Ms2YyYnhmdI/iKkxST4W4karJ2OjLFPFPBDr9f0/JXs47Bz53zZzBNBVlsLZg7ozJHMIoK8/cnusrsSvaSoAbu911o7OzlXMyT2afcaoyNKm0DaSWoJK4LTdChiZ4ViZi3a0gjZWxkeUT49LM92zZW2zy/Ezx05riyWCx1k1kUM4fUN1DAgkH/e0+bSyG3sl8PcxXxMwxkvd8FmvO8sfC2z3qg0VXCF1OjNqHiPviwc1hJshDnrSNdvxS4ya5VnjhYxWJnqyEisiKU8ptEToIdHPlyyVY7Uu5cvFPcrPhdq/CZi7BZxs/wAPka+StCVKVCSDSQsmRtwM3lyJEHlUx+JPsuXHbRxrjy41hp1dw7rDx2DYSdL953xVZni8uCxC2OvIjeb8PZm1SaKy+bzu5cxJdi+HvLa3NnauPvweQKpgu7cw1ipiHjeIBJ4VxyxTDuMsbl37oq1WtWrQRVo6kUMMK+SkUadiCOJ+5Y9FAC+WFCgaKB482QSaTFysjhtJWDfjCHb8Ig+3r7fb9wq4fiLbmS9Q+8blmCpJguKcpg81itsS2bNdarcj7trzS09uRW4JbE+Pnynlx2fhpwrKI3dZeSfVjh8HZhpWXi494EoZJ89srZVCrkElGS3dlIWjr7hvWzXjlaKSslTsb/OYLDJTixvyIwIbywQgkRJUCkkkeXKGXTUk6ae3r7fEaCWUJE/fGnmP2o4JIdFB0B6k6jr4/wCWWv8A54l/7vhnexMzNGYmZpXZmiPUxsSdSpPtX2fJ+38v6+vj9n2/cC7SRqQAUj1ZnkBco2nYCFI01IcjpoRrqPBKghST2hiGYLr7oZgBqfv6D9j7gF97TRnftAYiOJTJIwViASFBOhI18GNCYq+iqIUIVW7AArzBAodzoCzkak/UAAOvzIatWWbN3Z+sdTAxrk5jH2O7yd8TCP3RGSyBy4Gjdvb18NfuYejhp57M+TnpIupdJZl8iTIxhFJsSAxxyg6knQt5erJGkIYnzyxuOoI8qpCwmcJ3D8L3GkOgboFAOvcpdE7o4GlaVa/mM6IT0XqfaQvu92mp8ez/AA/3/Aew03nLqFsp2yOUI0ZLEUuglBGq+8w6HQ9ygKLuWxkYsWMdFFa+EWW0+krtHVa28UKnRIT3zSMSh01UMF8t2yEGStYF56L4xnubYlealNXyRsQvBIXB8mSKOvK8pDdjoydygqWeKx+6tQ+dIv8A6t81oZX19nvspfQAaa9o6DxV3A817aPJ+36KwbK5L2/ZyFXMYC1UvDK4sZOjRs1osrUgs+Y0da23mVxPafH2KFuc21xXH3qWw0uQx+f3Dd29sPnXa2Nimwe/ctbMVrbu3Z9j7cSzcoZWysj14aPlCWWVGhpx5KCrbyp+99H6x4H3/lUMIwfJrNpGCFKvXVlJB/dEEF/+Nr+oe7SNjJGwXu7X7Azdhbt16NoCB3DUA9wGvaw/7n6hVfxXv90Ws3+STzVMXmOfo7de4H6CNfk51/n4cnf7PvF/y8p/zrN8f6otjfdPZ0+rx06+Io9x4LGZdqsdmOjZt1Y2yGLNxVWxPh8moFinMeyNhPVljkVkR1YMikK+29xy5Oos0jDAbyMVqGCGSQR148XuWnWa3Ga0byktkocjJY7Y0aSJy9gxYrOYm1t/JXo5fs6hmlgFmSvA5syQYm9QlloWzEnbJMtGec10kRJmRj2hzMoBcpo8SInlhToxWFO1CCuvToddD3DqC0kP45F7ywXTzo0Qn35YQSQNNCWGqjUDu11Hy90ah2UM3a0aTL2qhLM0bgggDU6kdPb4au8EgnWTtFQCcqW7xGErv3l0cdzsFlWRe7UgDuKkqhPaQCFbTzIz7JIZR0IZGBU6qNdO4AAj5SVJU6MuoJB7WUqw1H0EEg/e8KteBfOZljaFE08qV5gI7AnldnKsukfYT2BjqdCV7nR2CSiORNI2hnH4zWCWOQoxCntLa+0g6dBrqIkiA7/LQT93n+dHYUEzK6uqqPebtAHd+CDqCTq71rEjSTLBCAqywtHUiriNobB1CszEKCFBX3dRprp41+kfr6eAWDedGnbDYileGdB29iIzDUMgBPTQNpooYKAPuP8Ae8FJLNiRD+EjzSMraHUahiR7QNNfDVcf8PmMHIkES7fy1u3BHi1gQV4E2zkkE4x9dIwvdRFSWuRGiQJUaSeaSxcwMs/dSkjr5HH3Kd2jkMbYeASBZ69xQHjYrIsdqs81aRo5RDPKI2I0dGQ6a6OpU6ezXQ+JGdZAQQi+5ogkB1ZZGPsIGvTTXwNf2P2Pp+SO9uLN4jA0pbC1IrmayVPF1ZLTxPMlaOxeeNDIUjkcIDqQrHTQHxYmxEO4d0CrZWCT7DwliGrNGzFPjcfnNxHH4y3B0UpJVvSCRWR4+9G7vEtbcIrVNuyPDIuy6ksGSwzzVQfJt5fJ2alexkJO9mkWKRI6sZEJWsbEC2n/AGfH+/4VQBqxAHcwQasdASzaAfsk6fX41gd5Jh0ErR9iREe14OpLE/uXYKV9vb3aFfuFPLYa8mOzNHzRUuSI0laSKbtaxjMnXDIJ6dkxxrPA0idVSWOSGeGGeJ6BjlxO5qlUWMpt+2ljug8uYV7E+KyEsUUV+srtGTPX96MSwrairTyeSGTOZ3GY6z8OLMVCa1G2VtxvI0MK4/ERFrVmSWRTFBFXid5ZPxcas5C+EfHQZ3OzGVVlrUsTLjJa9cqxe4826mx0DohCqY4ZXmJYFImUOV1Xau8pNIpX/Fx7UGrJp2wjzcsvvPr7pPujQ9zL01pE1oNtbjyExWGPcGDTEWZsndmECY2ruNVfHW704mVhWo5CaV1Zvd7klVL9GJJ+/G/CrZmaFkrGe3F8QtaGZtA7pGY5JAuoUSJ11JA+WzlszkaGIxdPyfi8llLtbH0KxsTLXgE9y2yRqXkdUQFtSSAOvg19iYguqsum5t207tLHEAI+mP2ixr5Gx7wmgkN6TH9h7JYltRt2l49ybpyt+pN8XIcNVtQ7Y22YLzlLtFsZiTW+OqOPxKwZaa6wiBjLt3TGSKtVhhSKuHrxxV1etW+CESwx11WEo3lgKOyPRQoHsOuizussUg7Ipa8qTQRtM8pQSxtTXqoGrsoCr26EHXpp9f8AueNf73QHx5jgNL5aweWYwYhEtX4dJe8tr3j2gdumvXX6Plt5HI26tDH0K1i7evXbEVWnSp1YjPat27U5VI4o0VnkkdgqqCSQAfFq5wTsDkrnfIruahtrH/kttPN4PZl17NWtbvZexybuWtBhK1ambIrWEls/FJONXrJTD3Elzb8lca+nzENjMOmN2Ng9qJzpkktPA8+Yn3JunPJtyKOykrpCsWPhmr9qDtkYgyzVvyo9WpuYL8d8dX2hwNx9tjcUn4hvhvs/ObisZ+nBpN5bTediJ++IPGnlO6zR5XD8h8oeoLl7EZP4HtxW+uYtzY3HUvgrBtHy6XGp29Fa8yUQSH7SWz5bQxtX8kmUyVNqbA2thNobep6NFi8Dj6+PryT+QlaS9cMChrFmVI08+1OzzSkd0js3X9QhEGrHXTqAAANWZmbQAAakknQDqenhGfyyrl1Vo5oZlLIAXBMLNoR3D2/X8ndJ3LAhUzOpAbtJ1EceoILtoe0ftnRQSHkYDVzr2rqFQexY0B10VRoqj6AAPuMzHyuqog7+sncZA2sIHUHRTq3sA1BOrAHX6/8AvfMyW0Ktx6mRnxHxM9tYK1uCtVmsLXnqyxGRWEskb+wgaI4cNrp4jiqU4EVYYYXeOOtFZvSVIwkUmQkrhGY+8WZ9PeJYL2kkqInijgr9xleOEsrSSpGwjPnyiZ9eugH4PX2DUt4lHeCZRFE3cXaQxJ7wRSdQFBRNdevQBend419nU9PkHhVjsPXR5YmlkUd2gRjozIOrABj7nsP0/R4meSYs9hSEgR7BSqSw8xx5xIBZdUAQkdrMCVHumqO1h2V2TVl0Vv8AOpX7oyfaOvbr9YI+j5Mhhc1j6OXw+Xo28ZlsVk6le/jcnjb9dqt7H5CjbV4poJoneOWKRGV1JVgQSPGU3zwB9p5jb177dvZj08ZDedHaOxHtXKMEkVrjyeXEX4qdnzapigxtySvX1lrxQZPE4uk9C3Sr2o5dib5llepd4y3ldxuI3/Su18XHlbZfaFuWPLRQGFmsVXyGOqTT1Ql0V1qzQySfIn/mLR/5lH+oBOSAPM7YlKLIJJI+13DK3QKoYa9wOpIGhHcVLMWZ2JZnYkszE6ksT7SfaT+ogfq8VZD+FJVj7h9A8h2qp2j76xqT9/X6Og51/n4cnf7PvF/y8p/zrN8f6otjeNf1/f8AFnlPnTdbYDBmafHYDEY2jPmN07x3ClGW9V21tbDVtDLZnERQTWJIakJZXt2a8Osoo8SbXs8k8Zb6zs9Wjs7G8v7awGCp73ylmOeU4fb+Y2lmM5TjtqIQqQZKeq1h5YoanxEzGNcvzrytj925bamIzO38C2J2PQw2T3PfyO48iuPpxY6nn8hjKrCPV55u+6hEUblQ7AKdtbQxXGPqghye6c9idvY+a/sriiKjDczN+PH1prksG9ZXWJXkDSMkbsFB0Vj0O3crvHEb+3zuvfGcG2+OOJeIdp2N+8sckZuKMXMnS2btKtJCJ1o1O+5dnsWYYY41CeY08teGbc2R2pt/kfj3duw84m3eRuJOZNnWdgcscdZa5AchhYN3bVnlsJEmSomO/Qmr2po5IX7S6TxzQxWOLt0ZPf8Aydv3D2rlHd+B4c27hNwpsa/ViglXHbkzW6sphcc1mTznjarj7lqavJDLHcStIEWSTaHGG59w7S5LC5GzV4v5TwtTbG8MtjMZEk8+TwE+Jt5LD5AeWZZTTpZWW5HFDNPNVigTzD867iMpXFqhfhMFmHzJoWZe4SJJDPXZJIpY3VZIZonWSORVkjZXVWD2dp258rVXuc4PL3I/tGCKOJ28jDZiVVFliEihhgyciu8jvNPkgoCeHggnuV8nQlrNdx2Vxk+JyeM88edUkyOJu6WofMUCSITV18xCHTuUglHEMDOrSCQxxt2SL3L+NRJyyAkdwC+SAoOoXXTtWzX1aqxSPuZgXjnaISSQPqqakdfeVe0jTrrqPDTQxzFFDq8saOUVSn4xWkUaAdp97X6D16eEEzPWnj7pCfxes7yStLKDamPvagAR+aQVJ6s/iBfNEqGSzHHGJCyQtCVeY9x9wKQQ5dWK6dSengo3aWX29jpIvUa9HjJU/tH5VkUAlDr2tqUdfY0cgGmqsNVYfSDp4YxyNPWlikrReczMYQ0CedCmhU+4HC+zsYgN29F7e/VD8OscTaFvNZGZikj/AFhOkfd9A7F8D7pF+Lij8uJIvxSdnf2/+VJPrY/Sfp8f4unX6/b4p5CMzVclj2lbH5SjZsY/K0DOojsijk6LR2IRMg8uYRyASRkxuGQlSZcXvnelOd4Hqyy3NwW90Ry15JPNdGo71+06okJC6WFgE6qPLWURlkY15d75cJIna00WG2SJlkEfYtqOM4oRBwdGKhArew6A9DVfcOxbKQ1xFXyN3Zm4DlLJrlQtnJijmKdRppI1Yy/DV4UMh1jjUaJ4sjJ8g540TcktQ4/CyHa0ddm1McdK5tuCpkHhjV2ijguZKVToGlMkiJMDkKOGonISszX8xahWzm8o8kxnnnvZWbvneSV+2WR3kd2kAeR5G1JtqQRDahZCjdjsJjXWDzWZVTUsF0IGgGuoB00P1e3T6x+x/i8JN2t3OUZY9G1WBgT8VM592NCR7rORqNT7F1LSl4hYE8HkmGzDI6qEkaRgIHOmhCdT9Ps8FWkdlaQzMrOxDSsNGkYH90R0J9v3L7w9uv0jxFUylHG5WtXKtDBlMZj8jHEyBlRkF2N9Codgp+gEgaA+DHWrwVoyxfsgijiTzCoUuUjABJAAJ9vQeP7/AI/veGitw/Go/wAQklCzGk2PsRTwiJksRueoPXzEKkOoCnQa+MXgcTkKs9exG8tfbeZr2rGOTFY+epStRYW5VZHxxiWWtXrRhpasKuzJRkIPan5Q0twbfyS9qTUotv5zctSQiNfMs4/K7Yq2o3rtJ3pF8UteyQvfJWiDoDK9EbmydpIjNDj49objxE10LII2Wtd3RWoUgw6nSW2mvaQNW0UzLt3aeNxMUixCrkt2ZI5K9WdSrWDd2pggK795DxReXnjorLO2jg1xXym5MrdzeUgilnp5HPyQqlCOWAV5WweMpRQ06XnxoiTDG1IjYKq83mOC/gGJGnfro9hVREP0aV0ZgxB0ILOVPUFD7fGpJboqgkkntUdqL1+gAAAfV4/b8fV9Wny28jkbdWhj6FaxdvXrtiKpTpU6kRntW7dmcqkcUaKzySOwVVBJIAPi9V4Yx2X5/wB5Ut1Ls+xtfjmlkr1PDZUWVrtb3ju6OrNjcJjpT5iUspkJUqWnjlMUxgq3rFSLFtmOIvT7tTMVlkyeQ2nl9yco8p4atawT1rmEhsZPGYbELZNqXvXIUpVNVo0MLWQpaaTcm+6e5ecd1T2XsT7h5uz8u+TOv2YmHqwz7WMdbASfDV07K074gzpqSJSQpWpjsdUrUMfQrQUqNGlBFVp0qdWIQValSrAFSOKONVSONFCqoAAAAHgfqRJYmKSIdVYe0HTT9sfQQeh9h6eEEjDtjUrHGkaRRoGPcxWOIBQSepOnXwCT2p3ojSEN2IX1K9xUE+wE6AEkA6A+FjAREXtPaihe9gugeR/wmPUkdxOmpC6Dp9x08V1ZO2SfusFmX3vJJ8qAanqOodjoNCCpOug0/in/AI0eOv40/o41G9ttfl//AOIv5Sf+ab8T9o/+J3+f/wDJv+Tfj/8AJe/8yvUmgx1SrncfrFfMSx3chmadhYY6U1hW6qkDr5fmqNWYIjEnt8eW8nYieZJGCmqmVgoYMV6juCgA6EagewEkK8dmrP2grJEZJK/fC6mOVfMtJGo7lJX3T3ddQOhId0lhlieNwfxvlhlA7gASwSRlOhKxPIAwAOvQHWMEant+HnPk2EftDeUFlC+Y3UaeXqSCpKqWC/Jr8sK6yFlhUsJO7tXzGMyrEGAIXtYH6iSSNQQT8tHI52newG9MNLi5du8nbLsQbd5I279jX5Mnjq2O3OkUryVEnmlm+zrsc9Myt55g89I5UO2Oftyba3VxSlbH/ZXqKylqrsvH4ab7MatDtbemMsS35K1mazAqQZPLXlqTNJGrZefJ5CpiElyO19w4PcuPgsvSmv7fy1DM04rkcSTyVJLOOklRZVSSN2jLdwV1OmjAka+b/koP8t+Hp5K6dv8AxP8Ay3/xdPu+sjEIoLFV/DkIOgjQkEAn6WPQDU6E6KQSAoUdqIuoSNAdQiA69OpJJJJJJJJJJ+5YvbXJWU3JuDe+Vhq3xsTj7D085uPHYS4s4hz2Yky9vHY+rAzw+WkUt8WpO9JIq7wiSVKGb43v5fHZO7gJd1fkXvCnRxW8au2U3dk9jRZ2ajjbV2rJWkyOJuQ91a5KY/xXniIzxB9nba5SwnI+dym9sPks5jY9g4bbWWSnQxt1KDPlDn8xi2jMsjMIfKWQHsfuK6AGDiXjfanL2J3JYwmWzyXN57e2fjMItPDRLLajezhc9kJ/MYMBGBWIJ9rL4sccUuOucubd6YXCV9yb3wfAXG8nIU/G+EyQ7sJf35O1ulDSF9EnlqxpJLII4mkmSKOSBpsXy9trdeKucb5jbsm66u7rUzYrFRYCCF7FzI5J8ssDU1rLHKLa21jaBkdZgjIwGU2/jKXMe/qWNkhii3Zs3ZmATbWWZ6yTTnF/lhmsRkWWGRmgd5sfGrOjNCZITHK8m8+F95V9y0qL1K+exNiraxG5dr5C3X89Mfn8FkUjmiOokjjsxiSrO0Uvw08yxsw8Qdye6sthUlLAkjtjZoQvtAUksPo1c6ddfHOv8/Dk7/Z94v8Al5I2xyTvX8nM5e9Sm8M9Vo/k5u3MebibXF+zsfBb+JwNC1CvdNVnTy2kDjt1KhWUmPZ+w+QqeZ3LYp2r1TFWsLubATXYaCiW2mPk3HSqR2Jo4+6Zq8LtL5SSy9nlxSOnFnJHLHHuN31uzhW9l8pxpPnsjnrOE25k82K/x+RfZ8dtMRen76lWWCbI0J3gkhjlgaORFYelj04enHd23shztxx6i8FuLMcz56KrxpV4629tnKzYndeydpZzkRcZkNwZi7kBjblHDYCrdjtvVjmR3MTNH6E+M85h9y7swW7fVBgeQNybG2XgF3Tu/fGF41sU6n5I7d253R/G3cnLnFqUabSIs07Rqx0UkYPDerb0K+oT0g8S7uzh2ttfmrkfH7tOF/KK1ZD4mtuXD7j2vgEqQPTSzZuSY/IZCWuY9BBLB5tmHiDm30zb24/2vzzwbZ3dHtLH8tYrLZjiPfW0uTKVHF722zvCba4OWpaxUal2jkMZ3SiSA1yqx2Wnh5l519TG7eOdxeoHnmXZWP3PjeGsbuLHcUbJ2hxhRu4fZO3Noy7tYZW87petZC9dyMaSedP8MgaKuksvqB4k9Znp05Oq8gck8ybk3lt31KbJ27hd0vzJs7LWo3aafcO7rmKtWcVjmaK/GKF264sXrcdqnTvxSixxFzRw3zqf/IhvTzuKnujD2ti1puJ+QN94il22pdubow/KG3a+V3Jt+GGCaCz9mp/mkVmeI2a4t6P9wSDMU42t1knGJzUEcCZrBTWCjSWcNflRzEzGOPzoyGinVfKsRyws0bSW4jJu7BLIqLZxWOuSbrqCWVo6y5DbuNjmF1VAQT3aHYTJLr9nwV45JkgnpXa1yhLOk8VmtYSxWEleXymmgng8xSVIZG91h00KkgaGERw/i/x6xJDUrSnvj7+6KNAjP3KAdFB1Gn3vGrytL73mETfj0L9nlh3jm7lJ7fdBI9nimY2uyyS9yoV7zTQTu8claIaBu86aMo1B6+0EeFjl6GBPJVOxY+xVYkqwUDr3Ekluuvt6/L7dPBKgdQw6qr6Bh2k6MCNevQ6dD1HXTwwbzI4ibFcmVfxsMcyNAXljX2sgbUqPaRp08PGXjk7DoHicSRuPoZHX2g/3/rAPT9Rfr6eAiqWZiFVQNSxJ0AUD2n6vBQILUikq7uzJX1U6HyhAwZhqPdcuAQdCmvXx2JDAncvZI3l+a8nTQN3Tl+w+3rH2/wC4NAkksjID3LGXPlIQNB5cQ91QAdAAAAOg6ePb/g+5fsfT/veO2uELDobRUs/d9JgV+iAHQo3aH+nVde0FmsTMzRmJmaVyzRMdTGST1U/V7PCss8ysqCJWWVwyxA6iNSD+D9Q9ngJHZnjRde1EmkVV1Op0VSB7SfC98NcsrBtVj8nuRepiZa5RdD9JA7vo7vYPHw+Ty2Cx9uSNp4YMzlKUEwrSFoYpo61h4ww7lcd7IVJXoAVOuJ3xkvyp3dBS27vGhBheJNs53k/c+UzjjHZXE4ulh9oQWvg3tijNHFcylirQExRJrlYSKfEnLnqFzXFfGfHW59jS1eMPSxthamX37gLNnc0+dx27OVtxXY0vLmq+HjjrTYypJHBMLBkuUMPdqT15Gmls25pHJZu6tDGXI/c+YJW7R00BCED6AdNPDCL3UPmKNQhlCSaBkMwUH2AA6adO4aAMQf2/2fnWN48i7nxu09t1rNSjJlMm8oR7l+XyatStXrq800rnVvLhjZgivIQER2Xc3Ie95ORdgcF7h2/R2rsTjKpuTNbLv8h7Zknt3c1u3f8AQprHkqC25HofZsmKv4+eeCKxWs/HYieKXIUdv7YwmI25gcZG0ONwmBxtLD4jHwvK07xUcbj0jhiUuzOVjQAsSfaT4/w/qJVVSzMQqqoJZmJ0CgD2k+O5vLZdQpaKaGdVYjUBzCzaE6HTX26HT2H5qog1Yk/SANANWZmOgCgDUknQDqTp4/BC9ApA10OigFveJ9vtP0a+wAdPuIUsia66tIe1VAGpJ+n9oAk+wAnQeEYIJZNG7vNGsaMW1jKIpHcV01Pfqp10K6DUx+kbjPOY/EYzcuy6We5o3Fg83Ha3Xbq7itWq9bijIxVh34mvYoxQZPKI0nxGQp3asJEOPksJkvG8/Try7mt57+3zs/HZXkza3I+6MzFn7VvY8uXx2Fy20c7kbwXJS2aWSyCWqFq1YuNLBZlrF6kOPqRT/IaWTqparF0k7HLoySRnVJIpYiro3tGqsCQSp6Eg9tfcW7aVdfdgqVs2616sK9Iq8CyIzBEGioCxOgGpJ8fa/wBrZr/ov4//AMD/APJfhf8AkPb/APJPwvw/e+94MuG3vmayPGgcZOGDNziRS4LwT2CnlqVYAqianT3iegWHbu5o6/2k0T2cbeprWr4zKLBHEGaSWzoZbCO8rSwmJFVNWULGR3RtYaSUSNPEiTTSIKlhZB3RhrDHQKDGWL9NCRqGHcGVgVZSVZWBDKwOhBB6gg+CC6oqjueRlkKRrr2hn8tWOhJC+z2keBLG7OoKJIHUIY5HUsqqAT3Ke1u1tdeh1A6atIGdpItPNDMdBX9yGFkP/Fb3SNegK9o0DaD9j9v9v5lzHZGpWv4/IVZ6V+hdgitU7tO1EYLVS3VnDJJFJGzJIjqVZSQQQfFD/wAhl3viNjYCnlpcxleJN4YyxnePMhLkM5FavrtrMyC3kdrU/KknD4jERNj2Kwx0a+JlltXZhxtdzVrFcu4jF1W3RsjcW2cztHL08hBj0mvQ0Ici1qlai0EslWTE5fI1poI5Jqly5Wiaz92MmmijUAkhQxBUMqa/hEdwJA6gdfZ18BASIkLmND2kqHOpLFQvc3sBbTroB7AAPufJ3qNbFYiPlXcdGrX35umlY3RyFvmengKceHixG3do0JMpdrlYYYYZqGAx0bTCKPzYpDEvafVfgZp9hcNUeC7+wlO+IDx5uTeO5TvTK1p6U3H+6RUy9aqWVM9HavUoDMs1ViPNaSOPdnJ+3+BOWvUHJsj041NlcObe432nlsnjc5mLeVo5veW44d0Y2leSOhQjzT47IX6VW48U88FV417z2y8G8wcI7/8ATBznaoWc/tfj/kFMrPHu3bNeobTXsVkszisLZW0FgvSGtLjRE0MDPDZmcSxQ8icoek3enBnwXNlbbk/I21efMVvJoNubp2bt+DaWH3TsPLbCjeac28dFDHZo5JfJhkrrKnnfEyJDvv0v8Xbgsbo33NsjOtHmbBTbUm990Zndcm/N41YoIZWhopmp5r1SvUef4eNJ0glk8kPJ42H6deXOLOQfS9u7j7AR7f3vRucf2bG18duLE0gs2UycGET8o2yGaCx3bLWdvGQWLDCaxMg+Lk5F9WPpW36MnDyvhaOE3vszaN7E4nYVLJV7UduHNZTjp8bUy2IzMz15p2F94vM+IsTiuTYMhfcO8MxWwuJSxBUFiZLFiSe3aYiGrUpUklnnkIV3KQxMyxo8jAIjsqKN8aOHcs/5M7095WVQidpx2g7SGOv06/e8c6/z8OTv9n3i/wCXk3K7z462Ju/KV/VBvTHwZLc+0dv5+/BQi4o2VZiow3MrXmkWFZJZZFjVgoZ3YDViTUz21+LeOduZyh5/wWawOyNs4fLUviqz0rPwmRx9WOaPzIZJIn7HHcjMp1BIPp721yfx3PDwdzblsttnP+oN90PUwfFu6KsXfisbuDbSYuwssNvzIZWtSZSt5ddbdhUlWlMvjJ8bbC5W4s525x3PvPZCcF4Phrdu2uTd54DfdPdtCWTOY+7siXIS4l3x7W6aOzxSW/PNSDveRuz0W7F9Suypo9o8ybNxW1uU/UXf3hpjuOeVsHtSquTp7kwFDE2ktJeyEqO985KtHHEbNkK8VSXxvjhHjHl7iznzlbmTcGwtn8abB4h3vtnk3Pz7qj31jcxWvTwbLs3XpLHHXdYJJ+zz5mStH3tKR44u2huS42R3FtTjrZO28/kHmlsPfzWD2zVxmUuNPOS7mWeKRy7ksddWJOvjPSbXjoTbmjwuUfbsWUSWXGS51KMjYmPIxwywO0DWPLEypPGxTUB0PvDePEXrtzPCXB/O+AyO99ncw8T8oVE2TxTncLQzH2T8JVl5Vu38XOXinWhkMJdy0ttp69uUVRT7GHo6j/q6ZeNj6uslznx5ZWP0o5DHScc1uM6Ni6+cyG4U49Z9qVLtZ6wltLXEds0TYlySPUaBvudrKQwR4TdEqAx7ix8bxy2LEMMcFX8oaVeSGPKQpHGIFjtkvFEzirLWlYSq9rcsFRMNDKix7wxtpVwis8rRU/tWC2y2cbPMU7u2QTVUZ4oFvTTyIjKJz3e+CZygex2+xgz6qX6aad56aAAqNde6JS6tG8xVCZXhiSQofPKAaEaak6AaEHpr4WvI4EMkig+Y0giheQhDZCqyr3KPpbpp7fAmLQsvf5bCKxDMUYr3IX8pm0DANp1+g66dNdflkjvd9odjmFpZHLxMQO5Y5NGKliqaMVYAjtIAdmEboEWUIzTrGkMFdVdwYkgQBWYr3dr92p6aglRr8wfr9vzf97Xw0fvgKiNG7FJEtBn92aNk0Coy9VA7tCNCfaR9w7YZDAomacJEzCNSzdyxJESVCAk+6Bodfe10GjTTOsIUMIvhKsMFiWXQapDajjAQLqC5117ToAdfETS9WjiEXcWdncBi/dI0jMSSWP06fQAB9zPhWVx5shk17WbvSLt8sglTp+M1YFSNdFB9jdfm8i8M+hReN+R+atk7gwXHvLG59xbrkwuJ9ON/eyzHF74s0Mxi3xO6Ps+KjmIr9DHZWe1jchDXjsYnJ9tvHrtTfe4MbtzefNt3jHCUOQuXhtbF4HJb53nx3g6uzod/rgccXpY3IS1c7naQno/jlx9r7NNiajBXjTw/xC6yss6gvX8+IowRk0AkQhvddVI06sCWAHiR4u8xe6sQkUK6xIgSOMgFvwQAuupJ01PU/NEO4s/FlNzT5fEYDHbA2tJTz3IOYzedUTYvF4zakEy2HnniPmwxsFMoKJD5k0sMUmRwezthY3g/ZVqtflwnMW9b9DdO6bEEGXqXNu5SjwvLFWsV/tKgs8NnGZ+xRt0zYaSYQ2aIp3sDvHnPf38eW9tl5O5keP8AIWdm4PYu2diyX6kdW7awm1MG83xF6byo3a9lrlx4GRTQWkWnM4/b+6u2seiCNj+Ni10k6r2rrqx6+8ACV+nTwynt1UkEqyuuoOhIZSQR98HQ/J+v6fmJKh0eN1dDoDoyHVToent+vx5Koqr3h3Yd5aVl7hGX7iQO0MwHaBrr11Oh+b5aMGeeMGdgQwRPM8yOBdOmvuq7Nrr7F93Rg33D9f8Ag8Rx6IXdEnkPZ+MTzBrFH36kaFCH93T8LRtSo0P/AHPG5OZPT5ak3vs+rgdkbM5k5FwNLddrZo5mr2s9t/B4qPcOWjGOdrm3NuVjjJMRIaV+CjYtVXsNHbm+Tfnqz9Pm+ts8MWar7f2Tx1Hy7shM1xv6i8Cu847/ACxty5nqb2czh8Zi5cRSryZbE4aWS3babH1L9Oapelr1/Txubgj1BZ3K4zFUDuD1G7Z4VyuK9LOQyKcdR75yuSxG9shlbs1OoZTJjErzmw0F/wDzJ7ExQ2Wsbg4135szkPBVMjLiLWb2NujB7txFbLV60N2fF2MlgJ7EKWEhsQSvCzhwkkbEdrqT4/vfIaRsvfyPekSY3GRNdtSTPY+GNcFNIxKrA6xPIr9PZqVBW09nG1dsCupCvVvDKvJYiiZPiopghjdGEpRFGvbqrprrJF/WTZHmPlzLLsLjT1CXq2Ctcib/AJ32hx5hU3juSjVo4q/ua18FiaKBYIlWAxxMEijAACFbOa405A2TyJhqV1sbcy2xd1YLduMqZFIUsvQs38BPYijmEckchidwwVlbTRgSHXsJGvR0SRTqNDqkgKn9seF7u0KuvakcccSDX8JgkSqup0AJ01Og+oeFuRxp5KuQXmkiihca9jo/msuqNr2N9B1I19o8SRtHLGAz+WJgBI0YchGJXofZ7V6H6PlIVSxAZtFBJAVe9iQPoABJ+94HnypAO1JArK8kro2pHYkYI1IGoEjKCCDrodfHlwqY4Qe7tZu93fQjvlcBddNSFGgAHsGpYmpi9+YT4m5h/tCXa+58dKKG6do38lV+FsX9v5ZVbt7u2J56dmOanZMUS261iNAni5hudsn/ABk8P43GV7WN58oYbOT7iwtbG4ZzexvIey9nY3J2IvKFc2Z8/alWgsS2LNzIwzz1catPc+x9yYjdOBvRV5IclhrsNyFTapRZCKvaRD315xDPDI9edUlQOveik6fc/MlcxQglQ4QSO76AlIoyV1IBBYlgAPadSoIIHZGiokUYbXsjQdAToOpOrPoBqxJ0Gun3Xln04c74/BcA2dk0MRnePt+7635j6e0+VdtZOMyyZOpkMzTxtPHSoGiWOqb9kyyLaiDrLVkQ+j6/6estQ3juyvY3TuffnIfH+Sx2Z21keBfsilt6XH5DdmHaapdqQ5HHblqCD4grXtStFoLFpNOXvTjzrW27wHc2FWwmX2FvffG/qNTbPKe3MvWNuXKVchl6WOo4yWJHrhKj5Gw8rmeNG76sq+PQ7tngHduB5GzfDmV3xyHyTvbYWUg3BtvbmybVClKmIt7nwLy1Jjcaq9WWJZ2WJ7EMUmjWSngeN5cvcLbV25vLc+yJsVlcvhd0Y7M5THDZ/wAYK+5cotXBX8fYDUoXFt5BMypDHKzoVBK7czfIm+PTxk6UUlW7LsX1AS7ExuU2ruhsUhyEMO3uUVi73riw9X7Tx6SVpdJFhsSKH05Gn9EMtp+AcVw7cq8xTYC7lrvG38Y1jctiGjR2tdy5cWKbvFHYx7U5Xqt222x7/BAL4sYrN4vHZnF2/K+JxuVpVshQseRMtmDz6dtHjfskRJF7lOjKGHUDxXY8Y8eiWRp3J/Izbh7oAVjiP/JtB76yj6/r6aeOdf5+HJ3+z7xf8vKf86zfH+qLY3yZrjjlrZO3OQdkZ+Ew5Pbm58bBkaEjhCsF6r5o8yrbrk+ZUu1XjsV5AssEkciqwi5H4b9Pm3Nub3qwGDG7kze4d98hX8GzNq13bf8AGPlcsmMtlS0Ru49IbBiZ4jL5Ujo2d4y5d2VgOQNibkqyVcrt3cVJLdZy0bRw3qFhe2eldrljJTyFKWK1WlCzV5opVVwOQ+FfT9tvbO94oDBQ3Pmc9vfkHLYQNHJBLY2zZ5HymW+yrEkUssMtnHCCWSJ2id2jYqf1/tePb/ufe8Rbp5y4C2hu7daSiWzu3F29ybC3bmTHj4MVWTc26OO72Jv5VK9atBBUjydidK6IFhWME65G96f+ENq7DzWV+JS5uiWxnt37z+DuJAtvEVd7b6uZPLV8fKa0Ej46vdSqZU80w+YWc9PuX+AfJLktgiOsiJLPa2fO8slS9IJO5Y9s3rlhY8WwiLJFSKmkfLhijWgpmsNYoX6GQxOTqdvxeMylSSpbhDSPCs0XfrHYrtJFNHFcqyS15WjfyZpApPiOaGt3S+bZSZq8XapWKKOSPuRNEU6FgAqju+ot7Xrg6NJLE4DPFFCRFHIGLyykaMO4dvUA6n6dPEUinvbzZIpnjkWWAN5Uc0aq6DQHRypHceqnQ/MEzyoZ0HYI5Udo5YYoFiSP8Wvutp7qtr9Z7kIBaGZYpoVmMiqk7B2ZY1RxMrhEBVu/QaL9HtOug/x/JIrRaTlEWNwXYGTzy7yN7wAHlkJ29ra6A9OuqvIIyEDuFlRpI2dYyY0ZEIJDMAPbp166jUeIFZIFKxDR4ShZ0J1Xz/KJHcPZ1Ab/AIWvT5jIruqP296BiFfsOq96j26HqNfuUYXzREUWRBL0BdlCTvGB00LqVBH0AA9R4/x/733EKqlmYhVVQSzMToFAHtJ+rwGc+YO0sIh3Ad4bRY5WOhC/uj2a6jpqCSV0gb4VPpWsXi1HtPfJqXb6dO9jpqdNB08dPmbl5I5J3JjtobI2hjZMruHcGVeQVqVVHWCGKOCurzWLNiZ461OnWiksWbEkVevFLPLHG2Mr7OzGxuHvQnFyZhNgZ3knlnjTcG48j6pIBVuw7341wkG4sZY23icJmo5IKM8Oalo5OKoWyMczmLI4epW434Z2XjtjbNrZHJZc4yjYyWRs3cvlZRJeymYzecntZC9YZVigWe7aldIIoa0bLBBDHHHZaGI2IopoIpzGhnihsOjzwxykdyo7RRs6g6MUUn8Eafe/3fnbG9P75XdWB3LzZl9wUtr5zBXoKGExc2z9tz7gy+Q3dqJLFuCnU8zI0MbXiQ3L9arA93GoxvQULuxOLtmYHNY6K7FW3QmFq5DejLkWdr5u73ywny9lpvMdZHsXZGZT2E9gCj5Ov3QfV9P3/H+cMyzf+zRMszSH8ELYDsegGmjINQBp2sSNINLEbIsn+bFLcekbO3d5ixlg0YJGpLKuh/C0PiUETRwNOyyRhXjr+ePeMbRqAoYaD3dOmg6dPGpszSAqylJZGlRlZSpDxTaqeh9hHgPEgAeQRrCsiySeYy6kJFr39pP4JIP0AsT7fnq7qC5CyRo6h0KMG7ZHXX269rKrKQw6nVdA33EySj8RF70gJKhyASkAI6gyEdvTqBq2minxkeQOXd87d2HtaobbS5fcOQhp/aF6DG2M0+IwdBdbGRyM1erZkrYzHwzWrHlssEMjDt8Rx+orIbF44/q+8Lva3uHa3HvFnIMe69++rvaOKr43KcYbs3ZyBse5YxtPZ2Zd5c3WhoXK9+JVWu9RrK43cFTFcBbM472tiOGcPtW3smtxy+Miyu2be2MnBLBm8ZnaWZ+IOT+0/iLMmXnyTTzX5p557sk808rv/GT/AOQsbV/KP8rfy1+D/K7k78iftn7X+2/hf4sftz8mvsrz/c+wvsn7N+H/AM1+E+F/E+MPtrbeHxe3tubexePweAwGDx9XE4XB4XE1EoYrD4fF49I4K1WrBHHBXrwxrHHGqoihQAPHLu5fSThdi+kT1AcrY/Z2J/jq2fxri940Nq4ra+ax9vIYzAcQZi5U25Ur5WjSkqZGHHV6iWLMkeStCzdrQyC9V5o4Uwfrd4kxmUxL1+e+BMht/ZPLP5PZnfl7FzRZ/wBPrp5+Yz8GOkx9pMXtqjFQqwKficzb7bt6rt/H5zjblaTljcW0p91ycP5qptXb+59gi7E8m0cTy9Zq5LIpgbmWi+HvpQjjuXqtGeOxbpwvJDXmXbPM17Oemm/kc0lbb3mZBNw7DuRWp6WJw9XJ8m0alKfF2ZJ7dme3LlsVFiq9as9ibJQs6QxnHY6GNO6CMLdL0jPaeMs/ffsRy9pYsX7S0hCAkJGAyhZCheSWZ1jFWM+bX1iPlweZ2e7KV7dUjRPL6jT3R5fj11VeY81nLfB/H/qM3fnsnxjhspfwdTfW/cpvDcVDb1/M2sLLVsJVxdIZIL5FiGYPZRYZFiawr+mjn/0z/bey+L+Rt+V+I+VuNb27MxnMfex2VijYTVLWfmmsywy11tXZIr96VILtatLEVQ9sehibpF2jtl0Jl9vmSFlII16dqgdNBrrqSoY2YmAHcyrFYEjEdSFJiKAH2DVvb9GnVKk00YgIjExqNcVzIkvctgRzRBT0OkgZjqApQAqq+PdkLxqXCgCRYx73aXjWV3bWQAO5Y6liddfafBBPYiK0kjka9iKNT0OgJJ0VQSAWIGo18CNQqjRg5XUNL3MH/GnXqBoug9g01A11J+r5f8f+94yW7PS5e2rxdu/M5fC5Ddu08xi5LHFvIFDEOQmLt4upHPJtyfSSzIcht2CLz3sWXu17VmSC3UpcScgUdw8acsS0cPJBt3e2LwuJi3Q+SgcLk9rW9s5jcGOepLOnkRH7XlX4lxj1mmvRTwx/cCzkqSoMSlGPmguVZgToO0dpBOuuugA9pUu5PcdOoChQAO1VVQNAAAAAOgHQDT7r1/7/AIxeO5x4wwO+xhJvNxGSmny2C3HjUJZpKVHde17NHJxVZGbvmppbEErhHkjZkQqNvcObBx+0MeIZKgmbIZvceaGOkyU+aGH/ACl3Xav5H4BLtu3chofF/Dxz2LE0cSyTys+Ho858YYXfX5P2DYwuSkuZvb24carJIktKtujalqhkhUkMhkmom38PJIscrxNJFGyXsBwhxtgtiUspMJsraqSZPL57LMkrzV4svuncc9zJ2ooGlkNaCxceOHvcRKgZgfBVgCCCCCAQQRoQQfo+vxb3NnvTrtmrk7ywLPDtHcO++PcGPh4VgR6+19gZXGYyF2CgyvDTRpH1kkLOzMauyOJdi7d2FtiqsBOPwNFIJchZr046CZLOZKQvbyN1oYoklv355rEvaDJK56+Cfv8ATxWVTqYq/Yx0IBZp3n0Guh6Bwp++DpqNCedf5+HJ3+z7xf49vycp/wA6zfH+qLY36nSDMUozbrJOMTmq8cCZvAz2CjS2cNflRzCzNHH5sZVop1XyrEcsLPG01i+kmY2yryituOlDYs26dWGP4hpt4UKddY6KpH3+ZkIiaZ8qSWb4HzIa5/GN2Td+vnFZJfOMj6u9h2ckdvtHZGSfp6+AriJ0mXvKd0ViGRFZk1DxlgCNGUMpDDroRr4DqR2OX0XvDSR9radsnReumh7gND9HUED5Pv8AiNLKl2E5jZi04aKrKuokgKMVBjfuYq0Z7u7p9PhgGDgEgOoYKwB0DL3AHQ+0agH736hGv7fjy18ooHZwJIK82jMArEGZWI1CjUD6vCn4fymDrqIZnCNGOrACbzCHP/C7tP8Ai/T4SVq/xErypHFXmmjRZJonjVmjk7NT3GVdIj7vaGLFtF0q2q6giSsXsIgjWRHidklmavCAFj6aBgAOnvaMevzlJUOAwJVtQrAHqGKkHQ/eIPjU1rAJ6kJbQIDp1CB4mYDX2BmJ+sn2+CI4bCP00Z7Mcijr11RYlJ6f8YeCY5CihC5WdTr3g6iFWhDBj/xyFB+kL4ZWBVlJVlYFWVgdCCD8h4ztb62pmudMvjc3+RvEcWZsR5HJ7lo7fiz2Fwe9s9i6mQq7QrZFLVR48tuNa1ZazyXFMkFeZk2jvf8ArH81svkjJ4DNbk3fsrhLZ+3qOC2/xgd5Q4+x+R+V3ztuSC7l62O+EWCag9q3DNLEjWMllYkR2vbAzu3MRkdlZHELgbW2ZKUUeI+yIolhrUa9WuEWBYFRDXMPa0JRGiKMikWMhLU3Jy56Y8dtqKKtj8PjcPkeS+D6+AgSljqFavUWrc3LgzCY4nt23s5KtHG1m9Zljhnsz4bd20czR3BtvcFKLI4fMY6Xzql2pMOjq2gKurBklidVeN1aORVdWUEeHljbzBFoZ+1WCQq4QR6yPoCSzMvaP+CSNV6/MyOZzORo4jD4mjbymVy2Ut18fjcZjMfXa3fyOQvW2SKGCCJGkllkdVRQWYgAnxF6huTdsybS5G3BtXIbK23tArcqNsji192y5/E0c3BZmaSzmcqI6OQyU1qvVeqqV6K4+jYhvtc+7aKCxAZiACSFRSzN0+gAEk/V4XvR070Dp3KV70b8F119oP0EeP8AB/j8fV4DxuyONdHRirDUaHRl6jp08CNoYJoxroHj7H1J11M0BRzpqRozEfe6DT8XWghcFWSWJ7YkRlIYMpklYa9Pq/Y8FxHHENFAjiDBFCoEGneSSTpqSSSTqfm+0Imva0jkiNNQW98jXropIABJ00UE9PDEAW5SPccqyVomDAhwj6NIdOmjqqg66hx9z3pyJsjiXkHnDcW1cZXnxvHHGOCyWb3TuPNZbKR4bDYxIcfDaeGqssq2b9yKrM9amlmwtey0AhfjXlH1/wDpP41xPNvHm6uWn2Px5lN9LzDtna2zt43Rhscm7cFSJ2pksjNjKlIuJ48rEk0MWUrPjLc5xmM+VZshdqUYWkESzXLENWJpSpcRrJOVBYhWIAOugP1eHv4VMluFIrcdSethcfPNfrtJC0yTzU7PkuIT2FRLp2lvdBJDaYmXE3qO2KVmlUs5BrNNr+YqXZoHd6Hw9xFgMYJjVi3luCrH2Dsblv1C75Wjuyfizj3c+9JI94boh27U3VnMPg2r7b2XDlsklmrDNnMiKuHxfdWuTfE2YY4YrExiibLbj3Dlcjnc/n8lezWczeYu2cll8xmMpZa7ksplcjcZ5rFmxM7zTzyuzyOzMzFiT8nAu+uS925Dd+7cnj98Y3K7hy2k+YvVtp8k5jaGElyliOOP4q19n4+pDLclZ57LoZ7czzySSsiqBH2rIpdOjP5vuv3t7SCvu9vs016akk+u63zBjc7i+FeQPUVu7DXOUMXhMjuDG7K35it37kyWCxOfx+Dhnu+TlqZyHlNBDLIJKo7IWiNiWD048H+m/H5refD/ABLv7G8q8u8mXdt5fC4FatWNHirw1s9XrXa8SVo71BTcrw/FXLCRxI0cSzSfM/X9P0+EhiOqJ1kcagWJtT+N7W66KD2oD9GraKWYfO0108HafIOBiz+EF6rk4IxdyeJyGPyVPuSDIYjOYSatepT+XJNXeapZjZ4JZq7loJpY3jrd2c9SHB9D7NxeMp47G9/OGwaNnMypEsOA27j3j3HRp1mjrlqzwygtWRKVChUt22jyW0tybezo+Bxl29Vwm5NubkmxAy0DT1K+SsbYt3aoduyRVeKxJE5RzFJIg7vB+bJLL3BFBWIA6ebP00UHr0UHvY6ewBdQWU+AWYsdFAJOp7VUKq6n6AAAB9H6n0JC9GOp101A1C+6CdT7B9H16Dr4eRzq8js7np1Zz3E6KAP73jnX+fhyd/s+8X/Lyn/Os3x/qi2N+qYFoq82y5nr0sRbJaSXb8kjLXpbfy8ras0TErDjrznWQ9tWw3xXky30rSnt8uUvBMS7CIS6LNGygnRegfVVJBBGh7iQ6Kfdft7lIBBKnVWGvsI6gEddCR7CQXnhji7EUvJFDIS0KqQrExTMZCPYxYaga+0aED9RqqAsxYBVUEszHoqqB9JPs8L5diOcEDXsSZCp0GoPnKNRqSAR9A1IHydP8H+LxI3aXKCVokkBaFg0fl2mjX6ZUDRyAj2KpY+weLkfavmPefskZ+xVXzXDqe4hfeJU9xPTT7/iQzRy1LHvE10g/E9zDuUgSOrIDqPd0bT2joQoQGeIBlDFysxWMka+XIAhOo9nugj7/t8RhE8xpO/sSJlklPZ+F3RRksOnUdwGo6jp9wDIgEsEhEzAuWeKXQRSFSSAFYFWIAHvIOpPi56c/wCrnubB3pvbGYPduR5S5/3ymVj4o4nx+PafbOMG1WFeQ7gy1jJtXnx9ypSyWMZPJkWDJUpL8+M2/wAi8r3Mdzd6hMbt2rt3L837j2zSw+Rv1KGWXMY6Hbezas1jFber1po4poa2IjiAn820zPatWppvlm5K9Mc12/jcjuGxld9em/I5vG4rj7c9bOfDQ5zK8ey31hhwWZV4Fto01j4V/fjVYYy0M+dTbt2SPN7Qy77b3xtTJpFX3Hsvc1df89wWdrV5JYWaNxJHHdo2LFKz2PJTtWYQJSve7v2qqJ3MW7EX2IuvsA+gDp8n7P7XjIY/jnB7u563Jj/iqtzDcMYaTe9bBZZsXWym36u8cziDLFiq2UFoJTyEqvCxgugFpKViNMbyr6j7+TwEG3N34ndPGnAO2txltsbPtbUtyz7azu/sxhZ3gzeXSdkvJ8I8ddG7op2twNFWqfO0YFSQraEEHtZe5TofoIII+989VVWZmIVVUElix0AUD2kn2eCjlpp+1yI67I0ceilvMede8NoASyKNNPa4IICkxd7E9/lRaxQRMVHuNJL3yyA6e8O5dDr2nQ6+IwIo4lij8tEjMhUAyNKSTKzHXVj9P3OONVdQsYYhywDSS++ZVQkgAr2qCPwgobproP1j7lc9MXpL4jyfJXMuCz3HlPkjf+88FuKh6e+FsNvLHTbvlm39uzEFLMl98FWNulVg8uCUzokFq1kohhrW6+XOW+cOTObfURy3tzFYrkzI5jemZm4m23Wx+5sru7HbP4t2IY6leLG4mXLz1KFq9WLxqLEmNq4Svk72Ob9f1/J/3/8AF4mr7JylGrBRvmllcxbpWLGnaYZhJgmZWrWNFMqSBz/wSpVXjlaK/mrF/dWSjrRRLYzlk3IIj2P5iw1JNUEbNIziKUy9h07SH1bxDXr14oUgCQRwRxABI41CCKOIjsQDQKiqnQDT6Ou+Oc+UpczX2VsDH07WQrbfxE+4dzZTIZnL1tuba29gcTAFX4zJZS5Sx1RpXgrxyTpJZnhrxyzx7E599dWWk2VxZt7cuZ5B4b9B+IoRriNl2J8ZXxGytwc77oBq3M7llpm61zB5OoBC1mWOSPHVrmV262698emrj7J8hcF5G/HdwO09rZi7vPkrY0FmHG1rOIyO3LVeHJZGscpcuJi2xn2rYhx1fzsrOrpJYlobezXFe9OGdmwZHHRbw5B5S2tkNqVtvYm5FZsPdwm2txmhfz1ntqyQx1cYjIk8lZbtijXnFldjcS7EpfBbU2DtzHbcxIeDG17t4Uov89zmZ+yK9WvLkcjZM2QydqOvH8RbmmnZQ8jeOn9//D43vR/il4z+C5MufaHJFMbD2qKvIF74t7/xm96/wnZlZfPllm8y+sreY7Pr3MSZ8DxpsLZnHmCtX5cpZwuxtr4PaWJsZOeCOrNkZ8dgIK8LzvFDFG0zIWKoik6KoHyn9fX6PAQoUaUK5bv6tCdGjQxD2BiA/v66jtK6Dq33G/ynwhcxHFXMYo5p48hW23taztDeOYzF34+9e3pjb+LvSQZC0HtVpNxYtY7/AG2CbgydeCOicPxh6psJV423ndrGvtjfa5CrkNjcpSUcm2LvZTEXMZGqUe1PIt2EtJXeGJ/ib1XExTVIJfp/3f8AD8oBYLqQCx7u1QehZu0E6D6dAT4BA7EVFjjjB17EQaDU6AEk6sxAALEnTr+pz/g8fDrqDGqix7zaPZUt3ap1HudxjBGoOhYfhfJzr/Pw5O/2feL/AJeU/wCdZvj/AFRbG/VOSwuUg+KxuXoXMXkavmzQfEUchXapbg86uyyJ3xuy9yOrDXVSD1EOMuu9ujd702/nGVUGYeJDK+MupCqxw5SOJWkeFAsdpFexVVQJ6lOOGQSPpG0FZY2jQrK7s8QbvGhUux11IPX29NPGuhSRGZWVl00PVHR0b2jTUMpGh6gjwxWMxKxLpESxKRv78Y7m0JGhGh+n2/T+o4plClopEkUNr2lkbuAIGnTX7/jUJHGqqAEiDAAa69S5LE6k9WJP0DoAAZZ3cyNOYlSKSENGoQMZ3jf3nBJ0AHaOh1cEjxOQ/wCLgi87uHazsrOqRAojEAkuvcO73evtI0L2DSIrSBVLIk3loqyqGMNiXv7WJXt7iT7SNPo8fHvIriaUdxEcyEyTBnbQuiodCpDdhIB8Umk/yi+fCrEsWatGytCSGPsDNIikDTpp+5+T/e8aTn4pf+BZLyaf+kSah0+jXsYa6DXUdPETiLyWl73CKSYfKBESMnezPr3rJ3dx+rTp82beXM2/MNtKk1W3PhsPLYSzuzds1OzWpWKWz9rVibuSlilu1FsmtE0dZJVntSQVw8y8hw8/Gfhz0V5ivLtnanAQxeMg5V5Kjwt2PIYbkjf+Vy2Pa9g2ktkWYcYJo2ry1K6pVLQRZm/huMuKdr0Nk7F23FZko4ig1+6K62bJs3rtu7kJbFy3YllkLy2LM8krk6u+g1EsujSO3fPKUQnQFu6SRgg0A1PU+PdmiY+WJSAZE666tDrIqjuA6+3Q+xSToCyyBNXBVZZWm8uL3SS/ZACxbXTt9oHXVTrqI43dYlkkRGkP4KKzBWc6kez2+0eJI2h8l1lDBZfO+IEbKSqHXRNB0JJUEkgjprp+X/Hm7r3D3LktH7CyXIu3q2Suz57apx1mk+3dx7eq5HH07yhpopILlgNbqmGNqU9aaOCeFZtr+rLfFGguFaouG3TxVwnuSqubWJoIstLZw+Fw8jQsCkstaEQSGTzCtlUkCJ2XPWPWrRD3xJgfTpsClcL/AIKpJLnMhk4jFoSWVa6uWCkSBQyu2W3nzd6guSsRZs3bWU2HvLfWGr8e5349ZEsY7PbV2XiMPDbxjCR0kw0rHHTRnyJ6stfWI/YWx9qba2ZgzamunD7UwOL29i/jLCqti39n4iKGLzXCIHk7O5u0ak6D58Ezr3pHKjsvXXRW11UAjqPaNTpr7emo8Sq2s0dNwscsLNNX8qYsTLLO7yN3MRH2gvoNCOh8LEI4u46Et5Co8RjOmsdhWLP36kuHGgOgUAAaH5X71eUjsVYYpRFM7O/aDH3I4bQ6AqB3ddR0B0FeEFmcxKsbEd6yTKp8hz0HcjHsbUDqOoHs8LDUEsk03mRklUVmR20CoAW7dVBLt3+wlT7oJYKqlCQwlbvJMgLhlUqNB2jQEDqddST7APuQRVLM5CqqjUsxOgAA9pPjR68sS/S8ymCJfq7pZe1Rr7Bqep6e0+O1ZGk7Y4VZmfzPfWFVkRHHQqraqumo0A0JHX7h7fGUz2fymOweCweOvZjN5rL3a2NxOHxOMrNdyOUymRuskNetXhR5Z55XVI0VnZgoJ8cm8QDCeon0ScV8c8s4Oh/5EBSr7bxG8OedrbKtD+MPZuxaOSv4/cG1YsnPYpXNtbzx1LL4+9UrWI7XlMZsTYwOCsZe/uCbCYfGYmbPZatgqWVzk+PpR05szlKe16eOxsVm0yGaePHY+rWV2K168EISJPl2zgsOakFrPW7byXriPPFWp4iNLtuIVU7S7TISgPeug1AZGYSRxVaNatVgVXKVoII4K9ZHkLs4jiAVdSWc+79Pd7T0bt0UKFAY9ZWYakEDXpqfaR7ANNST71rk7cGBz29M/mc7iuPOKuMtp1L8+4uVuW90wWG2bsDHT0K1xq7XnrTvNaevKYoY5TBBaseRUn3J6u7NflXD8mb92LtLZ0W2N4chTWqnG+y8ZhI1vcb09v7Ovz4X4SzkNcvlsaLmTx/2wpyFOVpgLUnsA+r7iPv+HlkHdDCvcVJKiSRvdhi1GntbqwBB7AxB1HjXTTXXp/un7nl9n7xxFbO7cztYVcljbRmjEixyrZq2a1qs0c9ezWmjjs07daSOevPHHPBJHNGjrtOHYluru/0+4v4nE5XZGN2TWyG/9gbdFp9wT7ihs18jVu7plQGxQ76qSZXyfhpHxm5stNbuSDP8d7qxm5ceuq2Y6xnqZTGSC1PREGbwOSSG9QkMtawixXK0Tny2IUga/IJVkETQgzI5CsfMj6xKqN+Fq+g9h0GpI0B/U2ng/wCP/c8d+hefT8WVZfLh74/dl1XUlx3aqAVKMATqdQPk51/n4cnf7PvF/wAvKf8AOs3x/qi2N+qreHzFVLuOuxqliu5kQ6xyCeCeCeBlkhmikVJYJ4XWSKRVkjZXVWFnFZdy1oz3J8dckCD7fwwuMKmWgkhjjiaeOJoIsrFHHH5NpiVhjqz03laKadpZvOhaE2JhokYjk8/SWYhV1PZqNRr09ung9xMqMEEkTyShJVjXtiVxGykhNB2jXp0+jwsqt3xnRWOmhjk01Mcg1OmuhKnXRh98Mq/I3vKoVSxLHTXToFUDqSToAAPvnQAkLKCjxtoO5GB7WI17JFPvKehA7gNdCV1HX7j9Hs19v0fOhiFQWJHklTznaw0U7rL5arT8lkDKOnU6kltOnTwRXNmtIivFODOpcSJIQyrLAF1XovTT26+3ofECFmiiMrm6Vlj8yYgh0jSFfeICr7jOO0Ox1IHiObsURCTWSJVEi+TJ7ssQWUnUFSVHcdfv69fHdLFJ5SyKjspAViV8wKkwDLqynuUjUaEHqPBbtChiSFXUqoJ1Cr3EnQDoNSf2fk9v7Xhp4IYkqOvkQlYI2REI6RyM4JE3TVmJ7vpU9pBILEkgBR3HU9qjtRdfvAAD73y9PEHp/wCB8J/H96uN3BsRsrizbUsV3A7czs0ksZvcp7hgnhgx1fHwQW8jfofEx2ErwCS5JjKU65KOhy/6yt17X5p5pxO883urYuBwWOll4a4ThlsV021U4vw24a0dr42nHVWcZmxFHaaR4viDbtUYMlJ4Dxu8brr2ujFGGo06MuhH1eEFmWQL2ecjW5WCiFiAZI/N6tr9AQEnToDp4aKukTR+8hneIPLMB08wecD5evUqECkAgEsRr40+j7mBIqSNLCHCsZNYhKO+Nx2FRr2kMBqR10I11AikMZRphJKW7o/LkXzWQGOKNR2AFSNNT97QaeGZ4kl93RUk8zsLFx1JidCNBr11P1afSEiqlAsrV40I83yhK6KsnaZtX7e8n8Ia6eFMMag90axRBFk1MYCIGUjR2bQFvd0Y69OunhNAEaSPvkhDd5ryd7I0THUkHp3dre8oIDakEn5f1/4vAnVhGFYMjeakcp7W7RJFGWDkBunco0BB69DoU7kRG/DWCKKusmh1XzBAq92ntHdrp9Hj6/uSfEqyKe4tGGQTjtGoV42Oqd3TRmX2HuAb2EqPdU9hKKW7WZE7A7BievUn9s6aA6eP977jvrmnkN8rHsvj/FVsnmjhMXPl8pPJksvW25g8ZQpxdqeffyd2lj4JLEsNdJZ0axPBAJJUxfLP9YnxvleGfThtnFULfDvosp76yH5Qbr3LuDbCS3OXead17PlxeSqzUo7s1TF4V1x+QrTLLBZrUI4b43Fhttbcw+L29tzbmLoYPb+38Hj6mJwmDwuKqpQxeIxGKx6RwVqtaCOOCvBDGqRxoqIoVVA+ZuG7bigdds4nEYumgh1lb7VhbIvZM7t7jrrLDqijVH0+hu8hmADEzSsAdQVB9vsH0kKB7SwGv1bZ9LfpT2xtXlv1X7knw+W3JS3S2Vl4w4I45NmrZzO9uW7G3Zqthp3o2IZaeHgu15/LsVbMz+dewWOz+7s/y7yruflvmbl3dtnkblfcWRzWSl2fW3TepxY2DDbB2uy1qVKjjcfXpYiK7Hj69m3Vp04XStj6WLxWM/xfcAqqWZiFVVGrMxOgAUdST9HiXukjDRkL2as5kOujeW8YZCB7dSwBHs18SBXaXTtWNlXy4yfbI57veK/Qg0BOvce3TtKqo7IkB8uPXXTXozO2g7mOg7m0+oABQFH3XK5XYWeznCG/MtZs5LJ724taDbdnd2SavKKa8mY7GiAZ+tFYcTgzTRXogZo6WQprbtGbC8aepfY/wN7MfB4/bvKnHeN3PuXZG7cvbxqyYrB1xVxkckuXtPWyHnUoK1e0JI+6HFDHdl944CB5qM0krgBSGlRNK7a9fxenva6aMWGnTU/WP1L5hIihB7TNIHEYbTUJqgJLdR7qgnTrpoCR+JLjuiKSMwXUl/8AKBNNSo09326ka66Bio9n+78vOv8APw5O/wBn3i/5eU/51m+P9UWxv1XYxdjyIrS628NkZq5tNhc1DC6UMtDCkkTP5ZdllhEqrPC0leUmGWRWu0b0Ir5DGXrOLyVdfPaKK7UIMnkSW4oJHhlRorNaV4UMteSKYIFlXVJy/frpA/uhWiMUYWIHt+goB2k6ElW6dNSroT9ToSeyVNQWilVdO5W095T0PiQ1+5eskggbUdkSxmZu2UkhuzRl66EjQgEkhY4kjeVnZR2IwV2HtYByCB011YjQe09PC69o7FVF7Y401VfYW7ANT9bHUn6/ERHmMrSIksUY1M8TOC8HZ07g3s7T0Pj9f7Hz1jX3V/CkkOnbDCv+UmcsQNFHXqR9XtPiWSNREFkZvKMvcRFIdEWPUAkp7GOupBB0ADHwyyWEWJULCWOOV/MIXUJGjhTqT09/tHt6+zWTy7UiyLG8iLYrrEknZ1MayJI+jEa9oI0J6a9R4+91/wAPydP72g/x+NVYqSGUlSQSrKVYaj6CCQR9XjTx7T/ueP2v8Xjr/g+VYnlSFX7gJX17FftPl95HsBbQFvoB18SgiSOWIgJFNBDMvvD31lLkqQAfdYIe7o2i/R/j8HxnN98hbnwuzdnbbqpcze49wX4MdisfDLYSnWWWxOQGknnlir1oU1kmmkjhiV5ZEQ8a3PTnYy3CvpDyGaymW3/zxYvR4zlnkehtG5WoXuOOPNt9q2sJHcvtdpyZ+Gd21qTyCeD4YY7M5jb3Cmxae1I9zXaWT3VlWt3srntzZKhTFKrYymVyckrrDEDNJXx9XyaNaSey9WtAbE3f47XJ7VjmlYL0ZlghaYop+gnt0BIOnt0Ps8e5HEmsXlN7nmd2v4Un44t2ufrTTT6NPk/Y+5iYmNmWTtSFx3d3uEtIy69Ah7dAwIYn2EBh47pw8qhZ55F7yrSmKFpyrSHU+8V0J9vU/T4LudWOn0AAADRVVR0AA0AAGgHQdPl/y0v+S8j/ACj/AOQ/8s+38D/i+zx+v6fmtCscCCRmMzpEqyS90iyBWb9yoKjRUCjp7D9yCINS2p9oAAUEszE9AAOpJ6AdSdPAMBZZjr3TA9rRgH8CEqdRqPwm6E/gjQd3efo6fR7f2vBLyMNQ4VFQue9QO3v7ioCtqRqCSNOq+zV2jk1RXjUBwI5W71LFhErMNFK6E930j6/A/YH7Ps+n5/HHpMm3dkMpzdyLmKGNj2ltDae5t6WtpU8jt6/uWtm95y7crTxUK/w1FXmSSTzqsFqtkrsdXDGfJwb55P396huXvUjzhyfiamD3rvLeeVt7b48r4XE7vy+68Diti8N4y1Zx2KgqHLSRwxz2ri1Ga2MSMbUyFypKSSSSSST1JJPtJ+de3DjVvuubsRVobN2UrFPTxLvShGPqlj5VdpjM4EiJIZC7MoBXShxh/Vsbz9PHJG55stndv81c45ne+O3Rtr07ULfHVXcPHmexG08Q1iTcFrOtlGkwmVp1sriILuKuY7IVJmW8MbmN85fE7QPJO8sdtatyJvTbW0qW17O87u08QMTip8gqSWrb16sbSpj61y/aatFI0azOS7v9wPs6H2e3wY4yGlYFZpVIKqpGjQwsOhB9juPwvwV93Uv+oP1/4PF7Abx27gd27bu/C/aO3dy4/HZjDZI1bSXaIuYnJpJHOIrEUU6gxkqyK6lWCsNx8jcdbo5I5y2m8VjI5Hgrde71yu5lszWLU0lvZG+92x5CeWrSWdGiwDCC3OVMn2ra8iriZ8Nv7D4Lc2BwO460ORwC7ro0cbkcrhrVdLNHOQUadqy0dayr61zP5buo81UMLxSSfqI/4fEbv2yg9xEIc66D3VMhX2An6AQxAP4Oqt4DSOWIXtUHoqKDqI40HRVGvRVAA+j5vOv8/Dk7/Z94v+XlP+dZvj/VFsb9WR72g80TY6CtjM93SzvXG3xPLLXyQrBSkbUbM5ksWGkhiSnJamsGQwVxHYpy6RuZFILMAq2a7MgSSTqApDONfZ3dpJC6nxqV6d7oHBDIzoR3hXXUHTUHUH6Qfp8AtGso66o5cI2o097yyp+/0I8PDHBBXjb/ACnlozSOO5WCtLOzuACoPapA+vx+v6vHnFSJJARWboOwq+jzqNddRoVQ9umpJDBk+cqRo8jtr2qil2OgJOirqT069PAJRZz7jaM0gi0MZ7kYDtfUEjqrAag/hAjwsXc3loe4INApfr77KNAW66dx66dNdAB4/wAY+94VQRqzAAsVRRqdAS7aAD6yT+z4ZAA7eYdJgW7WRRoAiEDQE6klhr+CAB11+Z+x49v7XyhVUszMFVVBYsxOgCge06/R4AeMWnBHm/jXSELr70cRi0JYezzO4r1OisAGJU+TN2TEHtaUqyRHT3XXtBSTX2g93T9zr18wqie7GgVO/tVYoxEgHeWPsA9p+RbfIWf+1t23zka+B4+2zLWyG6L2Ro4T7YgjyddHP2dVl82nF8XbUKDZidVdO4i5zd6z7OM27w3uXbWTXYXovsxDN4ylRzu4reQwUvPmFv062MyGQxWPNVqte1UmnM7V57UWKvY96kmLwGBxmOwmCweOpYjC4XEUa2NxOIxONrLTx2LxeOpKkNetXhRIoIIkVI0UKqhQB8vdGhaR4yjTiTviRZ1ZWjEXYCr9oZPfY9NWUaFWHs+vr4lUp2NXr1ZkdooonIbsikRhEq9wcyBkdtToB9LE+IpJBM0cxkUzQdhipFPd7rYIJ06h21K6L1BJ1C/cOyNe4hWkYkqqoiDVnd3ICgfWT4McQV9QoaZhqSVYljAG/BU9OpHcQP3IYp4bTWSQiSRizdSI1M0rFmPU6Ak/Sf2fDhFJQgKpk/DBGhLgIQBroeh7gAdOpHd4/Z+T9jxXkgaprGJWnWX4YzCVWbRuyyNWUxle1U1Go107vDeSJFi19wSsrSaezVigA1Pt0A6ezU+35RMAGkNkDU6MIhHH3qJEbVT5hY6Bh+4Omup0jfy+3V5U8wNqJCgV/wAA+wgMNSNARp01BJ116D/H4WSYntcK8ca6d8yeaY3IfqEA7WGpBOumikEkM9cS6IheZJCjeUvesSkSr29+pYa+4NNfp6n537Hjp4MuiaeaiKWLB2IRmdYx+CQPd7/pGq+zXr8iwTCRVWR5EliCsyGRVVw8T6dwPYoGjrp1PX2eFEJlOmvdJJ2L36+zthXXt09n4ba+3p7PnZTP5/KY7B4LCY67l81msxdrY3E4fE4ys13I5TKZK6yQ169eFHlnnldUjRSzMFBPjOcN/wBXFs3HZqtg8nvfbPIHrH5RxORj9N2yshgNsV5BR473Dikurn86t/J0hVQ0LUJCRW1x2SwtqTJVMjuWHavHOP5J3rjdrQcq742HsHH7Fl5Dzm08OMXSyORgE9++1Wqsk8eKqZHL35KVeT4dbMo7pH+dmrU2fx2ytjbDq2c9v3f+XyONxuIxePwdM5nKrNlckwqVq1OujTZKzacRwormftjUpPybs/YPp1B9BW5dncqcWT+orfO9svs3cXL9u5Rx+1bN7jnj2hXqZqljpFl3JVjszSo8gWOw1zF5XHz4G1j9kcQbF27x5tTGmnJBidvUIq5uXaWMrYdM1nr7hrGTyUtenWS3k8hLNasGNWmldhr4I0YA9VLp2OyMO6Niup01BBGhPt9p+4KqgszEKqqCzMxOgAUdST9HgNBKRIYx3OoKMhY6lY3PUHTQFhp+6XqvVv1AVjQuVHcxH4KJqAZJGPRVGo1ZiAPpI8aRazSgqTM6hYQUbUiOFte4ajo0mgIJBjB6+NCene7hVAVA76d5WNdFXXQewfQPq8c5ZnDZC9iMxiOHuTcnisrjLdihksZkqGyrtqhkMfeqMksM8MqLJFNGyujgMpBAI2/hq0MuzMjsSiK3Geb2o0+HGwJoPhDj2w2IxkteqYIfgKkaQdqmOJO2tJWk7ZUx+zOeMTZ3Bhc1nMjiNncy7WxJtxbjuTrHdwOCzOxdsV5rFW9MHmrRLXi7pJIxHFDZjisXz+v6/wBQqzdZpe4hGCkJA0eiyMrA9X7iU9hAAbr3KQzsSzMSzMxJZiTqSxPtPzudf5+HJ3+z7xf8vKf86zfH+qLY36s3JlM5S+0sLjcBmL+Yx3w1e58fiqeOks5Cn8HcKwy+bErp5crBG10YgE+MPTyEyWsjTw2Pq5C58S04uWqtNUln8+cKzEhQPeHexHvDvJHhUDExRl/L1VUOjHUuyqT7xGmpJPQAakAeFWSKSIkqPxqmJR5hITuaTQAHtbQk6dD9R8RmRWkB7y6xyeWQPYqAshAII7iR3AggdDr4B+FsOAQSpuRgMAfwSVhB0P3iP2fBIUICSQq69qgnUKCxJ0HsGpJ+/wDM/X/h8fjHSLWLzVD9xZwfwFCxhiCw6r3aDTQ66EE/DQORVVU9xPcSaXsXzpH10ZgXXuXv6gaABfYPldXYGwzIpiChjDGNWkWUuvuuT2aBG1A7lbQ9PH6/o6+I+4v8TLG0p7mCxQoCTFGyKrOzSAag6qAGU+zU+PM7D5fcF8we9H3snmBPMGo7tOpXXUfSPB/a8dpMBY+dr52sXkr2ppOsilS59vbGO7TQkKe7xCjsklSSIpGoCGrPCsmraKgGjaj3m92QE9SD4JjhkB7j2+bMJFCmPtGoREJYN7wOunsBU9dWFZ7TP2KXFdpSxSMeWmoj66KDoPq9nh0tq8zr3IHleQWIXHTtDN7QG01Rgfp7e0knxLLKI3ChoI0Vo5VklmhI7kkQlSIgQxKkkN2jprqPH/dI+j5OTOOv6uzd+x928ubC3TszAbz5FzMtCxx/sjAbtuR103NtjK3YrlHOz6C/Oi1qtyBa2KyjFZLbYanlsRzBfxDchepD8nJcXvHnjdFnNWM/uvPZause6N01NuXb1vG4mxc1lrRyUofiYaLtRNqWGSfzvr9vzFLAOtmF3RNSUVu56wkdCOrL75TQ9CQdfaDoqsx0Zu1QSdFUszdPqAJJ8TylGZB5cMbvL3NExOsQJAHf+LjZPYBp9XQePq/Xp9w753IiWRFdY+0zsrKzExIxA0HboST01HQ+zw0cKmONypbuYSSsoAIR3AUdoI7tAo1OndqVUj2fsff8BXSWeV4El7vMWGONrFcOg7AGLdncDr3LqehGnt1+v5n1/s/sfMLRSSRMR2lo3ZCV110JTT6h4SNFklbQrHGoZyFBLkIo+j2sdPv+A6eU2uuiCxB5zEHTtWAt3kn6AF1PTTXUeIiiSNOIxHYrASNYhaMdsbGF/fCNH2EN1UE6e6NB4KSp2yfgmKQSrLF+C6yaHQe8DoNdemuoHun5gRBqx1+kAAAaszM3QADUkk6AdT08SBpIu5OzRVfzfM7uv4t4QydPp1cftnp4PanegZCDKW72CDRlYRsAA56kAkjoA3Qk+7HVVR+CvwdV+1foXvlRmOns1ZiT9JJ6+FMhXVE8tQkcUSKvcX0CRAD2kn9vwPuG5uSeSdy47aOyNn4yTLbh3BlHkFalUV1ghjigrq89izYmeOtTp1YpLFmxJHXrxSzyRxs3JvLu5NpZX+r15t4q47yGyvTRmOP+R9nctbjllFfe829N8b6pXtu5LAZTHbhpU1xkmFvZnA5nC/ja8f4+vl7GL2Rxzs7a+wtnYX4tcLtHZO3sTtbbWJ+0chLlby4vAYKGCrB59qeezKIol75ZHkbV3YnsUgpEPLQj2MATq4/9KOrft6fOhw+ENinZynmLPnECeRhaNd4zamOvvPPKreVXjTtbUtIHTy+7xxduzm3a/NnE3p02dDvLH4v0f8i1l2Hkt07wxG78vgNrc4b9y2yb1XNRPdwU1edsBcrxSU76O9G3PjZrFnPYPbuAxONwmCxOMo0MLhsPSgxuJwmJxUH2Tj8TiMZVVYa1eKGFESGFVjVVRERFjA8ft6jT2/t+K7FmZ5K6vIHbUr77JCoB6geWEKg/QQR0I+eFUFmYqFVQWZix0UKB7ST7PBSMhpSCs0qkEIGHa0MLD6x0dx7fwV93Uv7f1A7ge6nb3NqAAXOiqNfaT1Og66An2A6FE7o4O7uWHvdlDBezvOvQsR+EwA+8AOny4rj6L8fY5b3xs/jiziP8l+UGzMnlVzfMWG+0G7Vqd+xsfueX4hZ4Zx5fbRlGQeorfJu7kjYWc3fZbN1t37hyXEj52nFtDde9stWr2K1mCfLRyDHS2bFdzLZ1Lh5I1SWClDJUnGM3rs3J8WbtfJ5bE0tu7myuHk/Ka1he+xlJdjzrJFZy1arW8iexdhopX/G6QSzpG8g+7FnQmQBGiR0Hl++O5ZZFb8IaaFV00bXU6gdrFmJZiSzFiSSSdSST7Sfn86/z8OTv9n3i/wCXlP8AnWb4/wBUWxv1ZY2JQMTVyuNsbrtLZLM9aSYXY9qLDUfVTaijjbKJa0BozxxJFKLhmquZgoWVZVY+WoVHdSY3CxjVQr9pPYPwQQAQdC0bFSUOgZdSjqeqyITpqrDRlP0gg+OsamVDPPK6nt80OF7n+HHu9yhSWZACR1Ye6W8ft+35UdkYJJ3eW5UhX7To3Yx6HQ9Dp8ivNJHDGwDDVledgfeULXQ9w7l6qXCqenvAEHwPhiakSmQxRwOysiy9pcPN+G5Pauvcfo6ADQD5T47w/ZYKAIB3d0Uc0Ifzg4OgLK3ao6nqSe1gpJ+9r+z4jaWQJ3lSYwGeYRMNRN2HReo6gFwT0P4JB8ali4AWNWZFRjHEoji1RdQD2ga9T+yfb4VlJR1IZWUkMCDqGB+jT6/ClPIgmA7XjZvKjmbuLebG7+4h0/CQlVGg7Nde0FGBVlJVlYEMrDoVIPXX6x4eCc6V1lgkmi82MTRuT2loI2YEyBSVYaHT92AQNP2z+3475IXciOFEX4g9ndFGIyZNVLFWI17VZdB0B9hBlKJH7kaBY+/tVIoxEijvLH2KPaT401PiWXzY444DErvIszdZe4IdIUc6e7oSdBqQPp8bj5O5V3BX23tXbELG3PKVmu377dyU8JhaKkNbvWpB5devFqWOpJVFd1483/nMLvn0r+i3bN2lyPtXEY3eYxXMfqfuVNwWJ9h5HPXdrywXts4COvWqZOWmkn44zRzULmSE1DK4e5huO9j7P2Dh8jlLGcyGJ2VtnC7Vxt7NW4IqtrMXKOCggiltSxQQRyWHQyMkcaliEUD5WJPai9C5DFO8ozIhKA9W7SF/3dBqfCyNXidAzl49ZArRyp2dgLMdO0alG9oPUk6DwGOqokccUSFi/ZFEoRF16fVqxAAJJOg108W0DRq0lYKnmSxxKzC3E5UPKQNdATpr4XsVl0UB+5w/c/7pl0VdB9QOun1nx7fn9pQTWAFLLIv4qBiocL26++6kgMrgKpDKVbXUF5JHkdtNXdi7HQaDVm6nQdB18fT7P2/7/hJZpmQPIVSNIzJKY1U90wVmUdvdog97qe7/AIOhQFhLIQjeYrS6ogTsFeRZVHVdB2lToBqNW6dv3/16/MhVdXWOpFHHGV8oVZw489wq9HL9pJY9T3jXqug+X6vCRgdrSRK8va7kskpEsSOOi6doRwBr1OpOvur/AH/Z/v8AhIZGARSeyUqzNECCez3Tr2Fj3MNDp1KjUkN9/wC/0PylncIilA3saQ9zaHy49RqQNT1IHTQkEgHyoQ0MLaF0L97SkHuBmdQobT9yO0BfoGpYn7w+57Y4/wALsrfXOPP3ImOz9/jXgPiTDz7k35uGDB4S7lHzuYp0Emmx2FElKWGa+tWzP2JZnq0riULvkf8AkQ39YLuzI8vc0b6w24q1702TZeDLelbh/am67uEzFHjiHjd2uY3P3cXNgsbYt2rdi1jnyNerdWPI5TFUtxzeNSpdV6kakDr0BYjrpqRr/hHzqG+ufN5PhRuCbK0tlbRwmPmz++N+5XD405O7jdsYGqQO2NTDFPkb81bH1prFWK3crtariTiH1heqbZ/IHGfMm0Ke5v4suHcby7ucbZ2Ni9xbqfLYbeOc2zh6eIs0t05LBfA7e3Lip7tijeo1oo8hjqrv9j4qzNGdIxLBAivFEJDG6u8bEr0DARDuKjU6nU9TqwdOx4liruvcG0atEtc9R06lden+77T3yarBGy+cykd2hP8Ak49dQXbQ9o/bOigkF2AHRVULqFVI0EcaLrqdFUAdST9ZJ6/O/wAH7PgoVHmLIdZA4cBQNO2Ps90gnUltTr0006933fXwJJZFhiPVSfekk0OhEUK9TroQGOiajtLA+EQn3E1KqNAAXOrMdPaT01J66AD2AAfLxbhH/wA/xezNkck8j3a1f3vye3nds4nj3j7M5aarpJD8dh8nvqnj69lxBb8u7KkUs+OWSr8sWH3tiPjfgvjZMPlKs8lLM4O1eqmrLaxl6H/0yRq86yV5HjiaaGTy0A+xOSYrPLPGMFWGynL1BKWOzuz8TidtWbuZ/K/boeaxciriiZmuGaSaQP0nu3rMFBIdwbPz+M3DiJ/LX4vG2Um+Hnkqx3fgr9fpLWspFNE0tWwiTR9wEiKen3T8bHr5kRaMFtO3u6LI6r19mpUHTX3W6r0b7hzr/Pw5O/2feL/l5T/nWb4/1RbG/VYxuNSG7uW3WNiCCZZJaOIoszxLm86IWRhEXjeOpWEiSXJlMUbxxpZs1q1WOSxOK0RR7lyTz7+RsyytavZTJWP/ACpZtTyS2LEntaR2YkkknQdo0BbVmVRoo7joWI6/UPafYOvgv29oCRxquupVIYxFH3NoNT2qNSANT9A9njvSMlfMEQb3QGlKGQRJrp3MQOgHXXQe0gFi/bC7MnaUH4leukjOigkA/he5roRoF0I7ZIJBo8blW9uh09jL3AdCNCDp1HXx9Ph9YoEUSJLPJGgjM05Xy0aQk9WPvEKgHtZtPaRrB3jR0aOViVlUx/SOw6Lqfe06leg7j1JZ5Hd3OmruxZjoO0altSegHzfb4CPGksPmK8iFI1kdVYEotjtLoDpp7p+v7/jzUc2SxkEULIV8le3WGSy8i9rspPWNQVOnVtOh/wAX7HgCUOQdAqpJHF3Mx7QGmk1CAa6liD7NOmuoDQtIk6zGN4HkWwrRhdRKs8aKumuo0GuvQg6e1zEBIiVkMjS2I4nE7Rh3aFX7SwVgV7dG1Guh1ZSPKUo6dumssELuneurrG7hmUBidO1h/wALQEnx/g+X9j5KHCnGuWxe/vVLvj7Rw+wuJMFYhzOUxuUgwEe5WznItSpdopisZVoSxZUxZPJY971dW+GnSNZrVbA8n/1g2RxPN3KeP3VlN4bT4zxctmlwnwzTyNuhYo7N2/hqvkyZlFix1ZMqMvLZqXBpBahyDwnI3AiKvYY4X0CqJEsKipN3yMpYqxDMEV9OoPQgr8wKoLM7BVVQWZmJ0ChR1JP0eI66kOsRZ3kBDAzTIglVSOnavYFBBOuhYHQgDT/F4KJLDJPozCvEzyyMFUueySNTGx7QToJCfo/C6fcFRAzM5CqqgszMToFAHtJPsHhlQq3Qoz6BlfSTuEkXeoZegGn0+3XoSPkI/wAHhjKnmSq5QV38xAjL+E8/aVb7wVSDr1YgDRi7HVjpr0AAAHaqqo6AAdAANANAOngpIjo66ao6lGGo1Gqt19nXx7Ongfs6e3p+34MfYbEpeIII5SYmbUd8TBRq+v4IKOOvVSRofDGBWjibtZY3cOYyygsnf9IDahSeummvX5qCQaxL3SyrqQWhhQzSqpGh1KqQOo6/SPb4eRz3PIzO50A1Zj3MdF0H975R5yiTSEQoQFjZRGAIm1Qe8QAFPcCSvTUHQgB4LLP2gMwtRKpOnUhTCdB97U/s+FEVeKPsYMrsZJnYL7FlErFG19p0jAJ+gDp41ZiToq6k6ntRQijr9QAA+99z/wAHjmX0g+l/7Uwnqb2nx/tfLxcob44x3rmPT/xrnt8xQbjw2F3xvPAUMkuOzFvaf2jnttzZHGS4e3ahgpST2LDS0DXu8nciQeojnqY7wo5n1C7g4z2Psjes2zt1b0m3tDxnhJcBFNfq7apXJBYq4i3mLkUM5YVfhaEVDH0f1jT6unyMe32Mg7tfwdQ3u9v066e36NPv+Pr+ZwvtE7B33y5yrz5vkbW454v49pVvtvLYPb1uhZ5R3hPnM29fE06+38VdS4UyF6uk8rxLLPTx65DKY7fnqy5g3xmOZOSd372TBceXNxY+HD7f9PnA1ixYXEcXbJxlKZ68TQJZlgyG4AsE1wyyyeTXsX8rLkZpj/5QryvqPwldx8PA6ffV3RtdRppqOoA8WdB3GTtREJAGsKmzNOnd7TGiFToNQJPb10LsieWjOzLH3F+xSdVTvbqdB018doUL2DtYiQSd7g++/evu6E+zt6aae06sfnSzkkCBFdQVUrJK7hI428wEH2lypB1CkfWR93Cjt1LAAsyqupOg1diAB9ZJ08d4MUpVnABWQr7o0SUq4AIJOoDfV7y6dCzu2rHTqAAAANFVVA0AA0AA6ADQDT5n3vHqA3JZ9y7gs3x3xFUigPbVk23tbjunytj7tiOTuc3nyO/MvDNIsixNWhposKSxzTWPm7Szuyd5ZPYW0sFjLOJzHGm38Vh02dnKsmVfORS0sVNGa2Osy2pXW/dgqtYmgPlQy1XLyueN+U9r2eIuQ7dmgm3sFlcrDn8TuenlKzSUrGI3XjoI6TSNNHLV8p2CtN2QQyS2TLBD9x/+Wv8Amv8A+d/+8/8AS/wPbqfp+486/wA/Dk7/AGfeL/l5T/nWb4/1RbG/VVOOolaxnM5YmpYmCwfMgrLXqtau5vIU4HSeSpVASNhEVD2JqtZ5qwsCeO1Zs2rV63etSXb969Ik1y9clRIns2niSOPu8uOOJEijSKONI4YY44Y441/b8d5dolaOwgk8ssrMa5DRAfWwYKT+57gfHs6/3/8AB47mbSNLGkUZUe+0ses7q/tPaEjBHXTuHs16qkVmdEH4KJNIijU9x91SAOp6+NPekllYAfhM8jufp9upJ/v+OxljnmA0cMH8utMrsHQodBIy6L1Oqe0aMOvhTNIWCALGmgWONQAvbHEgCqNAPYB91/w/J+x8zfnpv/q/MRptzDZHEbV5Q9ZrZ6tS2tsuvfmnh3XT4wgKJJfsCJYYqmcx1qWww+JmxtVIvgM4tjO7axuT3LyNlsR9ibp5j5AyA3XyzvKkcictMu5d4WI43k86x5cthK8UMczxQvJG7xRsvylYY5JWA7isaM7BddO4hdenUeJBIyJJH2jym7i7FvwlHYCoK/ugxBHs9oI8OIGYj2LK6mKTtZCkiFEdho3cQep1A+jUjx5nY/l9/liTtPZ36d3Z3+zXTrp8mqLHG+kyu6KQZBOCrjsJ7VABIXsVdB98a+EhiQvI57URfaf+4B7ST0A6nwk7KDFIe1XR45FD9obsfyye1tDr2tofvfM9un69NPEaRpVDfCmeSw9iXzA6MxeMIxRQx07VjCMdCD3EHuCyr71mftWpGodpADIUaypUEagqyIv4Wp7hp2qTJGxiWSLv8yMzR6qEAJAbXtY9SAisW1BBHjp4BjIaQiNxMPNR4JA3dpEQwB6aBiy+3Xt9gY+EneMrE57VbUEd3aHUOAdVJUhl7gNR1Go6+JTFrGs7u8kHYnlRASFoRE+vUgEjXsXQEgagnwzGaJX72j8uSeOr2d4BjsFpAQ6A9wdF0b2fX4lUzWPIZZollr6Izqeis8TkdyNoO5Cw/Z6dWigDKkgCzSSBGlmCuHX2D3F1UN2qddfwmYAaRlWVGLqFkd2jWN2PasrSIQR2H3tfvdQR08Q2GC+ZZh82UqqopkWZ4GcIoABYIGb/AIxJ6ez5gDqQ7BJE95dBGwP4cYGure6V1I6ddCGB/UO5eSeSdy47aGyNoY2TK7g3BlHkFalVV1ghiigrq81izYmeOtTp1opLFmeSOvXilnljjaah6ULWQ9K/pBkyHIOFtes7cWKx+e3vy3Fg8Wm2hieIOKspLjMtja8mWs3AmeWzXljWm0keSxmVo2MJZw+Lv5zKbnv43F4/H3dy5yLC181uG3TqJWs5zMQbbp4/HJaturWLCY+hWrLI7CCvDF2xqf8Au+P8Hj9g+Fh/dRly/wBQkY6MoP3goH7OvXTTwPrP0fLiPS16Tds4n1Ieo3G78qUeY8VYyma2txVwbx7tq3Ru8k53kHk2Ghaqrbjr2TiYY8Wl40MiZYrsMuSrV8Dlc5gdrcgb93jlOQd25be2+N28k8k57f8AnN476zl57GX3puBO9cPUyltJYK+QydTHVJr8VWq1+W1LWWVcntv7PzGIqsWSTP38ZKMaZ6GSgeOOmyNpMJVDuD3qwUAhW1OjpZlEEAnjk7CP87s9uqhVjUuEKr5g1PQSEoxJHuyDSxB77I8ChvMkCOG7JTIwEaagdq/jGBB7i2i6lEr14g2nd2LI7HQgr2vOzldP+IRr9OvT55/ZHiOJGBaQixMVOoDAFYItRqNVUsxIPtftI1X9QSQL1ZNYZmYKwMiSauYtRqoBAAOupGpOgYqP1/R7PnbN3N/k/wCMn8oeZfgvw/sX+O3dV7l38nPienxP2Z9t/Z/xnlxfE+T5/kQeZ5MfzpNtb2wlXPYZ7Va6tWeS1WlguVGLQW6d+jJFYrygF4zJBKjNG8kTExyOrR18e2+OdcFR3LjMVjcBVq4qLcWx+PZZJUjONhqQSW85Zqs8UDRNNFGYvKEMVCtXlY1LU9KzjprNaCxNj7r05LlCWaISSUrb46axXaWIkpI0E8kZYEpI66MfnFAQJwULMF9+HQLKqo+uquGOj+6CpXQNoWH3PnX+fhyd/s+8X/Lyn/Os3x/qi2N+qb+ZvlvhMfXksOkZiE9h192GnVWZkVpp5CsMEZYd8jKgOpHjIZq+AlnISxutdZprEOPqwV0rVcdTlse8IkCGRgqojzyTzrFGZmXwdCo7VZz3OiaqvtC+YRqfqUdT9A8ANBFYlftfuaWXsiQqfxfZAU989GJ7zp7NA2oCpHDHFHAjt2RGQIAW1eVzKze8T2pqTqfdUfQPHdJI0uqqwjgBT3m17o3lmHuleh91HB9mo9vgM56KixxqCeyKJB2pGndqdB98/fOpJPhpHmigQMqK0wlPmN29zBBEjE9o07unTUfWPAjqn3Iw6ix2tHNY82MJKZOp0Q6EKnTRToepPj/B+oot0828k7d2Bi7ff9lwZKWzd3BnjBeqY+5+TO0sNHZyuU+FkvVGufZ9Kb4aKQTT+XCGkHJlbl3d0mxPRduGvtOjsnigcSY7bO8uUMMM6u+BuTc+czWRyWVxVygI8dDRyGJyHwV8CC2aFCeK7j3GApZfO3vTlTtbdw218DFgmzub43ymasztn87msvTeuq4eWwFnsOlWaexduArELRmlyNPI463WyGPv1a92jfpTxWqd2naiE9W3UtQFkkikRleORGKspBBIIPzI0CsPx8zu+miSaRoI17vpKaudD7O7p+Efkhm7e7yZY5O3Xt7uxw2muh010+rxYd7DN8TFOk0DRmRpJnVjFMzP7uisQ3fr3htQF0975D4kUr3JKixyAHtbsEyzEI3UAkoBqQf2PDovczzdvmB1URRdj9yvHoSWcjp3EDQFhoe7UfMhlPbM3cztEynywVP4sSlvwgT1dQOq9O7UntqsxLeXNAzMST2RQkFmJPsVFX2+wAfV4R5VDRqdSrR+apIX3dY+9NRrpqCw+/qOhda+sjSxvG088QR40cdrpDGrOB3LqGcknQ6AL1J+TtdEZ+6L8cVPmhIIvJjiBB7e3t016ak6Ek6dAxeRXkjnljBgbyWSupeUeexHvAKeiqw6qCQSdB8qmQ9kCMvnyFlTsjJ1bsL+1u0EqoBJ0OgOniNu5D7rny44vLSDusO/kp9Y69w+rXT6PljjLdiuwDvp3CNNdZJG1I91V1ZtT7B7R4J7QgJJCjUhQTr2juJOg+jUk/qDYFPmXk/avGp5N3dT2VtCxue1Zgq3MtakjisXr81OKb4HFUvNhbKZq6IqFESwm3Zh86Lv58X1d7g9PnMvBu/NxRVeLuA04hrbqxm0dqbVyVe9szcGb3lvFYDayN7tksZ7EXMRfhjvwU7eLyVSBHon5dACSSAAPaSfoHjp3eYG/CV17R2n9yR9P3wflnyeTm8qvD0CKA09mZgTHWrRkjudtDoNQAAWYhVZh6xfTNwDnuQ+Ha3G8NfhuL1V4/Zsc22aHJa7pUcv8eYDbW5rWLy82eoYeJcQuUoqq1Jbdi9FYxxiwlnPYLjvjfZ88eIwTpPfyFzJtYy248+8KLk90btuRqYLdq00SGWZo4oBGI69aCGnXjgi7aGMwVR5Z4zMKNdEgkWIsI5pWqhndQCdFeXpqfxOp7i6RfgPFrMsjJHAHdx3Sv3MFJGoQSTMzE6Nr39vbDMr+ZKuhAZWIhMY7IPeYjUroCF07QAo69VH3ASurGKN17yqo4LaFo4z5mq+8VI6g9NT2tpofZ+x937kTvdYp2X3gpQrXZvNDH6U/DGnXUdOunz+Rttx+7e5EwacRYWV+lSruTmXIwcU7YvZR11dKMGRzNWa/JFHLKlZZXihnlVIX/X9P3G5y1tSXJ4Xk0Yy6qsu5twY3au7MjXxVeptqjvqli5DPJjK09KnJNVovCk4Q/EpZGi+F2R6hcH/ABd7pkyd6ji93UaOSbivdsCWqq0bWCzlppZYPxVyNrRtHya6oXtT1pXNWLT9f9/5T4DSDueRPxUWpHYrDpPLp16+1F+nox93QP8Ac+df5+HJ3+z7xf8ALyn/ADrN8f6otjfqjX/c0Ov7P7XivbqM0eAwj5Wpg41fzo8tJNKKU262kDNCyTQxumJkr6n4GxLKZnF5q9aOWzL5cTM34pFZrEka6KzxAjs0J93uZh1DaAkaeIwTFWhdpmiDxuSkZbVe+WOMtINQUUksQQdQo8Jp2XZ2Dd5JnjrRrqAqoPxcjN01JJCgHTQnqE7uwdihB2RpHoq+wsIwO4/Wx1J+k/IkCkoCHZ5AnmCNVXXuYAjoTouuvtPiUajtWSVY1TtEaIZC/bEqM6hdSSArEdfafb8tdZFk+CaSx7kUhrG1qFEqSOg95R0GpBPtUHp7v3ZZJJBo4k8uOMpLJ3x6dvnJ3AorEnRup6a9pGh8VPTj6Y+Kp/UV6qMntvKbjyGzoNz47BbO4n2/DhDaxm7eUs/dENeDz7E1A1sJLkKUtmGaINepyXcUMhhd2+rvlTNerDlCDLZTekFTfMdbL8QbD3XuaKvJk34z2VloPLgjpSxSV8fP5FaGJPfrYzGyfio/b4y2AzFf4zEZzGX8PlKnmz1/isdk6r0r1fz6rJKnfE7L3xurDXVWBAPizw7v7cH2hxlFtmbc3G3Iu4fiaZwOHqZSHES7H3XnZIFx4+EeeGOvYlsRRx+ZUgXtN6lSrf8Ac9nylU8wtGXl7O5ShjKgSOqag9y9oLaA6r1PaEOo+YvlWY45VnLiFiYDqqjy5hZOiaj3u0O4069vVtCTG4kBjgDyAOBJKsCiaT8YAxJfuJJGpPU+3x975CQCQgDMQCQo7goLEewakDr9enjzUkimiDrGXiLDtkYFlRkmCv1AJB7dPo11BHgWGEvmyOI6KIrAyyhtJJVdCD+L1Hbp7XI9oVh4dWbvcdgUxlWiB9shZz+F2/ggL0J6htAO7WWR396RwC3uq0rd8hRB0GrdToPldwU0Tt11kRWPcdB2IxBb7/aDp9PgqxQldPwHSVeo16PGSD+0fve3wEQasdemoAAUaszMegAGpJJ0A6np4Kl9I5vb5UySRSGM9wVmhZlJXUHQnUag6dR8xVJiKrP5jQkTB5fcABkZdAUGhC6MGHc2nt18FjpqxJIUBQCTqe1V0AH1ADQfK5YhR8NcALMFGrVHRR1+kkgAfX+oKvpw4IwL86etDejYrF8e8IYSG5LUxl7cFCxk625uSdxKYKGNxuNo13y+QqTZGCz8GYLMzUcbO+WrJvH1VcyYj1Q86tm23VtjdF3jHY2Bw3At7cHH2N2VvzbnCeSrUEylWtlkorDlrcEmPr5GKKGY4ejbnyUt/wAffPyazBk1/BTt0dvrOjewf8Y/tA6HQgAAE6gnQsABoAW6ft6Aa/3vlye9eRd4bW2Ds3Cimczu3eu4MTtbbOJGQvxYqgcnns5NBVg8+1PBWh82Ve+WRI11d1B9Pue9Lfq4wfGnpGvbQwnJMm7+Ltux57lTkvkTDcgVsze2jJa3bVNbBVsbi8eleQTxGaC9Lk8VnMTkImlpV3s2bHxFqW0J7M8vdO1o+RG1KSUyA6l1eV9ZAC/vd2rDTwiM7FIy3lqWJVAx7mKKeg1Pt09p9vj9ft8CKEnR1Rp5NNGkcgOYtD7EQ9NP3TDuJPuhfuKQ9zFkTulQnVEml6sqr7QQoRXBGvcpHsA/UMgUIFJ71WOXz0RXUOsQlH4RXXtJ+sH53A2z4f8APf8Axt9wcj7jwkv/ACC3szj/AGNkKEGZvxWNK9n7M3fm9mWqdcl547nw1+CL/MZLFY/X9P7X3LJ7Y3PjK2ZwWYrNUyOPtqximiLCSNkkjKvHLG6rLDPEyyRSKskbq6qw2dX4Pg2O/HGHxmN29lOM8/FNifh/M3FHLe3TiN0VYprLWXrTTNca28unlyWBWyFycILKbF3fjM5Zpec1jG9tvGZiOCv5Ilu/YuYir2zWDWIY/ilhMPe3lh+8MoPhZPccgtojqzhdFHZIyn3SNT0BJ1094adCzMSzMSzMxJZmJ1LMx9pP3TnX+fhyd/s+8X/Lyn/Os3x/qi2N+px9OmvT6/GW2DjTJHWpfBneWRPmxnseKDL1tq04AV81bsUtYZKWRWhNWc1lWV5pmp9T3PI3VncDVnbUs8kh0HX2sT+yfCxoxlWsjKrKiTqWhDTSEDoGjMncdTr7nUg6aeF73d+xFjXvYt2ov4KLr7APoA6eD4WTzo1YzFHjaSujLEqKxlHnyJqSTooA06HVh4CG0Ec2xAQyAqsB6GyZVYpoD+5Dff7tOvgOkUjuWYwzSSSwKYSTH3qldlYN0YEiUj2rpr18QxiWWGMN3yRQU6hKyAaBoHfRkKroqSl3ckEkLoO4PokiaxSkROY3nV6ytG0toosjd2qvICO1m1JXr4ePW2Q8nmMsttGjbXo8TiKKNuxhqOxXAHtA8RS+XLHOzzeQqyCaONBKusMrsq9oVdfLiT8EEE/hdfp+nX7rkN2b63TtzZe1cR8L9q7l3Zm8Zt3b+M+Oux42kchmsxLDWh86xNFBF5kg75HRF1ZgDgsT6CuVMXsH06SmWpyN6jcnxTl6u44cosGQr3cPsLH8gmqMhDKsldHho4yleoXKySvkoalqDzczgeGtl0ttvue7Syu8M47tazu7MtQpfCQ3cpbftjhhQmeavi8dDWx1SSxYNKlWE8qtJAA0ilGmVPNKpG8QEsk/ZroT5asvXroenUD5c9s/cEAmxG4cbZxtvSOrJNW85PxGQpfGxzRJZqyhLFWVom8uZEkA1UeE9N/I82Mt5bb+2oMlxpu2lLRoQby2JQc43H4+1hzL5sWTpxQSKYo1cvDXndy4gFy74/x+O4mONNAxeWRIwU7ipdFY9zgFSD2AnUaaa9PE8qghZZpZFDaBgruWHcB0169dPma/R+v6vD+TDWaDRBBPC0zFFd3lTzSzf5RhqrCQagDoAAPA/X0+j5OmnVWXqqsNGUg6Btev1EdQeo0PXw6lYIk8lRLr5reeIW8xYypfX8Y4QN2aEaajRQ2sE8nbGDbhZh+DHEiyjRV7j7qKo0Ua9ANPo+TX5ZouyN45gvcrqSUdNfLljZSCGXU6ddCCQQR4SMskC9hZ30kcKkMReWTt6kkhSdB016DQex2p/F9ioUszH3EZJSAqOkWvaCQRozt3fe9ng1lcNCJjKSPMKu6r5auok0IGmv7kE6+97AB88lygHlTAF0Mg7jCwQBRpoSdArfuTofo8frH3A/e+blM/n8pjsHgsHjruYzWazF6tjMRiMTjKzXcllMpkbrpDXrV4UeWeeV1SNFZmYKCfHCvJfoz5D4Ej4733ujbG6tx8m79k3TumSTjPE52ra3Bg9r8ebbqw/E5C6sV/E5illc7hbuPaGzR7qORkW/iuU8/xHx5h9mZ3m3fuS5M5SzdKXJ5HLbu3bl7M12zauZHOWLE0NOCazblo4io8WPpvYtNUrQGzOZOjHXu0Hcui9v8AwiVJOv3gD41M6H6wiyFv2g4Uf7o/xeCFBde3Tuf3Tr/wgqn/AAk/X94IQ7DywQnaSvYCND2gfX9J+n5m/ueuVrWUq7E47xdXIZcYPFzZnNX7eUy1fb23sHh8dEVV7WRyVynQrvYlhrRyTLJasV6ySzx8e8y+u/BbZ4+4I2TJJvjhz0T4GbM3Yvynu5W9+T27vUzLmI40ymWx+HkrQJjAiQSCWSKxjsP5uaxWTxm1sViqOCwOCo4/HbdxuAq18PT23Tw9ZamGr7fq0VSKpHUiRI60cKBERRGF7PdNPBWrj3KOXS6+Ed6yz36UlCus1ilfuSyKstYJr5bNE8zGWTzJCAwmVAxZtZlYkAd3lWHhEqKNdFbt00LE6htenaSs6kqfMZIj2ow1VAZCGJ1Vl7kKkD2nUEFR9x0VSx0Y6AEnRB3MdB9AAJJ+rwTExFhiukydyGKPs1ZI26HuJOjEAaBdAWVj+oCkMckrBSxWJGdgo6a6KD9JHXx3WJI30DdkEMiz97dv4syyQt2qhPRtH79PYOoYPI57nkdndtAO5mPcx0HQdfq+dvXfKf51t7YODj4i2dcPuRtuSzlBuPmu7h7FLWC9RknrbWwkss0zy1Mrg8rTWGqyWGufdNyy7GyWM2Bvbcv2N8XvqrtXDZrJS/Y1iNYPtSpdEa3u2oJqcHxMh8lZC0ehUA4fY3qWxtLZ24rdcQ7d5BqTi7szfclTLri2ydn4Ot5OLaWOSCzJHZaNERmsWYsbDJVhmZmYszEszMSSWbqSzH2n6/uvOv8APw5O/wBn3i/5eU/51m+P9UWxv1PubcFb4M38XhMjZxMF7uNa7mvhmTC41o43jeRrVsw144Y3EkjuscZ72XxTqpNZtTTSv5ti5Y867krTuGmyd+UqvmT2JpJpJrDHWSVpGOh7iSisdJAPOHYo6qxKoH6kr7GI6AnTUHtB8GNB32HiCTTLNHJCokPeyV/LHt7dEdu8jq66EEH5fr+/49vhdCCELMqyKssYZx2sfLkDLqQB9H0D6vDRiRY0k/yiwQw1/MGhHbIYFUsOp6E6dfk9v+HxJ0Vk1WPR1dvLaUiQyRMPdViIu0n2kdAD10+6Uc3m8fkt68hbzyI2tw9w7tcSWd78r75tPFVoYDBUasViaOsk1isuQyArSiASxRxxWbtmlStZ7mv1xZDJbP4k3ftv4Dj/ANFeB3XnYMPtjCWZbMFG1yrNjBS78yaknxM89eQXpzcerbbHU4XwK0cBt3GYzC7ewFGngtv4bC0quOw+IwWHrLjcPisTj6SpDBWr1oooYIYkVERVVQAB4jgjGrysEH4XTX2s3bqdAOrHT2DwREzyqyD3pY/KZH7tT2qkjD2DTUk+09NdD8v+Hpr4r0b9i1g9xYOyMrsveeK74s9tHPRMksGQx9iJ43aJnjiNiuJUEgRGV4p4oJ4cTxPzriLW2eQp7NzEYPeUdNYeP+SZaKVjTs7fyxESLetpYQvUWFYxL2xf5vZnjx8aLEYxa7u2OKWNGim7jpr3TsU7+ugUoBoBoe/QEse3ViWbRFRdT/wVQAD9gaaePb83/e+v5f2j4CkuCWV2jKlVK9gaKQanrqGbTp0HsJ16HQ/e9untHguZ0cpFWUBkdHbSFUMaBVI/F6dpLEa6ajXXxoPme3woZ2YKqoneS3ainoi6+wD6APuN7X/2VTp/82w6/cK8pErSWEmYN0SFfLn8tVBIJYgK5Yaj8JfqOrSeUYi0irGqd5r9qJ+OHdIzMW1KHTXpqfveOny3t88vbxxuBgix+Ru4HbEVujNvbfVrGyV68uH2LtmaaKfI2RNcpxzMnbBVEyT3Z61USTpyNY/rDuMuL9r+n7m3aWzn2R6WsbNyDjeXNlHBci2d7YXMcmchYjIYqfH5OatBhTfx9bueXyoElrbeniy2NyWH2vtfD4rb229vYrHYLBYPB4+ricNh8LiKiUcXh8Ri6KRwVadWGNIa1aCJI441RVUBQB8+TlDcG2dzb+3JuDc+G424m4x2fQvXNxcoct7sgsS7P2LRs0q1oUltfCWJbFySGQxwxSCtXu3Xq0bW7/VxzNzvztuzO5+zvROMuG9w56htTYfCfHG/0xFmlxI/H2wcrksNlcrj0w9KDKX4cnNjchbqwZWWvNkaVfLDA2IJ6GFxU8dK3loLCPPmElEZns4zy51WNUYNHF5jeWyt3N3AKV8Olvem/wDuAdkVcqsD6IdFDI8bkGT2oHCnQanQFSbORqJlcnlp1aJM1nb63b8MMsC1po440RIxrGGjDkFwpIDBT2+CxYa6d0kjDSOKNdEBIUe6o6KqqPqVRroPGqBhEgEcKtoCIk6KWA6Bm6s+nQsSfp+4GSRxDEDp3srFnZerRxIPa2nXqQo6dzDUaqqgqSCJW7yTICwZVKjQBV0BA0111JPsA+7B52FeNgGXvBMsikdymKEe8QRr2sdEJGhYeGaNS+hBjM3aQdEILSRAEaltGCkkD8Fu8dfCIzsyR93YhZisfedX7Aeg1PU6e3x1+dkMzmchRxGHxFG3k8rlcnbr0MbjMbQrtbvZDIXrbJFDBDEjySyyOFRQWYgAnxsm1ncfew+5t20b/JW8MLkKljHz4Le3KuZs8l71wMeNuKtirBRy2WuVKtW0XsQwxxxzyzTK8r/dPMmUtDGVLqA48xj1WAOv4JbQ9SegBI1IAOW27urG1c1hc7BJBk6FtCIrCSOJlkRoSrxSxyBZYJoWWSKRVkjZHVWGyMdxpldoYDh7EYM4XPbGyOCsWblWWvfbIDO7eyVN47E968HatYkv3PLiYvckivTysoyd7BUNzYq1g8nYwufw+6Nv38LksJmKs8kM2IuSuJKj2UVFlmgrWpXgWSIWFieRU+6c6/z8OTv9n3i/5eU/51m+P9UWxv1PkP8Ax4dgf6wcX4ghJWN47UFcmEAANDIsPmr3ggk6dxJHU6kj6PCypBLGJmmMZk0eARElDFF3qS5UEfjO4EH9yCA3j6vuDJEvcVRpGPcqKiINWd3chQB9ZPhxNMGaQjyoYJoZ07oyNZLBjYge6zBNNSTrroB1+5fr6eNwcJf1ctjZfI/Ie3mxkXJfM+4K9u3xBxfg90DIYKrktvblGuPyuZpWo4MnCiRZCvPWjl+FpZcxX4qEnOvKOdTnj1U5JM5Vz3P2d23S2lbmx2UYUaVDbuxMLPNisWamLjixSXYxLd+GM1RLUWNkTHw/rPUfs+IHZmaV0PtXtQQQgV4FXUDUjsYEjUezr3dwCT9GaF1dEJYFnUF0YkAjtDAdw1BOug06kfMPi1s7OWLVBltR5XB5eoWeXDZ6rXlrUr70+9Esxdk0sU1eQgPG79jxSiOaO9wjyLtb4W1TnyuS2pvRr+KoT7l2njHVsJlLuHLRQ3bNyCGxPalwmgjmDxfZtaOtaeu4DxxrHG0skkjFURFIGp0BJJJCgKCST7PHllkf3I3Dp3drLLGJUI7wp9jD2j7g0kzOsEXYZSgUyP3P2iKLv0XuPU9T+CGOh008TTBezzZZJO0Nr297lu3Xprp7PEpMtd3g8v4iKN2MkPee3qNArdrEK3YW0J08QwlV7zrZkYIveFlUGGLv0JI7AH6H93oRqvgGCPRlZu+yZSiVgnbKsz9mhTQBvebUEahR3Lr4iSOPTy/MLzvobFl5H72kmYf/AHKknTr7x9vyfe+5Hw8RVhLM0TMSvZpCqF0XU9WVyytpoB7qnrqNPm23CGSWIQlVDgeXEWJmnKe1guiqfoAbU+weHMkQKRwxoCFWuV7x3QOO0DvY+33gSy6n6O5e2OWRE7i3YGPZ3aD3+32dw0BDaaggEEEA+FDMSFHaoJJCAsWIUfQNST0+nx97x+vp4y1j048PZ/1EcuWd9YTiTC7U2nCMjt7ZO/d0YOLcWOy3M2WqTxJgsNRx9qjkrst2xVUxW6Als0at0ZGC56r+StrTb+53zO1+O8bjMbvrclXlLj3gbIbMir5SWtwJHl8JhzUJzEP2imcsY6K98QZrNRMZ8ferzagKezVyHHu6L1Ab9k6AfWTp9P3Cl6YfS5xUnqa9XeY2xl90ZLYdfcdPbuy+GNsLgXtYPeXLu5rZjrRNYtzY56u3nv0JrdaZC9/Hvew/2lu7cXNfMO5+Y+bOWdyvyVzPvLMZzIrslN3S4iDEmjsDaMnw+OxWNx+PqU8ZHYr4+tLZrVKsbx1qNPG4zG2Nz5KVp6lLJWqW2YJa80VCCpC6gZdIpAWkkc6asV1V0PTuWNYvMZuwL51tEEaRK8w/E1ZItNA/ZISezTtVVbTXVl8f3/DEKx7QGYgEhV7gvc31DUgan6Tp9PgwJ5fZ3MHkjUhpwG1BZ39/t6KQnQdAe3u6/PP6z4HnjudW0NfVhppH3fjXX2dSAUHvdGBKEAnucjUKFUIiRoq+3RI0AUddT0HtJPtP3b6/A0YPMkinUBHgAUalfeBDnuOh/c9OhYNqGdmZmdizMTqzMx1ZmJ6kk/T9x444qy0l6PanMfIrbI3v9k5TJYTL3NqYjjrcXJt/BU8ri5opYYMtLt6DEZUAky421dgQxSyx2Ifp/b0+6BRpqx7Rqyqup6DV30AH3yQPr6eOwdh7AV7079JB3Eh9H6jUaAdB0A1Guvy4a2m49zbM3btT7al2lvDauTnx+RxE+cxvwF6GeOJk86rN2QmxHHJDM6x+XHYhSSXvw2w+WeN/yj+0tKtDlLjiavY27L8JRpvaubrx+SNX4Dt77Us9hhW8+Vfh8fj5tAx+5c6/z8OTv9n3i/5eU/51m+P9UWxvk1+T9jx+v6P1Fl2jjkkFXLbNyNlkRnFfH4veuOyOSvTlRokNevFLPPK2ixxozsQqkivO4JE8KPIoIDs0TmtK/mEH3pDGXLFfa3XXTqsVQqIIUkkKSPGriXURzMZC5WRmCKQIjppp2rrrqUkR43XTuR1KsNRqNVbr7Ov3DzpI4xFJHMI3mZ11ZNAWhWMhmYFgB0K6669AxH3LL8g8rbwwWx9m4KvLYvZvcFt69Znhge2uOo1KyyW71ywkTx1MfQiktWJNI4I5JCEKZDGPvf0d+i/C5Lamewz5XbNJ+YvUaj3cbumrYrx5WSSrRwa0l8+leiFzHPLYjWSPcCpMmOrbJ4o2LtjYG1qzxTnEbYxNXGQ3b8WPr4o5jMTQr5t6/LXq147GQuyS2ZvLUzSuw1+WMF3LROfMQsQBV6MzQ6KxHaS7OACQD3BSA2jhl7PwTGnmicJCyAwIsoJDAIVAOvs8D4eNI1DPp2ibUxsA0YkaZ298dQwUAajoWBGnzFVVLMxCqoGrMx6AADqSfFfG72xyS2sHZls4PK05WizmByFmHyJLuJuQ90TGMiOV6trvrSyRRGeGXylAw/HnNGTnyG2bm77u2eN+SyIbW36OCjw9ezisXu8Wl7sVEXeSGgLE9koY7SEwY6hBalMkhBYhV6IsYARQihUQAAAAAaD5573VEUdzP0LduumkaajuY6gAftkhQSAAWEa6rGrt3+WneWCa6Ae06nQDU6nTr4hRdY3AjsM3bEHWRx5kTRTIO8L5ZQ9pbo2p018I5BdQffQO0Zkjb3ZI+9eoDLqp0+g+D3TLLIrGA+WvueXXRYoZEkGgYEAgdNemp9vgfr/b+R3LxxxRlVklkbRVaQHsUIoLsTofwVOntOg6+FEc0+ukzO8sCINRH3QxokbudWYFSxOg1B06Hx0+4KqqWZiFVVBLMxOgUAe0k+AthNHCJIImIOvcQwjmCMGTVdSR+F7Og11DyO3c8js7nQDVmPcx0HQak/R84MrFWUhlZSQwZTqCpHsI+g+CzMzMxJYsSzMxOpJY9ST9JPzKmzfTHwnT5T9MPHPIFXaPPvqhzm/INo7EjuR7cyWSzW2OJqsVWxb3DapzDDuL2OWxDP5qwSrjsdksfuVd07e4uh3Nntxcg7pyO9OT+VuRszDuvlfk/ct+9YuQZDe+7Ur1RYWmLM0dSvDXhhRpLFkxveu3rVokkKgOhkYN2A6dF6A6n7wGv0+zxoCdAW0JCg6E9CdP2PZqdP7/AM77/j0+p6E8twvvDaHJW9b2W5G9RdzdG3ORdibD4/48ztY5LC4naG38hDNuGbc1mDJYB5sZfRqhq26xsY61PFl8Vylu7Yuz8dgN0c1b9y/JnKO4Ipb13Lbu3lnLkt+9fvXsnLPJFXWexZmq42q0VKq89hq1eJrExeSGaNJYZo2imilRZI5I5B2vHJG2oZSDoQeniH4utBRvY+zPTaGpTs1aKfA2THUkx8dtR3wtEI2Rl1U66dNCo1jWIRdsscbuT2xVpGOQrKjsSTKWWaElSRqvaevU/r/a8SVe/URSEPooUNKo7HOo6kA6hCfoJOiliPnhVBZmZVVVBZmYnQBQPadfZ4CBhJNprI6vFLAFkj/ySABgzDUauG6HUAdAx+6/tfR+x4V7EjLqoZYEBMzqRqjMW91FYexiS3sbsKkHxIsS+XHJ2AqG7mKp7A8h6nU+8wGgLaHQaKB9yz++IDpt3jDB5ziLbVyHpFuHcu48nitycs3VsL50FujjJ8PgMHUlrzRS18rV3FTuQs0Fdk0+j6PuhhH+VlTSzr7YgsnetbT6Dqqs59oOi+6Qwb5mMymL5E79rbHyd2tl9q7RvfDT3t949wnwe89w4q4ZWrUYpAZMAYIleZle408QSAe3X2fV8v6/o+fzr/Pw5O/2feL/AJeVP51m+P8AVFsbwfHG3DvozuUONsfyLlM7T5q9Rd3L7agvcTbMhoJXhq7Zwt2x9ry5HJCeya93DUzYqywQ+XbotKbcHBnKu7fW3v71l8D8q8v7U4i5W2VypS3PZz2LOfhtz4m5sqvuzPbosQyivHfn8/GZCmz2YakNqvdruRFwB6XPSbawmN9SXqm3blMNgN15urSyVXjnY+1KseS3fvR8dkobNYmKF2fzLFaftrwWzDXlsiELtbmLgf1zcket3L4/PUKW8+AuYsrf23t7cmzrVyKxlkxlvlbeWcxUU+sQRrUMmPuwRM5qWHZnryemXi7dPPu6/R/wfzPuLedXl7nXZ+ZobP3TgcvtTb9TcOxOM6HLtxZqG12zdk3pJsq5Aljx71g5gnnjl9TfEe2vUFuz1acBcOZ/juHij1A723TjeQ9zZLL7125a3HyFxzkOVMVFHX3P9i2PhLEORTu8iO6lHUR14kTljlzZ/rX3T6MfT7x3yrvDjTijZPElbOjeOTOESi1/Ib+Oy89tyaZpazU5lkv5q4qWWtpTp1KzCSxwrxzvflrkn1/elTmXck22d0b0ubC3buLkbhfcGVNetHuvc2XntZ3I47DQzvWbzr+4LWOWot9vhqVkRyyf3/uu5dtG18D+UOAzGDF3yfifg/tbHSUPivhu+PzPL8zv7PMXu007l11FO7JSfHWBFHDkqUzs1ihlO51u420kqoyTVpEkrTIyKyPGwZVbVR8SoUCSWQPHGnakDn31QKCdFKn3NdPwWGnu6lkZYwYwiaxAiNwiBVmUn2hwA/d9Ouv0/cIZ4lKAKkE6AjRZ4kAD9B0WRfeGvUsH9umv3KjwFw78FzD6pt7xbhwmxeOtuvHn8Ntnd+PxUtui/L9rDWUmxFGNozNbjZ45I4EeezJRpLJfgwPIf9YVvDYfqB3Fs3NZ/OcXcW7O2rNtniXiebP7lr5PIY8ZGIUcjvGlLVxOGghqboqPHFGLde4uU85bI+YGjdo3XXR0Yqw1Gh0ZT9Ps8M8jO7tp3M7FmOg06s2p+986Gbt7vKljl7ddO7y3Dduuh0109uniXsZ1IAeJZBHoQB3yK8rMo1XQhSFJY/QpOni9tDd1D4zG3NJoLELLFksRkYkZKmYw9t1fybMPe3Y3ayurPFKkkMkkb5DbO9I7W4/T/ZzkeJ23vjO7vwEjbFxjVuzb1q/ey9io1WjHXihoXas0MFcWgi43vmmjr36mRx1utfx9+tBdo3qU8Vqndp2ohPVt1LUBZJIpEZXjkRirKQQSD80yyyeVErhBoheWViurCFNVB7enfq40BHtJAKqqLHGmvYqhO/Q6a+bKAGcnTU69B+5Cjp4nmZfMZXjgRW08sfERShpGXTUlQvuaEaHQ9dNCWYlmYlmZiWLMTqWYn2k/T4xGPSXSnawO47s8PZGe+zQyGKgqS+YR3DsWzMNAwB7tSCQug+//ALvj73yFNA0ZkjkaNte1zEGChiujAaMw6Ee39jRkBKxGQyiEM/lK5GgKqxP0dNTqdPp+f1/X+341di3dGXVYmDaO34CyOeg0B7iF1/4J7Tr2+XEqQKU7JDECJJQRo3mSsSxDfSgIT6e0H7nure+5rcmP2xsnbG4d5bnyUVG/kmxe2tqYebP7hyhoYqKezMtanXnneOCF5CqEKjNoDwbyTyTNy/wX6cL+9t1bs3d6es3isTiMx6nePsXlI7PCe47++NuZgZPDYG4kMWWnomkslkzO9GVo6+D3JNtLififaeK2Px5sbExYXbG2MOkoqY+kkjWJpZrFp5LFq1Znklt379uaWzbsyy2rU01iaSVwXBJ1/A0K6qRqrM31Hp0HUjXqOnjU/VoAAFUD6lVdAP2h87Mbl3LmMXt7bm3sXkM5n8/nMhUxOFweExNR7+VzGYyt944K1WtBHJPYsTSLHHGrO7BQSOSNibF9Nsdz0C7w2hy3xXkvUHv3euX2huLmBL2Oo7UuWuOeOKVWtl62NlafP48TWJojJH22mvYvKY2xgbdHYfE2x9u7B2pQFYritu4+Kn8fbrYyvhhmM5ePdZyORlrVK0drJ5Caa3Y8tWnmkYd3j9j2/e8D6P16+KuYwlvzjWheC7grc7RUcjWBaYNWcAiK0W0RZGGn4PcwRWWQXIu7HTUC9G7TsxP8VWvVZvjXqMsqgMRK0fvAA9pBZQVkVZode7ypZI+7Tt7vLcp3addNfq18d6/8pkY+bGOglcgt5sX0dzaaFPb3Edmvd2qP2PmnU6dD4L9A1gNEhLEOkSkebIq6fu/8mGB0IDqQfo+6hptYg8bPECp75eg7CqdPdOuvedBoG0JI7fDoqgK6x93escj9yjUlJCoKgnXov0dCT4LOSzMzMzE6lmY6lmJ9pP0/c9478zMF6ziNk7V3Du7K1sZFXmyVjG7axM2ZvQ4+G1LDE87xQusSyTRqXIDOo1YYrDZyejY3Ldvbk3du+TEyWJcEu9+QNz3N+72g201yKKwMVFlslcjxa2lNhaiwrO8kweRvuWn3j+z+14SVXZJCT5Q7D0QAoZlkboD3dEK6kEE6qVGunzMCmYazdzO685Q25tTbOKNBs9uLLZC5FSWHHxZKxVrpFC00bWbNqzFBGGRWkEksSSY7beLmydytQ+MllyGayE+VzOVyOTvy5XMZjLZGwe6WzctzzWp2AVe+RgiInai7h2ds/mTL+kb027Ko4OxtffOzL1LKb65V3RNjnbJXJK2z8zj8vVo1ZJ5qr07+RpwMI4LAq2pSGrYP0M8r8n5vnylPwff37juU9x1sid0z7q/LzOZlpMnayl3JW1qvhJKVBobV+dIpqkArOiyyq/IPpO9O3MNz098XcI7c29f5m5g2vSmyG8Lu89xxrmMBtXC2aFzHXYAvleW8dHIVNViv/FTyr5NSTD7L3ny/mfVn6Z954nKWtxch72y1LH7w4z3PBjWejJFi925jJZqeCeavXqrWo37dbsmlsNBWmUtJzFsLm/1q8iekDavFO2dkXuH9vbC5Fx3CS7/x+7NujKbk3/ltzZpGG5xHlIZsRDiazd1X4RzGEksytJ/5FJvzGpuff+I2DlMhQmtYxMHU3rZbdU20uP8AemTwlU1vhKuYhbHZi3Wr+WUimdYVX3ANt83b+/rI+SuM9wcm4DB7uGyeMsfuX8kcDiMvh4LWCp1K+09zbbxsU4qNF8alPGdhn8xzYtuzWJOTPTh6raGW5BpbFw+JznGfqQobRyOP2tvjBv5NSTb+U3MlWtSsZOKKatIYpA13zUvGzPaCxzn5Odf5+HJ3+z7xf8vIVzgPlHYmyNnx+ondtbJYnc+OpW79jcqca7RluZGGWxtzLsIXqvTjVRZUBo3PlKSWfH3OZOUeLd78fSU8lWzOJxWPFTOV5nptLishhZcbt3EKZktJDHKtmy0Xw8k5ERmELJ+vTp9PXxtv1zc4c5bf9cHFXp65Iwm7Y/TjuvjWbhjC8f4XM7wix2L3rsf+LzNy43NblwbXI6tS9ujGWVSs808glaKOMegnHenXk3KcQZLn302ZOHavKnwckOa2Xs/esWZzm6c9t6Hz60kGZGAMscAqXILKzPGkViCUxzJuP1yejn1D88VOX+MMvgsxvuryZuba2fwvJGzM9umnR3FgMxX29hsO1pJ701S/bgyctuGdYW9xbIgnj2jkN9bD25u3YvK2yNl7yyOw9+YHD7rwNitm8dT3bjaWZwmYis07DVZjDInfGwWWNXX3lUhMBszbOx+KuOdqVMrko8JtjD4HY+ydt0XmmzebvpjcVFVo04TI89u1KERSzSSyHUs3je/qc/qxPXVneB4uXrWV3TlsBxZva9meC+Rd7YfJTxU69PeHFeWgFHFQZI5NLVWWjnI6s09mKtWhhX4Pxxpgf6wL+L31B+n7mLfG2tgQc08a43beNl2RujcAlhp4/FxbbxO2Z2MfW1dq5nbpNmKFvs66Ginjb26/X92pZirXWDB7xezVtQ1wsaUd5QrNlprkMPeSzZSqtieZVjjhWSnJI7GzeLmarMy+W0RnVte0F46zT1HQtp+EG7e1h1DaEBtNFaN5DbEcURrCFm80QoYw8Dp3HUIqlwwHXUg/R4111+v/ABdPnSd6+W0XZ3pIyxyjv/B0ikIY/X7oOg6np48hBr+NLyy9xZZymqwlFZVKhQW9vU93X2AD5+Q3ZvrdG3NmbVxIrfau5d2ZvG7c29jRdux42l9oZnMSw1ofOsTRV4vMkHfI6RrqzKDT2r6GOP8AcfGnE97cNGtnPW5ytt3EQ7fq4HEbgy1PcFniDirdcbHcnxf2THVhsS90leWd6eSoYeV4slXxtfFV6+8+VJ8MmO33zluLEUDyNvqeWOoL1e1mm863WxIajTWnh1tyRxJXheeS1c865P8ANCzLIgJYySRJHLI6EoVjUSkBCO1vfGp66EEeP1/R87X6v8HgqZoInMoYtKthn7ETRQnkxsACWPdq3XQdBpqXjcdrxsyOuoOjIe1hqOh6/SPGU2zubGVszgszWapkcdbVjFPEWEiOjxlXjljdVlgmiZZIpFWSNlkVWFHYGTq/lVwTncnnsvgd6213LbzOzIIqP27m8Vkq23quRUfCVKd66taDGww2nklumzVjS6lbF7m2zk62ZwWZrLbx2RpljFPEWMciukgV4pY3V4p4ZVWSKRWjkRZFZR8rowUMHWSNz0bT8CSIdq+93e63vEAdp06sQXQxSd8al5F8twyIACXdSNQACDqR4mZnVUd0ESFXZpZ4WGpRk6L2JIdSx0OugBPVUbE5PDUqwiAeLI4K9k52n72LSLYrZGmqr29oCGIkEE9x1AXCK2b24bJ25ukxSja2TEKQLk8P8RHJXOYLM7MYyjiVQoVgVfvBSJshl8DaqDv86CltzI0LMmsZ8vy7c+VsqmjFSdYW1AKjQkMPuGsnuKJfKkGqGZGHVv8AN2ZW6ff0GvTUHx/yi0PZ/wCwcR//AC/g/Do0KmMxHuYSSMrdXJkAGmo933VX3eh11bX7ntjj/C7K31zjz7yHjdwX+NeA+JMPPuTfm4YMFhLuVfO5inQSabHYUSUpYZr61bM/YlmerSuR0L3kZj1bcr8486b65Hz8G8q+wOKc9maGyeOeDOOuRK2GsHi6/sDj7MZjEZjK4sYqCrkslHl58XkLMFfJGnNk6dXK/IQ4ZX0GinQEa+0uD1H3hp9Ov7JJOpJ1JPtJJ1JPzor+ey+MwlGfKYTCQXMvfq42rNmdy5qvtzbmIisXXRGtZDI26tCjXBLz2JooIleWRFPFG6efOG/UJxBsvjnfHK9vHcC8hbpbY1PkWK3ZfauyOQeQNqbXlTLVrdTGxNZxkUlujYpWbmTrRtksTNDfyePw2Gx+L29t3b2LqYvFYrGVaeJwuDwuJqLUo4/H0aixwVqtaCNY4oolWOONQqhVAHhb9KK1noTaFRht6OLKyRSGIzFpVhcAKoADddQWXp18GWrTxm3ak0tQKbC2Mjl6sMvls0ojCmAs57lWKaONtdVIVgH8XUzG8RagsVbFKNYMbWx1mvPJ2r8bVt44TMGRdQhI7ST3Akr4OPO6t0PILhvJegvM1wn4fyBTe7OsbCHX3ygiIDe9qT0HwVCxbezJbGQuWsmyWbc2SmcyT2bE6jRUjjCiToCSurp3dxDMoIQCOOMNp3eVDGIou/Tp3doHdp01108Hwkn4pe78V5cfRh5ESL5jp9Hfrrr9Ld3ze+UxggRyLA/md0yO3s/FfgjTr7zKSpBXXUePv/dO4jQdveO4he9e/wAvVASC3vag9v1H6jppWj7W/wDZiXR59R07oh+DH7Ay6Aup9jkeGd2LOxJZmJJYk6kkn2n6z914w4ZlyFExw0clzxurFR2682St43i3c2Iqcf4y3RhZLdOCfc+Qp5yvkUlVZXwE+OeKxXtWhD9zHeSIkBkmZdAREnVgpPQM3RU16FiB9PgFixOgALEsQqqEUAn6AAAB9HzPoA+nXxk+fszj/iLuV+I2/wAVNdhnjbCcZY55KlLNVad+hRnhtZ6Z72TE0wmkWjaggimWNplk8ZnF4Pf9XZU2Ringxu4cJs+jktxYAO+sFql+VNm/i5p410XW3ipImOpMPsA4pwW8KE3KO8Of6eZ4hp+qLetj7R3xUyOPvryHBsa/x5taDD4WljDPuGlWqXMa8TiFBC8AgpJ3+tTiGxyDyjxXxbg+UslmvUDT2xu7B/anM2dydu/jdhYzC1ZcPFNicLSaC/elp5ObNQuGgjAWUR2o/Thx3xTyTv3d3py9UOa3FtHcnHu+Mjisnawe/qlGvXq7toPjKuPqI8rT40NPBTSYwV5oZnmU1xHiW5P4v475HbAG22BbfmyttbvbCtkDEb5xDbhrWDWM/kQed5Pb3+Wndr2LpufbfPma2TgeLd40JNn5+Xfe48VtPBWky8Lx16EOZys9ZIbeqmWm8MyzRyRiWEq8YYY5/RT659wYjaGMv5GLbvF3MXx9rZ+2MBmIZbV+ZK9WtnsFkrklyWSbX8kqQDStOsgmXWTLekD1qbMxmN5cx2zp97bL5D29Hi0ochbcqX5YLGQyEG3D9mHzVV2q2KMFQKIXr2akVpG7rdTjTO4Xbu6msU2rZLOUTdqLUSwGuwxkx2EhkZPZLJTsLoGjEaNItiH/AEuce/8AVtH+DHjnX+fhyd0/+F94v+XlP+dZvj/VFsbx9Wvs/Z8cKepz0rbowe1PVR6aMhmL2za26ppINq8g7Uy8BbObEy0yo6xS2VE1as0rRQSR27UFmeBZI7dWhwN6vNk8Kekv05WMviM7ydluNcrhM7unkHEYjLV8jW2pi6uP3ZvOT4iOxBHbgM7Y6qrKZZ5bRiiqScD709KW7qPEHqM9I8+PfgnM35ZhhLW2aNSrQs7Hy9qSK0AphpwNVe5VtVpe2alch+GvTTwYrgD1f8ecJ+lf05WMzhNw8o5/jzMYXN7o5Bw+38pBkINl0aeG3ju2TznsRxW4i646ujRebLPMY46c+H29hqq0cRgcXQw2KpozulXG4yolGjVRpCWIjijVQSSTp1PjIYjJV0t47K0beNyFWTXy7VG9A1a1XftIOjozKdCDofG5tmehVuKvVH6Ztw7k3DmNk8XcoZHEYrN8bPmTSvT3ctLuHM7VnWUMktOIYrctqnZInvz4ynZtaJxNur+sPqcT8D8DcJ74xe/K/p/4tt4/LZLkjfW1S9vbm48hkcVl9ziCnILktO28+5gyxQNFXxUT2myHjX7tltvTT/CNfgjele8t5/s3LUbCZDC5X4VZIhN8LbigseQ7hJezy5NUZgUS1S+HydGXJY3I0S6W1x96hNLRzFD4iHRJDTtRzoJ4wUk071YoF1idYy0blWjWwUQEE9h1kf3CFYEB2HaSNWXTVfCvErAv5YRkhijquiofM0kidkdwSquYwq6hunX5gjjRpHbXREUux0Gp0VevsGvhIzWsB5C3loYZA79g7n7FI1Og6nx5/Zeja5JNIkcdVbKswYtKIpe+MuAep0Tp7Drpr4PYSy6ntLL2sRr0JUE6H6dNT879f0eBvjl/cRpC608W2tpYf4G7vfelqpJBHerbUwFuxW+J+GFmBrdiSWOvXEkfnzR+ZGHn3B6q7fHezPSvumtBaoekODY92/u/dWDr52/uPY+T5g3jmHq5PA57Hzxbdv2aWNsyVrAgepbxuOm+JjkxeAwOLx2DwWDx1LD4XC4ejWxmJw+JxtZaWOxeLxtJUhr1q8KJFBBEipGiqqgKAPuHdXVkA7VRPJjhWOJQQoYqztI7a6s7EHp9Oo7fmtLMjMvlyiHUao1hVHlgqylXCllZlJA09uvRWkkf8b2RTQxQRlYlj+Iruss0deNe3tVQTJ2hepBJ9vgF5E0qoqIXk7ZnjaT3IY0J94JqzdB0Gup0Cj5bO+do3Mnubg7cm5oYN28evXt2cjsj7RgSOjuLB5iV3ifslRqhe41fzlanTnknnaK5XxOfw9j4zEZzGUMxi7fkzwfFY7JVVu0rPw9pUlTvidW7JEVhroyggj5JCJewGvGpgNcNO1pEA1jmYMFjLkuxDKSNV7dND46ft/f/AGvEc8Z0eNww6kAge1G7dDoR0I19njWu7OjPJ5cTrIslWEN3LFqzFSGZmPQn2A6gsR8mMyyvEK9LDZ3HSoWfz2myl7HWa7xqFKlFWnKHJYEEroCCSvzw1iVYkYBggAlnZWGoIhBGg0IP4xl1U6r3eDFBHojad8kojeZyp6FTp+LH09qknqQWYaafV/e+56eNNev0ff8AHqR9Ovo13ztCt6keINs7XGQ3tvjbu7Mnw7snPbr3DNh8tiLe8Nv4zK49tyYenVtWIcVdidHu9kRgurjs9Wx+596Ddm9+bvUFyPidu43k/wBQfLWUfP763DXweGp0G27tyS000mJwDWaa2osabdqyQtWG7kL6Y+gawVdCevToNB9ep6AAa6nx3KT5mvQlQBGPrQ/Sfv8ATT6OuhHzqu8N31b28+Qt6ZB9rcJ8LbYd5N88wb9m8uGngcJXrw2Za9GGWxW+1csasqVElijjitX7VChc2Nz763eKZuOd48f/AJS7d459P0XJc/IHF23Nu/xgT7jxO8Ny7bpQ1K825rtSPHYvNyDI2cbladKtLYxtYtHRoyQzbn3jNFKjRyxyZsPHJFIvY8cqNCQysDoQRoR0PixYoYyOulivLQtSWbFuetLWl7ZJ6zpckdHLaAlFUsRqACNR4mOMoU6gmZFs3Ya0GPrMYfeCqkKhpGUEldSW7WbSIHr4bzyjsyRTRzSO1as0AI1IidEd17fdVYtDoPcBAHjU2qpjWXzQkNWWaXX2Ki/FImqDpqry6aan3j7dVtWlUS6CGHtqR+QOvcohbtRz9IEZGp11J8FOiRmQyeWuvaCRoo1OrEKNQvcTpqdOpOvt/a8BFUszEKoUEsSToAoHU666aeBEnYVgQRGRdCJXBLSSd4/CBYkIf+AF1+XRR9RJJCqgLBAzu2gUakDUkDr4Voys0xAJ8yJTDDqNSFWTXvbT3SWUBeugbVWDM5LMxLMzElmYnUszH2k/cz4hlfRvMPekRDFXiRijNIykEAspUAHU6EnT3e7ViToFAJYk6IAqrqfoAAAH3fk/k9f86xnIe94/yFyVn8dfn432Vtujs3CmlcHfG2DyGXqZ/c+3vg7ElWenmFyMflz5Cyg+5fs+Ioo2B8wLPY0PcfNBdYl7h0HahB0HXViG6gBfl+/4u8fYnJblhwuyNzYLJ763Dt6OrVw93MYC19r0+OaW61sJdrZOvdTH5G/PiYi9VIfhns1bM4C6/X4/x/t/V45F9TXoWxmxeRq/OdbEQcscKcgZKHG1/wAqMbG6V954azkMlhIHiUCWRlbNRTRTWpwkNiCULW4i9UHrIx23eOMlxBicxZwfB+0L9HKYhuUbeTsY1N9Q3sVlc3HFQbCV9vN5T5aaxLfqP3Q1qyKLeb9XnoVG0t2Z3kjDU8HzPwZvW7UxeG3fkKUCY/F7no2cldxlVhGgjtTKMrRswzwu0UtuG/ZqJsT1OeuajsfjtOE6uap8R8JbDt1slTrbgzNNauR3pkr2LyuZhVJV8tlV8tYmkmgjBhqwxKLHjenCu5clYwUO5IadrEbiq1/jZ9vbjw9xMlhMx8AZYRZjjmjC2Kxmj82FpIxJGzCRavGGM4x4M9SmF25Wx9PCcmZjcmBrWZ8TXxcFSlhhLe3Hsy/Y+EWPsls5LEPZlmMjtbsoUfxuH1d+sjde28vzTuDZ8ezdj8fbMSMba4i2ZkLbZu7tx7NXWGezXlnlpRiGxdVUEs0mRvy2PMi+TnX+fhyd/s+8X/Lyn/Os3x/qi2N87/H+ovp8WN946vPPTvzIN6V+4vDj1r4f4GlvBZNTJHHAterVvRKrRCLstsa6QXJJ2gct58fYIELApJG3dIyREa6liyvHodG1OmpKgmE/hwJLNCfaXQAPPCdfYAoaRevQ9w0JYaf9/wCUOuh6OrKwPaySIY5EOmh0ZSRqCD9RB6+Pxa+UW7vM7Xchwzh1j0J/BXRdAdTr1JPQB5oi8069pnhEaiUhj2CWMISZPYDI3aDqQTrqT4KspVlPaykEMrKdCGB9h+v5g7woJiSYDzIyfLk07OgOupBB7fbp1006/JjODfR3smr6lPULbtbjq7j21h6WUzO3uLn2/u+Pj2ZuT7mPsY+PFRrlpJRYntX4o60UEb3GrVsjSveMpzD6p99Yv1QeoXP5bAbnq7p3Js7CLtjifL4zH0ZJK3FGMtQn4SaK9UiMeYrV6BaGtT+HoY91s/E/cS3v9qlV0ii8+Z3cMyJHDqNeisxJIAAPXXQGSB2jdom7WaNiyd2gJXUgdQehGnQj5pQKNYy8qssfc7ghS6yNqCFRVZgdDp1+vURTMdI1lVe3tdms9R5lWJFB7iyntIOi9QGI7hrEoBHlxsh94sGJmaTVVPRR72mg+ka+0nx+sfJbx2QqVb+Pv1p6V+jdrxWqd2naiMFmpbqzhkkikRmSSN1KspIIIPjKci2sxyVyTwjuP7ayme29i5am4clsHJR1LOSjU4/Lxv5ODh7pniloWaCxKsaXJXFaFL9Hd+0L/wAbjLmsM8EwSLI4jIxIrW8PmKiM3k2Ye9S69zKysksTyQyRyP8Ac/xyN78XdGFkVCpb/JvICrHT6e3oSCCDoQShZhE0kJQpFWS107yheQ2ZAUkOmvuAaDQjTXT7tuXkjkncuO2jsjaGNky24dwZR5BWo1VdYIY4oK6vNYs2JnjrU6daKSxZsSRV68Us8scbcD8o+lHnGzw16fY+aN02OYd55Dj3cGJ5c3ht/iHdMA2tjuG6u+cVYwOQw24b9OyuVtXo5II4DFTvV7csGe2y+4PyM2htjaP5Xboy2991/kxgMVgfyn3pn/L+3d3bh+yoovjcpd8qL4vIWe+ebsXzJG7RoW6BV+sganTXQD2n6uns1GungAHRfb2j2FgO3uJPX9Z001+fwttFtg775d5V583yNrcc8X8e0qwzeWwe3rdCzyju+fOZt6+Jp19v4q6lwpkL1dJ5XiWaenj1yGUxw575d3Zl/UR6qN/79tPvXnveFafB2ZsbuKFcXFt/Z2xKFyxi8FUp4yrXxtX4MGeGuZ6lWatjJIsdB484mNnWQKkTAOGHYS0jKD7FPboGGjEkaEBh4jXummtMCIqqRSEwxf5YOSw6hgWYKg00PcW+goVVI5Ie9AY2DqnUgCA9VAX2qw1buJfvJI0+j+90/vfM/Gt2aS+U6aazL2/5RvKJH4PQe8Rqeg9jaOsIMYkLhmDayvEw0WF5BoCo66gABj7R0XQfe+QIg1La6ewDRR3MzMdAAB1ZidAOp8NHG/dGrkdwDoJ+xmEczxsToe1tAPoH39SfujSSgmKMHoA+kkpU+TEzL7ASNW94HtDdp108M7nVjp9AA0A7QqqugAAGgAGgGgGg+74fjTbWQvYzdfKl6xtyPK4e3YpZnaOya1f4rkjf1K9QY2cfPQxhalhcqIJoINwXsJDaURWtfGPw2Fx9HEYfEUamMxWKxlSChjcZjaFdalHH4+jVVIoYIYkWOKKNVRFAVQAAPuZk7A8cbJ3hiQrdze7GSCDq3Xop10BI6AkFjpqSSe1VRdSddAqAAD7wHzMZjNvx4zJb/wB45Ovt/Yu38k2RaC9kZ7EaZHNZKHDwz2RjMPWd8lk5lRVWGPyzNFJNExkjgo4OpkMlZfMbjs4DCxYGnm9y3YUGYzstFJJ382y6BmaezPL2hVeaQr3H7pzr/Pw5O/2feL/l5T/nWb4/1RbG+7ce+kPex3rJyLyE204Y9x4XH7Xtcf7Qv72yEuP2/jN75e/mK16nPL2QWHWHGTqkNmvKzdrt2fJr9fs+d+x425uTl3cc+HTem7MbsXZWHxuMu5jObs3flkeWjhMXTpqUj7ljYyW7ssFSL3RNYjMkYbe/PnIeL3Rmdn7CjwT5fGbLpYjI7lsjcG5qe1aQxlTOXsdVcrYvRPL5t2PSMOV7mCo3GXIGzqGcxfG/Lewdpb+40bc8NOvl8ZjNz4IZ2tsPcBx1m7XF2hTaKSKQWmMsTOnmWjUtXCZHR4Zz8QtsltPMZ0KSosZRjG7gsDqCAx1AUDQFeyZyEchxNEFJfRoXKKraaD8NO8nXpqumngSRvXqujOJ4pJnEYj7O6OSBXDO2pDKyhnOuh0APTsWTWTzfLX3QkLIR0k86RlI6/QyDQdSR7PH6/wBvT5F70Ze9FkTvUr3xt+C6a+0H6CPAaV2n0WRVE7ySqvmxmNmUOT1HQg/WAfo8N5Oq6mNYoHZpZpWc9pWNo0Ck69dDp09mp8BZY5Im0DBZEZGIJ07tG0OnQ+P8Xi/uvfm7cBs3amJjqRZXcu7s9jtvbfxkNy9FQoR5DMZmWGtCstmWGGFZJFDSuiLq7KDxtyJ6Ht18c7Y40uci7gw/IW9OcuPOR4s/k9v7H33j6q5HijbgjqVMtjstUq5aG21i3VkMU6VI7mHzFe4cduXbOJ2BgcND6uNwZDkSXkdcxWxVmfcWEpSHPbMyOOnFia/OudyTZOrcsWa/mSbjGPpwvHjgnj2/cJS4QnyiI1YSHWQuq6qY2XQhSzAtqOmhB1HgiJi6AKO49O5wgEjLqAe0tr26gHTTXrr88P2h9A6lGaRQwdCjKWiKnTQnX3h9R1HTwCsurz+ZBosoLRVUbveMoCSoldtdCAfdPtDH51TeHp+2zZzW18lu+9m+S+L6T2L8V6LKU6eLoHZ2FhglehFC8dmWV8cDIkk0Hmw2MbUSvUlzGycv8d8F8HHmMVagko5jB2rtUWoqmSozf+nxrYgaSvI8cqwzSeW5H3HTwok6mOVUrN5en4oh5bKeYo0bRmjOjEka9OhPgBbMKEOzRxGzGVMqgxvKuhKIwHVXdlJ6FCTp4MhCMi6d7xSxTrHqe1fMaBmC6noO7TX6PEcSkBpZEjUtr2hpG7QSRr06/V4k6Sh45jEweHy1UaHt8xu49rkg+5p9B946eGhMHb5Uqo572E7eUBHKuvc6L3MC/RW0J0BIHiMyIY/ODukUjAzIiyFAJV0U69NQe0A/R9IHz+M9h7s3ptrbe7uY9zz7M4ywWczFLF294blr458k+LxjXHSMFgsVaOSZ0jkuWaVBHa7fpV7G1+cf6xzIYvFbD2bvjcW7eL/QHg/yb3NsTa+RxwrYTZO5eZORtuWZK27ZhDDeuyYiSOxVkNpe6erRuZPbZ8e8SEHVyASQoP0afSfYNemp8A9AB0CAaBV66Aa/rPt6nXwfb+v6vmafJyh6NuG+XcqvqcxuwOS6x3PtDjbLchbT4W31hsTSo4u7u7LXK4wE1mhdyscz1J7T0lt0LGGyM9XKTU6FvA8aXOR9/wDKuVrZPce7N0745E3JnM9ldzb93zln3HvzclOlmLdxMXDkcnNPdajVlIMsklm1LcyFi5etYSjNXgb7GxlrPrPKrTNI9iYY6OskRIROxwk4kZXbuRQvZ7xZUVWZnIUKoJYs3QKAOuv1eI4pvfhqu811V7SkDE+/AZoyQWkSNQvvD3j29CD4bufvmtS98h7tXEcWp0kbUk+Y57ipIPuBiDqp+Xtl9wKyLIAUaRO4dxAjLAkgA9w6aH3WIPhmMbTt3nyxITHH2fQ0qxnuJIP4IcdpHtYEjwYwViiOmsUKLEjKpBQSFfeft06GQk/TrqT80BGBmlDeYykN5cLqOyJWHQM2p8zTXpouo1dfuyKO8AzyM3uqIm7UUJo2mrMurahjoAw007m1+7fe8cmclWf86pYzOW+IuO7B61K+29kSxwci3qVO53Wad65vJcvicvKvkxX62Cw0iwyRV4Lln7kSCiounmSSMFRQeo1J6k6AkIoLHQ6A6eDFC0hg1Rx5ixo7yCMKzOIyfYe7sBJ0BOnUnX5Zs9uXJ1sNhq1nGVLWTus0dOpLl8nDhqL251BEUTWLESSTSaRxKTJKyRqzruDk/lDcFXcvKG5KsuE/8CS349obS2hHfW5T2vtincEbtEzxx2Jpp4u/vGg7pWs2bn3XnX+fhyd/s+8X/Lyn/Os3x/qi2N91z+69wW48fgdsYXKbgzV+YhYqOJw1GTI5G3KzEALHDG7nU+weP6wz195HHZEckci8sV+SOATKIEy+H2P6fp7U1ynhvhGB7ziLFjBwhT5jz41SO9mDvxDzSbMU+4Mzt9MHvyGMCM1d/wC1nOC3WGhVEEaz2YWuwIFAEM8enQjxyT6O+HODtncx7xyWzdmVPT5t+tRz1LO5LkvdOGobiyWU5Gz8+br48bexePbJ3LKQ16T9sUXnXq0AsW4t3eoT+sY4d2Jsfl0ci2NncXcP8P5mtJFvSK7g69rbMOTzsee3bWpvLYiy0964lyQwUq4Zacljy4bFD1DeoX+r92ZV9L1qEZTKS7Ks5PG8pbX23loJJ8Xndw4u3ujM3qUdGMLLdOX2vj4ZCFiknxxsRyJvb1WeomLYOwqmw92ciVs/Z2VjNwYvbuP2dsXBUs2+Rmo57JZe09nsnm7xHZIchEjiDfhZPlT0Oeg/Yd/07RWsjjNs7i5qzEUe7d5/ZNyZZ9w4iK1vDZ8UsEsQihepiqmSigtx2Ky5K1IhWPeEt7Ymc4e5n4l3I2z+ZuGt0SzyZzZOdMs8VGcNdrUrJrWTVtRdlujXngs17NaWM+Ss02+PSTsb0/4bnM3NlbUh4Y2ttOvncVv7OcnboxuKzkkm8NzzZC1RiwVKhNl7Vg1sGsg8mATWa1f4i3FxRsv+se9JnG/GHF/MeXrbYwu+uK8hPY/J3KW8pDTfM5HK0N1bxxt2KmsnmXMOJad0QP8AFxNIsawWPTrg8Txpsu3whiOStnZziXeMuRox7j3RzY0Mq3dnZ2tJnkkTGqggKyviqa6k/wCfN7F5P9S3qF4h4h4+9Texs3jIanH1M2tyccvt/M8i4faeMv302ru3KTSSyVL9iTth3AhWVULRqoMb8Deq/G7G4g3Tvjl3HcG3N27T3rtjceb44STkLZj7vzAxeAgzNa4or24IzRFnJTeWoHeZHAcZr1K8BehvFxekXH421uPbec5SyIz/ACtkdiUbGj7smwOH3Li8xNQat22a8kOFvpBUUzPkcjDHJekwPPGNo/kjjpjm4t1YDJ34Mp+SGb2wxXO1JskYYRPXEQjsxWPh4xLA8bSRI4aNNw7i9CvpI2XuvhzbWbv7aXffKG4K2On3leq2HMOWw9LJ7h2rFVBhCNPQga80HfGZpYTIsXjkr05+pTiCnw/6g+LMWM/l6OCtzz7Y3Bg5sqtJreKq2bF/ykgS1j/KsQZa9XupKbEEscfbH4jZ4orAhXsiSYOUX8YZQSsZUt7xPRtR10I9nhpFbyKz6oe1oKFaQsCrALqiOToQehOg0P0eJFiJLALHIK0qSd6zdAn4knuUnQHTUa6A6EgeDC0Sd1WukUkFikvwrxQRGSFrliVgyH2lAQF109gJ8LJEVSRmXtji8x45oHiDGysjIig9/cjIqqARoFHada8dg+W0PkwLOqEgVQWLGRAepTVeztAJGupJ08YipvXKZHcnIG58lt3FbL4X46rUd18y73tbpy0uGxMm2tiCzXmkrvNXtItyw8Nd5YjUilkuy1600vNPrDy2O2xxNvHG5+LbPoMyGxdn7m2thdsZO1iMhs+9zLmdzUpJ8jma82Ljy4qTUo7dG4yNFYxcU+S2+MXgMDi8dhMFhMdSw+FwuIpVsbicRicbWWnjsXi8dSVIa9avCiRQQRIqIiqqqFAHizvDbFyWjvDhPcGJ5v2tNGkVgPb2BFPYztQY+ataS3PPhZ8pDRrSRqj3Hr+ZJHGGcbO3pXgjrQbv2rt7dEFeG4mQhrw7gxEOWihivokazqizBVmEahwO4KNdP1AqqCzsQqqo7ixJ0CgD2kn6PDr+K1Tti1h/yb+Soj8xT9Pdp3E/STr9Pz8xy76etpVrW+obOUs5LaVq/nTgrm2stThGVx+39sYOxTE8taxWW7Sx0kzRAzWBDDJNDi4a2P3NhJa1TIPVjfPbYOUoX8vtq41mekK+Sipt3pFM9aaSlNNFE08IWXy0JZF+eqqpZmIVVUalmJ0AAH0nwXkr2I0XTud4ZFUant6swA+nTwYVnmWLRl8oSuIyrallMY6aHU6/X4UFgoJ0Ltr2qD7WYKCdB94E+Ix8N572Oxoo5NWHukwlo2gKv3NIGAXUAADXvOhWIGMQSSQLJLCrMwhdnYKmjlmUlArFWbUa/QOgYyEavJ5r9qRxh5O3t72EYAJHXT75J9rElbff5V2HRyJYvOr2mjCqp1HvLI3vMxYHVve7lJ6HtBVdT2hmDsBr0BYAa/s6D9gfP3z6TeA92YfdHqVwGwuR8xEMntffmZ4i2RvHaFClHjMPyrvPZ9KdKdeS9kYq9uStKY4Z69jFz2auZmx9G5sLmr1Dbjr+oP1m4Lae5tu5DnHK1hBR2fid7blv7wy+xeL8DDFVq18fj7GWydGjmrNEZRqVmxRhkx+DkrYGh4/X+14A69QHKnQfX2nQH6jqCR7D9R1PzuP+JPSNyZtbhXgPeXFtzf2//V3ti/tXkXdGbXddG5idr8acXbbgtRz0zYpT1NwLuijbruYpq8+OydOama2Ww/FvF2HjwW1sGs1/I5G9LBNnNy5yeFFzG8N4ZgJF8VftCJPNm7EiiiSKtWir069evFdxuCZ7tuCrO0d81bMmEiuqHWvXt3IRqFYoWDqOx1GiSFiF8OM7lJcpcs23uStoytF59aNjWqLISFgDj8W/Yi6PqkXQjwa/+TYaLJHF2pPMre/Ms9g6+Wip0dWPapA7k1DERmFVhEXcydgYdjyIBIVEjv1DA9smvd7Oo7VC+DJK5iiB7Qyr3u7jQ9kSEr3EAgtqwAHtOpUMY4I/KibQkEq80nXu0lmCqSNdNEACjQHQsCx9v+983T9fTwHBTuV10Vl79fae4qwKkDQAg+3X2Ea6FnJZmJZmYkszE6lmJ9pP3aF+5z3T2U7C2qL2RxHuVfrPdox+nQfV93mfbkFG9vncV6ltHjvFZGKxao5De24XNXETZWjQliuTYrGr52a3A1HusV8RTv20RhXYeMHtHFT3rlXCUVry5XLS17Od3BkpXa1mtz7kv1ooVt5XKXJJ8jlbpiVrNuaaw475GJ+4uxftYdojQKSXJPvEt7AAPaddddABpqQoY6ImvlxLqIogfaI1JOmug1PtJ6sSdT4/x/M2hyHYw+5lxG2Mnl8jsinuOJMfh89PN5MWG5Ih255jyv2RJMcFPkYoZo0nlsLXUyV5h+v9j7tzr/Pw5O/2feL/AJeU/wCdZvj/AFRbG+6jhzYhmtcqeqTdOM4k2riMdbjgzVrb09uC1vWSlWY900dmFquDmXoP/CSat1AOxuBtgegP0vvsTYe2021QTPb12bfyeYikZ58tlNwzVeXq9ea3kLEs9q60VaKJpJX8uKOPtReevQX6kNkVOJNz7zjj5t2FsOpmcPltvYPO2KMeQzu3tpX8Rk8nWnr2sLNUsV44Lllo0xs6TS+dHIPHM09iBJZsd6YMdboyOCWrWZNtbWoPPF9TGGaWMn6mPj+q9/Kv4j+Kj/yKBPy387yvsH478pdq/Y32x5/4vT4T7V/C/wDKHxGnXxyT+WXwp2j+QW8Pyp+O8r4P8nfyesfbXxQn9zy/hvN7+/pprr08epo7clvRM3OU0Vxqj9lhsBNvrZcOTjmKHUxNAxWwF6GMuG9wt44TzXCHrZ9LWA4hyfF+yrnHGBtbQ2u17BbQlwEDYTC5M/xS3j8XUh7a9vvuzv5ySd80j6uecPUn6seXeGOR8hzZsGlgtxS8XT5ahby+7MPlMc2FzWU21FtHbOJiEFGrZhM9ZfNZ5WZkZpZZPHM89iFJZcd6YcfboyMNWrWZNt7WoPNFp7GMM8sZ+8xHjgWRo0Msfqh2cI5Cqs8SybNzvmCNj1AOg1APXQa+PQv1/wD8qdqH7/8AyBevj1I/+Y/GH+uXb3j0aAjUHB+lPX9j+KKz4wuLrV4ocdV43x1CvTVNYIqUG2ErxVgja6osYC6H6PHLfKcdlJcHsTlnlrNbpwkuiSHbu2dh4jcV65t1oon77vlpJGtKyUhlbyWWxUMUhnvc2+nfffCfpt4cOYy2D2jt/cdHEbjze4KeOycsD5fLXMltzdM7WIGApzyCPGwuyK0VQq3mvyztPlbmm7zryLX9P/x+8d6W4rdZK2Zz1nb+fs7Wx9e3ZsFKWO+IWGkka14lhEfl1Kq6QoCYoWIi8r2Og1HRZdEYDvA0Hs0PtIJJJLudWboegAAA7QqqugAA6AAaAdB08aqSpIZfdOnuuO116fQQSCPq8L1ZD5sUglQKXjCdwJT2Nr1BGjgdOuvQiYCdZ1rwo9Z7YjmmZp511Xy7USEho9HOit26DR9CQec+DfSdmNlZ71D8L4zZ9zOXeSMTva5wRhstmtzNTz+0s5vbZSFvtmjQrW9cXHMJvimWKNrL0M1FjeLt7864jizkj1R7Q2bWwGe5m2/x5hsVlzMak9a/X2rlrcTZCCKRb15LhqGnBaea1Zjx+PitPSh6/LyF6fbWd+AjzO77G/eFtkPi70xobA3Vt87hzEWKyWJBxOPxFXO09x47EYX4enLVgod7iwtuCaT5zeUIhYDSPIZ4qro0AQBBGbJPvBu73UXVgfb0A8OkwXypjGz+VHHH2PEpSOWNE7V1AJ1U6A6n2HRhJCxBaKR420/BLIxUlddDp06aj5x8eY41klftgUlvdjj/AMrNp09p0RT1B0caagEV1+H72dpXeRLcYlKoNApXRhEq/hM0inUakEL41+enK3CG7q3Ge9r9bM190pLTW1gdwy3MfLNXuzY4xTw+bZupWXICWvJGxIyCRm7XIuGGZa2G37h6qPuTbaSMIpogywnP7f8AOZnkoyOyq6FmkqyMsMpZWgnsfNPTX/v+GhdZiGkL6wzRQEjyzF2sxidj7rMNO7TQnp7SZFjbsEy9khAXuKA6lA+moB/dAHr9Pj9v9ft8RLCieeFiney6rKdJoUnRI4pFKr2k/hdWJGoIB08Miu6o5XvVXZVfsbuXvA6HQ9Rr4/X+19xoz+jXl3PemPhyHdHIW2uRObN88L7v/LPkLbEOLs7c2juH01WcklbEZDF28tDlquWtR57F7gw9ipXlaOlJ2Vr+3eFOFNu/YW0sF5l29euSR3dy7w3NdijTM703pmUjiN3KXjFH5sojSKGJIalSGtRrVq0PyEuSEUasfv6HtQffY9PZ9Z9gPgnp1J6DXQDXoBr16fM+/wCIr2dy+MwlKfJ4TCQXMvfqY2rNmdy5mvtzbmIhsXXRGtZDIW6tClXDd89iaKCJWlkRTzP6eeU+IuROL/SJxTypsyDDbpbe2T2Juv1Nbr40yeQk3ZisrtarTnXI8aZGafG3sXkKmQqTNNj6d+ncns2Za+3sDxDxdgsPtvCbMwBq7Y2Vi3eCCGCJXtmOW/cMjTXLcrvbuWrc0lqxLLJcsvLJJJKzT7rnXFYaJSy4HG3DpKEtmdUy1kHsmdkiURpE4J/CXyCH1atSgSnSgHVo60EajzZe8RVKkRVEZmJZvxmpAZgR7ylmsAxHXses8bG4VI88SPNKmnc7aBpCe4a9E7NF8GOKNYYjoGC+9JJodfxsze8fYCVGiagEKD8heRZO0h1j7QAGlAHQu3TRdQx0BPsHTXuDMdAWJJCqqqCTqe1VGg+8B0+e5J7Y4kMkrgdxVO4IO1dRqSzBQNfaRqQNSCQOyMarFED3CKIElYwemvt6n2k6sepJ+7107gX86zIVBBKo6RRoW09hJRuh66ddNCCfu25d+3f872tsXOZPYPGFOf8AGVIdybZkubb5W5Er1m8p4r0uRlu7PhFys0tatirljH2fgdwWVm+4+ZKhZZI5RCuoHc+nlq56ghVJJB0IYqV/4RBdzqx09gAAAHaqqq6AAAaAAaAdB8z/ALvs8QbD4y3B+TOydkZLH3OUOR8SI7WSbcWOu/Gx8Y7dN6B6j2UVIJcsQJ4o0lFe2oCyUb/7Pt+786/z8OTv9n3i/wCXlP8AnWb4/wBUWxvuvA3qc3xuXjuX05+nbb0sux9iRZTcVjflrf0tWa+c9dxEuHTGxJ9qNSmMi5iR/KoV9IwzMq+PSr6vfTVuDjHa3JPBuRapvqLkPK7kwEO9Nm1cql2jg6t/bOEzbMZatrNY+wZ4U0htL5b6poOR/WvczuwH4s3jwrS46x236uW3FLyBXz1fH4KpJZu4ubFR41andjLBWWPKvIQ0f4kFmCYPhH1WcljiR+Vt30qPC++49p7m3VY25yliQq43KeVgKs0MdYR22rZBchapwy1J5lFqvJ22Idw8U+qD+sP2J/5BtsrbObv7tvbbqzPyhnuPdkYyxkoMfujO5XbGKtvHbqwhMk2W3ZkIIQTJLHkhAscmd2ByXgoM7sTl3kDmCjksTO80K5ba+TrU9pXwtiuY5YJRPTs+TPBIskTossbrIoK5Tjb0Jeuvj3G+nqXIX83trbHNuBq29w7RnymTs2rGCx1bI7N3lUSEK6T2beMnx0Vy3LYsNja7sWff/J3J3KGW579TnNBx0/KfLWcjuL/m9RFsrtXbzZOaxbkqR2P8rdsPG9sQ1mNaqkMdePkj1r287sGTiveHC1PjnGYCvldxPyDBnK9DBVHs3sTLikxq1C2MnIkjyzyaNH+KBLdnGnHvFOe2Ft/NbN5m29yJlLXIWU3FicXPhMVgMnirNahNtvFZaV7RkuRNHHJAkZUMTKpADbT2Zxnv7F8eco8Z8gYLknYuXz4vJtq3mcVQsYiWll8hiq9q5TCxWns1rdepOyyxIjQlZC8fLnpn9R/LnC+//UjvbcmHk2/yFjJMjgNgnaOF3xgt2UaOfbbe0MVLFaiShfhDVsDL3loPMlJLsnp/9H+0dz8X43kzirG8J09xZvcea3ZU2Ldl432LNtjOHC5TGYS5kJFlsSB6hnxkJePUyCJvc8VNuvJXa7X2zBhmlRpTVNqLFCi0iuyB/LLjUEx66fudenjkb07c9ZLYW735D33v3LZMcfZfcmRwdjaG9tq4/bVjGWLufxmIspZZK9gSCOuVVWQrIW1C5fjr0les7ibDcCwZ+bKbMff2NuUuSMJjcqPi8nhg67P3E1WulmazI9LHZ2Kjcsa5B6lazYdIp+fIeXq3qK2jufj7OYflDcedfO0eY8nu/N3GzWR3FBtnIDJx3aaPTpBj+UdjIzSSSdleU9qGcVLQb4a0aVqKxFLWu0bkY/zqpkqJDSVp4CQs1eYLKhOjIG1A10jZdQGkingkSMuQq+bJGxVAT0Bcge36j4SQqHVxMy+S62AI4O0SSs0JZQoLaa6+0HXTprHJZuQCeeaCtUqQulmzft2XMdXH4yvVZ5bNuQqTHVrxu7jQLqxCnJYChvLeXDAtZHauYxXJeDGMp74q3Nvbiq7jSLF7b3JUtNNWmfH/AGZl6GfpwV7FSxKgitQyMrZ3A0tq7S25PurLZLf+SyezcJXweP3znMza+Cz27cvFDXgaXNStBXkyxkktSRrLUElyfvUiGQib8ZH298gPY5icoBC59qqvYNPoOo9mniWSH/Jv2FdVZW/yY7hJ3liWB1721PcdW+n5OvjanqYwM9b8p/T/AGcu6YrLVJb2Bze0uTWpbM3fBkIak1exHLSBp5evLXlZ2NN6ojb4ruj/AO9/i+cIF/8AYrtrkahRq8gMfc3a3QOFY6DUgaajXwAAjFVklKuWCskMZmdD2aHqFIGhH7I9oeWQ9zyOzu2gGrMe5joOnt+r5yqNAWIALMqrqTp1ZtAB98nTwEjOsUKiGFtCO5FJZ5NG6jvcs+h101010A+RC6+YispdO4r3qD1TuHUajpr9Hh2mrQmuC6xSQRxRH3dBHPFIB5kkepUdz9wYMBr3kMP93T51rkbiTGVtp834SzHnMDnMLahwUWduJcls5ihnKZRqFqXIRWbSSTWolaeQxRW7HwZlQ5LDSba3fs3em3a1CbdO1N0bfydOXDNfpwWa7/arQiuYrBlcUVsmC1PHFJOKqRKWHzlVQWdiFVVHczMToFUD2kn2DwfMWRFSRY5T5ZLRsSdVKsR72gbRSR7Po8OyJ5aMzMkfcX7EY6qveep0HTU/cb2+eX94Y7BQR4/I3cBtiK1Rm3tvq1jZK9abD7F2zNNFNkbPnXKcczJ2wVVmSe7PWqiSdOKvVpvPdPqW9KezePpt54jA+kvc21tm7WyG+spj992KVHkzlL7Vkyk9jF5rbyxUvyby2BqXsVdR8hg8nGoq5fJ/KCw0Vg3aehJ0+99WvTX9n26eFTXRF6hQPd7tNC5H0k/Wf2PZ0+Z08b/575Xt5SpsTjvF1chlxg8XPmc1ft5XLV9u7fweHx0JVXtZHJXKdCu9iWGtHJMslqxXrJLPHtTmn1orkRxRgd3W+QOHvQRiMHTj2NsW3Yq1sLsjNc770kirWs9k46kV+5ZxeWoSRJJbkjLY6nbyu3ENndWWuyLL8PJNg8fOlDDVUWw1lKV2VSVl69iiTuVwRoJZNEfxYsJHWM1h64tT14zFPcWJCsZkmaMFvLX3F8wHt190Ea+IVkX8RG5aNF8uJ3EraSMrkat+B295DBdAPqB72ICszpVrv3yJHHIx8+WBZGPaAQEBYHUkkHuTUfI00o1ROkaEkCeYEfiu5euig9zkfRoNVLKfGrH2a9qgBVQMxcqiL0UakntAAGvs+ekaEAsfwm6Iigau7nQ6Ko1Zj9ABPhYlXsjHazDXUySadZHOnXTUhB7FHs6li33YPIfLT3SCRq7guUJhQ6d2mjanUL00LAkAxggBYoxGgXXQL3Fz7STqWZmOp9p0Gg0A+60sBtK59n795Gzlbj7YuQ+HqW/sTNZahZyeW3h8LkkelZ/J3CUstuT7PuPFHf8AgPs9JBPbhDbe2jtyn9nbe2tg8TtzA474m3c+AwuDoR4zF0vi78ks8vlQRInmTSPI2nc7MxJPz9Pvft+BJK3ex1MddTqG0PbrO4IKDX6B7xA/cgq3gu51Y6DoAAAo7VVVHQAAAAAaAdANPm19ibZx+SyD7h+2sLu3dWD3BBgv4s8cmHrT2cg+WihuSx5xoslSnwuPFYNN3Gw8kMETSnB7J21HZTC4GrJBVN2y1u5Yls2ZL1+7bnIUGWxYllnkEaJGrOVijjjCov3fnX+fhyd/s+8X/Lyn/Os3x/qi2N+obHEPMlPLjFR5anuLbu49tXoMbujaW46MclaHMYO5bhsVyzwTT1p4bVaaKSKRgUEgjkjwvHHNX9Zp6jeT/T7Qix1K9wxRxu5MBiJcRgIB+S+Mwo3VvDcmGoJjp4aslcNt2dESIJEkTFJI9pcW8abeqbV2JsfC1cBtrA0mnlio4+oDoZbNt5JrE8rs89q1YkeaeZ3mmkeV3c/cv2fAs5SgYMvDXFanuLGSfZ+epxRmSSvCuQhGs1eOWVpxRtrLUeQBpYJNNPB+yoE3xjXfsrtTmxmE3JWUs/lJk6mWnr4+wqRopmu17ULPLIFjx8calww3LmMPt6imncNqWJ8/lrfejEeRf3BQq1qflusfd30LnnIzqPh3VZC1jF0DPmJq5rXNxZOQ5DPXIpDHJYgbITDWCvJLEs5o1FhqJJq0UEeunj7/AOx9H7PgZfG1ZLWe2pJJmMfBWhaW7kscI+zcGAhjrxvNM1qsDJVqo6LJehpNI3ZH4pz1Zop456kdgTwSrPDMs7NLBJHLGWRlaIxkFCR+3r4iBk7ijygR9nWOM9rKRJ9IZi2i66A6n90dfk3fsTLx0ZKG7Nv5TCSNkcbXzFSpPdqNFSyT4yyypM1Wby7MSl1PeilXRgGHHl7dUOXi3RhaOW2HuSXcFu7dz2Rz3GO47nHGYzucmySJYW5kbGKkv2YZ++SGSZonlmZDK/zQyEq6kMrAkMrDqGBH0g9fFdZfKrOHlWaeODsQwnRoyYa40LA946KNfd1P0h37ETvdn7Yx2ovcde1F+gD2AfOebRCsIU6SglGd27EUD2Mw1LhW6EKdQQCPlikdFkVJEdo200cK2pQ6g9COh6eHHm+cC7MJtdTIGPcJG6nQkHUqTqD0PUHwSxAmBZi5813sF31Yu5YgMv0e6ARrqe7QH5v1+Py54s3PZ455U+GhxWQzeOy2WwFPdmB82Lux+4ruABsCWuIonr2FjkLLEleZHRa8lWvxnybY+wedcD9o0Nxbdv477K+2vsrSeDNYWau0lKz8TSeK06VZV8ztns14BREch+V7PuN5UsMYjdO9GMqSMHPXQ9pTXtIIP0gjUGPsmlXyu/yu2Rx5fmfh+Xoend9Ont8BZp5pVDdwEksjgHTTUBjpr4/Wfvfccp6dONuUuHovVFltjb1zmwuPd77lf4eLO7f21Bm8Wm88Xt5nyMMDrepZBqEKrftY1bl2lFJXpW569j1H+sLfuI9W/qtyGN2XTw28NwbMxGP2BwlT2rHUzdbC8O7QaMU4LlbORz3Y90xY+hak92avSxti1lWyH+Lp8gCqWY66AAkn6ToB97wCGV269wALIv0AanoTr16aj2dSPmpTs2JLeTmkjigxGNi+NyUssrRiOPyEICMwkVkEroXGvZ3Hp4yW5k21ks7vS9k9m7U484sw4jynKG/t/clW8lS4223BtjHxXpsRXy8+B3AsOTyFSSKeLH3FopayEcFGxkvWLu2flw8qbu2hsnbOL29vLfs1XBcY7YwWFSO3sXGbO2BkJ8LJXsZBftrNY+W/mcaubD5DHPHI6zSBo+5mE6qryrEkCroTGJe8suraHUMe0BT1YE9v+dW3/Fs8aRRL5/YOgJiUMkSx/QOx/oGi6dfDiGqgCqdZXMk8yKx7GZm6Rfuu1T5Q01GnvaHw3xckgaMRr5SgPK2ie7GzE9qBQAra6lToOw6EAuwAOiKAv4KpGojjRddToqgAakn6yT8gXuRAfazntVQBqSfp9nsABJ9gBJA8Rg6KI4/LRVHQKGLk6nUkliWPX2kgADQD57Hs/wAo6ortHqCI/fkVJCehBKa6LrofaASG+6kDt6At7zKo0VSx6toNenQe0noOvgEIJ5tAS8hPkRkjUKsWg72U6aliUPUdjDRiXcksdBrooAAGihVA0AA0CgdAOgGn3cc4W/xmGyeEmxXCaL/mskXE+6qmGz2S3NmKCauL25cjjq96KOzMzVsVXxUZqY3JSZmCb57GNdVXtLuxVIk7te3zJXIVdfYNT1PQeAw7JWVnGjITCQBpHIA2hPXU9rLp0GoIJHgFiWIAUEkk9qqFVdT9AAAH3vm4HZmzcfW3PyLuGzQvVduzyywY/G7Qq5aKPcu6d1ZOv3HG0VrietUtNFM8lxoo4KtsrLEMnUwH2nkcnnsnYzG5d1biuJld07myM88ky2M3llji83yvNcRIsaoC0khUzTTyyff/AFBzr/Pw5O/2feL/AJeU/wCdZvj/AFRbG/uJ97xm8JXQwY9bv2ngqzJXVIcFlo1tRw1lqHy461e78fRp1/LiaKvXiTsZOyaWqCxLNWDshdX8sSSu8agL+CCpV+326tqfb8v3vp8c9bP3Lds3U2f6i9+Qbfe6mF+MOC3rg8NyyLtubAxQwvLkLm4rmUkBRTE1k11jgihjrw/dPbp4VRIpa2gMsXljzEiVw8RaRhqO8jvCqeqhSdQR4dWlWIMmiyPGXUEMG0JUMy+z8JQT9B6EkVwjQyTKJPOkrwGvEyl9Yl7SE1YddWCL0IHXTX5FSRhGgLESBAxDMoA7yvvFeg+vQakAnoY5gsiBiTDJoy9zRnQtG401Kn6j0Ph+9SsjR15ZQwIbzpq6TTFlPsJZidPo9mg+fgGXP5PaG7doZP7U2luzF+fNPh55p4JbytRinreZ5nw0EkUsc8U0M0UckcoQSxTbg2fztihgNw7c3NV2vU3flmwW3qO4tx5jW3Q2ZFVjeCC3kjAy2KTYiKSKxTaKRwjNDNd/WfkSPuIljsyOE7ejRzxIpYPr7VMYBBH0jT2Hx7fuW5Nseg31L8FYfdeyOTdhbd5c5EkkpcmWtibHzWMO5snk9ibbpxXcZl8jYh8mvSe+y4yw0eUoJfrZKjPJQ3PvbZfGmwsTy/yXkczublrk/B4TMx5zd+7d4T08tvp8Re3plM/mMRgb+UpxZCvteLNzUakgVkEk/mTya/T9XjTxq2o/BIXQhmDdddSOg0+n9jpp7O3XRNSexSQvU69R9P7J1PzMvuTcmYxe3tu7exd/OZ/P5zIVMThcHhcTUe/lMvmMrfeOCtVrQRyTWLE0ixxxqzuwUEitwLgPVpxbR3xkLPw9/dLXMieM8VRXbJ3XO0HNJgTaBsSVu2CLy86dLfdRLxZDtiG2/TN6Uto7K5b9Xm5kxWT3nd3gJhx9wdxpF8Jaym9eZLm2JaV2xZsVZaYo4KhYhnRbdO5OYktYenmd3cz8o7oPKPqr5lMWR5n5wzs6XMnaY+Ua+xdiKlaoMdtvG+RXp1oMbjaaWErVvNrwVqlCjj9YY5pTEweR5iFjePu00eGLUoNSq6+b/eJ6MLFgJpIxEVVUnAaQKzSRiNlhCkAA9r6jQDt09hSKv266ESyzPLMp16hSgRNCPrjJ9vX2aP3OT3spIHuoSi9sekY0ACgkKAOg6DQdPl0+/wCBH2MsgZvO70VSroSojTUFhoCe7qNToO33QT8/Q+Iq/wBNWLyXP/q0ytNKv/pjOU1BIOmo6H7qF7kQHUlnPaqqOpY/T9B6AEn2AE6Dwidqr5fd1UDucserO5116aAAdB9ABJJ+70eE8d/nf5cfDfxo/D/jfyd4Yn+J/KX7W07PJ/Kr4ObaOP8AKt17w+Mu5XHeb9h3PK+fHJLH3xv3lVL9nmdnTU9vvdnd0JGmuhAIIJABCIi69kca9qLr7ToOpOgALsSxAGpOnj26/wB//B82jiEz22sTvLd/2lh+PqW57M8OOy+6kxzz46vcSn+P+G8/yYpnj0JaWKCNjYsQRyZXdm7Mr+WPLW8u2xvXelhe7XXsZNu7dRkj+GxlbsjRESOPzfLjZo4ooq1at+z+oedf5+HJ3+z7xf8ALyn/ADrN8f6otjf3F2hPCQljJbf3THkATIzWocJksW2I7Q2qIIGyF7u7Spfzh3d4RfLVkOoFeohOhHvRVUjcdfqYEfL+v9rx6oePqWcrZ6pY3Ns/mrJP9j3MXkMFurl+PLUr+1pbE1iWG3WrYvb2Fs17EMaEyWbAc6hYofnfrPzdPChhIyA90oiAMgiUd0pUHpqFBOp6D2np4eRgAWOoVQQqLpoqIp9iqNAo+gAD5okjd43XXteNijjUdp0YEH2Eg+CzEszEszMSSzE6kkn2k/cJdqwZX7Hy+PycG4sBamXvx0mZpUrFGGnmFRHlFaaKzMjSQjvicpKFlEZglyvG3P2GxnFe4Nv4xbeEy2dy1rF4bM4bH2kwDQPmN6ZG1PfstOkksGRhvWUuosz94aAyWPEieZprLC3ldmvf2pIPM7/o7ddNPp7tfo+42OReZN547ZGz6+Rx+HGSuwZHI2b2WyshSli8PhcJBav3rDKks7wU60rpBFPYkVYIJpEt8VYzc+wuGPQPn8Xxpltxc17D3rjN58t+pTj/AHdtSbc269vcU2Nvy3MfisPZeanhL1jJwxCaL/Pqs+bxdmziZcdxtwnx3tbjTZWMWoyYXa+MhpfaN6piKuC+3dxZE91vK5WarSqxXMvk557trylezPK47vld2GoTt0XXTudvwQT7QNASdPq01BI+dT9E2w97/BcYbQ2rtLdHN+2sTjcri8hn+TM1Od3bY25uzM3kSPI4vG4ZsDm6FTHk1fjLZkuPYuUaqY7/AA+OZPT8dkbbL5Xbjcxx8i14xX3Y77dy2I2adnZ1mjcZDGxrkjcxcbSRClNJkD22Pj9aweRmWVwrxxBQSUOhEkrEjsBB1ToSR10AKkt7EQlT5ceqxgoCqe6faVBI1OpPUkkkk/NFmXt0X34IXBb4llcKdRoR5YOvcTp3aFVOupUsxLMzMxZjqzEnUlifaT9J+4LIC6SH3oj2DQqe5GkR29hUjRSB0OpBBUfde8kRQg9pnkD+UH01CAoGJbr+CoJ066aAkKkY0jQto5VRJKT7XkPXTXQaIDoo+sks33e5n8/d+BxlH4dJHSvbvW7Nq7aTH4zF4vGY+OW1dvXbUsNOhQpwy2bVmWKvXilnljjaXdu9qfw/JW+uzNbvjnsVchb23UltWchtni+vk6Ej1pqO1atxsVDLRWKtcsLcy5gS5lLkkvy6fI3kwyy9und5cbv292umvaDprofD+ZrFNEYysMkJLMxPd76SDQKB1PdrrqBoQSR87LZj7PyeW+ysZfyX2Xhavx2YyXwFV7XwGJo9yedZm7PLgi7h3uyrqNdfG3+VN37IxmD5Rg20cH2x5yfcv5N46xamt/ZtW75deobKrYljsW69UMPMmrx2Jq57pP19f1Fzr/Pw5O/2feL/AJeU/wCdZvj/AFRbG/uLg76sY6eK3djJ8m4RXAr5TH3NtUEI17h3379NO5ASNdW0j72VpDJ5rS9srv29mssqiSUdv3mJGo6HTUdPmerHHTW60OQye0vT9dxtCWeKO5kKeB2/lK+ct0arkPNFSkyWOS3JGpWFrVcSFTPEG+bHHCJ5JnZf+Cq9zDt8pIl7ix19j9w19naPHkSwyKrFnaCczJFKkieWfMgJGuhAKOCCCPadB2/KF7kQHXVpDoigDUk/T7PYACT7ACSB4bte1NIeidyRVkT3Tqz6NKW66e6O3pr18ARl3Z1HmCSPy1ibUHWJkc937oe8o6fRqekcQkFd0nMwmIftP4sCMsYgWDIQewhT+GfweuoKL2AIgK6ltWVArvqf+E2rafRrp9H3ajW3vtjGbijxn2l9nNeSQT0vtfHPir/wtquySp3xOGHa47Zo4LCdtivBLHtHibn2fHvtvcr5LG8c7xq5RMkmGkw2TGKTb+bkcJMuOljkp2MfZljBqRWYYZisSyxYzyhJ5ipofdOsayui+cE0JB0I7e4HRtAR00+4YnjyDceyMtztvulfr8O8LZjf229l7i5N3fLhMpkNnbZhyOdfycVBnL2Kmw1HMZFEptfeKmjy3Z69aa3un19bY9OW5N9WN9bI5Q4o2Ds3ZP5RHgHKYLaFWGJF3fuezkIXztPJNcnjtYrz3p2XtvVzl+jZpVcX7P8Af+XRepP7XsGpJJ9gHtJ8BB0VNSBrrqzDR2J+/oAB9Q+vUn7/AE1+buHdXpswmf5Mz/DPFuP236tsnxtxjcyWz+P90bau5O9i8pv3krANLHcy0OGjkxuWNyrHHi4MRBSa/PPWuUcR+z43X6qeRMRe29FyJsultTifBXrUFezndkZLL19yZzeuYwU9YzJVu2KGIGBl+LjexWW7Yas1Wxj7cheR3kdtO53Yux0HaNWbr7NB83RQSQGYgAkhVUsx0H0AAk/e8f8Al0mL/jIqSuf77dq/sDu/4Sj3ix0BYkntVVXUnU6KugA+8Bp9wKzghvLJVEeMssh90LNoSUI6llI7ummg11GrEsQFXUkk9qqFUan6AAAPvfc3ZFJSNdZH9iINCV7nPQE6aKCep6DU+FaTSU6giFWPaVMfcGkkX2dSoKqe7owJQgEgEkhB2pqSQFLFu1R9HUk6ff8A1B06f73s8df/AAhxhxh7B/l8DvHmarnv/kXxH5CfZ/8A8t0WzGQ/9h81tj/N/lPYuqrp3uxVIk1/B8yWQhV100GpGp6Dr4XSVp2Dr5gjQxxNGfb5c0nva/R70Q66+0DqvZHEnb5ZPud/e8eujv5xb26+8o0U9NV6eB5sjOqa9ik/i0B06RR+xR0A0UAaDT2fPv7v3ff+CxlPSGCCEJLkcvkZUZqmHw9RmTzrM3a3avcqqqvLK8cMckifx28qz5PbuTtYy5i9hcXUshdq47Ze1so8c07bogjMXxmTueVBLYisx6RskbyxJNFWrY39R86/z8OTv9n3i/5eU/51m+P9UWxv7i73kmYduHwh3UkZB1sy7LvQ7viphlIKec1EReZ73Z3d5RwpRl81lZjDWIK+wRtXRoV6AdQhUH749p9vy9D4e7STJNl91emvd24s3PavVZcb+J35s/auNp4rHw1Y5YPLixZlmkltTea0oCLCI/f/AF9PmhlJVlIZWUkEEHUEEewjxHpHHEscflokXmdoUyNKdTKzEklj9Pj2/J5shdUbzEiZVV++aMKxRgWXQaMNW6/eB66BUB0IQuzhO4yaHUJoNVUa6aa9dAT9AX6/1BGPIm1mBaECJyZVA7iYxp7w069Po8I5eJUdwmplRnTUkdzwxkyADQ9ez9j2jWPDblwuP3Hj4clVycceUqrLElrHzFq0kETHUCRC8VlGOk0EstWVXryzRy3Ni+oHc25d27Nyfw68f7xTBR5n4qrJlZJMpmsnuCe6uQHwiToL+MkhyFiP8UKrrXWD46pkcdcrZDH36sF2jepTxWqV2naiFirbqWoCySRSIyvHIjFWBBBIIPjp83iza3pE4fq8wbz5e37ufZkfJee+Ps+nzhupxvlkx3JOb5h3PtidJ68tSZbeNrY2KaOxNcq34IPiMjRTE3bnMnNGQw/PPrP3/kPyo5M5/wA7ia121gcxZw8+CXZvDQvwI+BwVDHWpsSr0YKkt+D3Zoa1GOhisb8uvsGoBbQ9qlj01I/b8AKANCff6hmGvTuXUgfteNev7B0+byn6Ftjbd5gm3JjuGc1/G/zrx3crbOqenncXI+2q8/GdbHblzao8ubuYu7Yy2PuYmO09WzHSEde1GuZnwWN4C4rwT4vaeIx65TPZNbrS7l3FuC5NAmRzG98rXgiWxfy0UYErq6BK0a1a1erShqxRycn3OBeFot6Y7cP8YdrfsvF+yF3bHuGncO423Su5fs/41b/xOt1r3nGYy9sobvHceQOWNjeqDd3pP9O2zt4Z3afF+K47rZ1c3uR6fwnmZDckW28tgZrhas8Estm9kpo69iSSvSrRo07nkv0weqKPd3Ku1NqYitn+J/UnPtrPSYLcWODwh9s5fek9XyrV2SCws5jyFyW5XsQ267WbcJrOnj9rX9Y8BhoFaQRqzMiKX01I1cgaDUdx9g1GpGo1YunxDhiEHc6Vyo6d7dukja9SBqmmgJ11IBjDeXCdPxEX4uHodVLIv4RHT331Y6DUn7h+s+O7sJsFT2GRWVYVePVJ49CCXOoZD7F01HcSCv3HTwP1/wB/w4eOKy3ugayymJenvgGIqSQdACG7eh07gQQvmPqF17ECqkad34XlxRgKuump0A1PU9f1FFtLZNz4fkvffmYTaEkFepkLe26ktqtj9z8oWMZfjerLR2rVtrlZorzRV7llaeIE6XMpTjlpbf2/T+BxlH4h40exbvWrNu9bkyGTymUyeRkltXb121LNbv37k0ti1ZllsWJZZpZJG8feIPs/Y+g+I2lbVG7yUjbWUBOg7tdQvcemp1IHvdpHb3IhPuJ3dq6AAFjqzHT2k9ASeugA9gAH3DJ7m3Pk62GwWGrG3ksjbZxFBF3BI1RIwzySyOyRQQxK0ksjLHGrOyqaG8OXNgcaQ2q2TOf4zlxdyjvTI4LDXJ1s4+w2YMdioLJWvUtxZLE3fLsq0bGCq8IVv1Jzr/Pw5O/2feL/AJeU/wCdZvj/AFRbG/uLyUT0B483uuuhPV9sWlUdPvkDxUcj33qjvP8AwvKnevH09g0RFHT26anqSfmcaZvLfieP8rxFv7jjatr/ADGT4jlbcGdochZLDeTW7rq+bt7aNm58RZQU0+E8pZVszrHN7P1/sfP/AF/4PGniOEqvmTuLMh69yxqhjrIRroCQXf2dVZTr+oNOnsY+8yqNFUsRqxHXp0HtJ6DUkeFFYNXOgDyo7iaUgdQ0gI0XXUhVAHs7u4gHwzMxZmYszMSWZidSxJ9pP06+P1/4/Gn0eMptnc2Mq5jBZms1TI462rGKeIsJEdHjKvFLE6rLBNEyyRSKkkbLIisKu3s2++OWuEs5jMhYweSjoR5DcWwrW36Nm0u3ajvaMclatiKUU9iOX4Ov5STWqccIq3IpcZubbGTrZjBZmstvHZGozGKeIsY3V0kCvHLG6tFPBKqyRSK0ciq6Mo+TK5/P5THYPBYLHXcxm81l7tbG4nD4nG1mu5HKZTI3XSGvXrwo8s80rqiIrMzBQT45a4I5S2ZW4n9Fm4NhbbwDcqbO5Zh2/wCobfGZzUMe587Ns/E0sfnaVbCI1d9o7j2/uShj5rNa3Lcq37UTS44VOJ+A9gYvjrYdTKZXOfZGPtZbK27+azU4myOYzm4dxWLmSyNp1WKuli/cmkjrQ16sbJWrwRR/KfMBLL/5T09v/wAcYHp+wBr7QdD4APsGvaAAqLr7dEXQdfp0+b/u/e8cuejr0Tc1Y3ZHN+w81sbD8+cujbO7MvieMNg7oky1HfuA4y3vgIXxg5Cxz06Vc0bduo0SWbiUL0GXxd+bCxte3BmN17oetisSdz5mlh3y2ezLxR46PL5evg62NxdeWw473+GqVqcTsFgrJEI6/iWLzJbFux5ljIZGbVruSvMDo8jN3aKHYkIW6L3HVpGZn33trHyrVu7h2dujDUZRO9YwW8vhp8fUMM+kjqRJKva4Viv4R6Anxm+CMlfq4nlriHfm/cXuzYV6dody0ql7ci3TmbGIsojCvHYmmx8jKZPKsRAOUd0A3X6VuPNnVd4YXjzaU+d5A5dxe8PNxu2dwVZBUtbQbb0eMeKxPDalrVJpUyw8uZpo2jElaRPCRoO53dURde3VnbtUatp7T9J8GCFI+3RBJKU7pJWUAsytLqUXu7u3tVSV07gT4LyO0jnTVnJZjoNBqzdeg6D7loFLABndQwRjHEpkl0Z9QD2g6dD+wfZ4LBQncSe1ddFGvRQWJOg+jU6/X9zVlZkaNXmRlj8wh4EMy+716ar1JGg9p6A/qO5n9wXfgcZS+HSSRK9u9bs2r1pMfjMXi8Zj45bV29dtSw06FCnDLZtWJYq9eKWeWONrXIe/qXk77zX2xRxeMls1LcXH2wbOaNvA7Mx0VB56sF6erBj7e67FW3aW7lYyiXbGLoYeGn8kXYzJaOkpdHZWihliBhVWUjqwYs3t6do1B7h9yye5tz5Oth8Fh6rW8hkbbMIoIgwjRUjjDPLLI7LFBBErSSyMkcaO7qpsbs5M2fjKvEH2nhc7xTsvPVrf5R3bWH+IWvvncD1LCQNWvwWpE+zLUdivNF5RRfKT4nJfqXnX+fhyd/s+8X/Lyn/Os3x/qi2N/cXkRZJfIifYm745ZvLMvlQy7dsxyyeWOraKSdB1+rwkjP1SVoo1KzE+X2+Y+jn3AFYjRV97ViT001+X0fb5yf8Am21sNyTvfZ+Syn+W+G3Hyjx7a2dsTHfBV++y/wAdkpErebHC0UOvmWHiiBcfrPX6fnCR5I4I2MirJJ5hVnj7S6aQq7AgODqRp9/x+KT4lfb3Vj5/Q/gtIqasnd7QJAD7emoOmsipqjkNDIWDM0bKHidE0Zfb7SV9hAOo08fr+nqfu+vjQFGeT8LVCWiVW91VdumrHq2g9gADdWX52WwGYr/GYjOYy/h8pU86ev8AFY7J1XpXq/n1WSVO+J2XvjdWGuqsCAfHF+08Dj/yu2HuzfG7E3RmcpVw2AyWL+0Z6i7ZqruVGo40WY67SvLYzch+JWrKEmoVI0Spp431zRyHJlYtmcf4qtk80cJi58vlJ5Mll623cHjKFOIqnn38ldpUIJLEsNdJZ0axPBAJJUxvK/8AWI8b5Thv047XxVC3w96Lae+8h9u7q3Rn9sJJc5a5r3Zs6XGZKrPSjuzVMXhHShkasyywWa1COK+NxYfbe2sPi9vbc29i8fg8BgMHj6mJwmDwuJqpQxWHw+KoJHBWq1oI44a9eGNY441VEUKAANfb8gABOp0Gg1JP0ADxp0PQq3RSAQ37lhr/AHx+x7Pb87bPpR9HMWR2m/JGGz2Q5f8AWZVVchsnhXZ23t53+O947J48y2Ml7LfIQyWLyGNs0UswXcSQjR/DzyS5bA4PifijBDEbbxHfau3LTxWs/urP2oo48ruvdmUjjiNvI2/LQSyBEjjjSKtWigqQV68VLDXKJmONxE+5a1k2pBEs8MzVQnwOnltIACYp5O4xk6ooOpJkmKRxR9whqQO4Z5GK95DyCQr0PcXk1J0Cr0HuhB31mim7lgj744oXjBHmEOS5k7j+Ex1UDTqNAsnJG56G89hbzyElifc+X4vzmIwa7yszRwxQ3txYzcGNytT4mIRMfiaUFeWZpHa09hhGY7ezuHdvWKRy89a3ufdOduDMbw3bdpxGGpYzuX7Ik8uFWfyKdSCCrE0k0kUCSTzvJqqlmSOaRQrmNkaOFnEocH2pp36D26afT9zCqpZmIVVUEszN0AUD2k/R4MSvJ54LpaUdIhoVIiUg6sVYHvJGmoHbqB3H7nX1Gqeanmg/g+Tr+P8AM/4nZ3d+vTt116ePZ+op99/5bZHG/wCU+ydjxze79pck1s9b2ryru6XFWfM7Psj4D8mcFkO2raHnblXsnxl+jZn+R5JdCsYUrGW0M0jNoqHtPcF01ZiPq7dQWB8PI57nkZpHOgGrOe5joNAOv0fcctuDMWfhMRg8ZfzGUt+TPY+Fx2MqvdvWfIqq8r9kSM3ZGjMdNFUkgeNlcl7yp7mxPHWJ+Pv7b4m3FSx0eO3LkY8jKMDyHm5ak8j2a1nHvEIsbagCqwk8uWxRnd7/AOpudf5+HJ3+z7xf8vKf86zfH+qLY39xd74XFwfFZPL7R3Li8dW82GH4i9fw01SpB51hkjTvkdV7ndVGurEDU+LDw9si26zT0jXhftkJkWyhgilCsoMYOgYBgvTQt7p+XhOW9lDj7NH1T+nW1iKgpT2/tzIvyPVpSYszwkLW7Kk1q758oKn4fyQO+VCPnMqx6undJ3htGMQHvgxn26dG93qB3E6jqv7f7APXU6fqH4mVNV/BgRl6TSMGAkAboyRkav0I10UjRiQXZizOSzMxLMzMdWLE/Sfafn5PbO5cVWzGBzMAo5KjcBFaZJG8yE+epVoZY3QSwTxukkUiLLG6OisH4p2BS3/zfi94cd2OTsxxzg8Xm8vkeMdu4vKfk/c5f35m9tYW7Ro4M2akmNlySJAqmaH49Er1YLj8p+qXhDeHKW992eovcNzI8h5bkPkPNZS5gWqtXmxPFl/YeNkrYSrHtVQ1bAyWaFm9Uo2ZIaeTmxVqIP8AM7EOhIIkZW17tf8AymGH7kDTXToT9Y0+fsv0q8T8Tb3bbvKPHG8M1zR6lam4shx3iuH9i7gxWW2Lh24j3zSp5BZeQamVEGYp03quYo4aoMawXrGWweD4n4nwf2PtvDl7d25aeK3n907gtRRplN2bsyiJH8XkbflxiSQRpHHGkVatFBUgr14j/i6/4PGIaWwRhMrBcxTxhqsHwuYMElmhL5z6ySfEBWr+SCB9OpZlU23VfeWISpI0bVnjIuRqXijC+66trGQugHvAMdOvyspUNpDZfQsyDWOu7htVB6jTuA9hI0PQ/cmIB0QBmIBIUFgoLfUCSB+34eKFkYNqrTiPR3Ur2sqM/vKn4Q6BSwPvj9yP1/4vujSKU7uySLsYMSVnhaJ3GnT3QfpPtI6Hr+ov4o9qZC9iMkaO1908h7kp27GLsbb46ym4bNVcThrlRorjZXc64jL4enZxs8EmLhS3lDcrXK+KrZLH4bDY+jiMPiaNTGYnE4upBQxuLxtCutWjjsfRqqsUMEMSLHDFGqqiAKoAAHydi6A6MzE+xUjQySO2mp0VQSQAT9QJ8e6GVFHbEhcv2Jrr7W+kkljoANSdAPYPuFCbee6cHtpMpZiqY5cvkK9SW9LJcgou1aCQ97xQvZga1Oq+XXjbzp2jiVnGY3hvLkWsNp17O4MdtLjnbGMhjxLYG6aq4nI7my2QiFiW8q1zLLGgYxTFvhraVZp6b9PZ+p+df5+HJ3+z7xf8vKf86zfH+qLY39xQBpqSB1IA6/WT0H7J8Yl17gr4yg4Do8bgNUQjvjkAZT16hgCPYRr4dbBYWInkdpJAzTTMxjhEEhbqOwKzDuP3tB8vBeJyNardzOY9T3p/fbsb5VqVzGS43k3HTZPP18dF71yOOu7Y+VHHlxtdjlLCRYg3zvr9vTxAZUEdh6yPZXX3/MLsFeVSTo7IEZ9epJ1IBP3cKoLMzBVVQSzMfYqgdST9Q8atpIWRtF7nAjcsVBcaDXQe8oU6akak9VJd21ZtOoAAAA7VVVA0AAACgdAOgH3DMenv0DruDb20qm8sxsnnH10WsRO3GGwNt4rF0re5aXBuYqzxjcG5G+LWlC1aetNGJoLuPk+AsruPFWOEsJnOQ+TdrZPL78zm5stzbu2fkrcO68nyVlrWa3b9uPkoosele9NbnazSo4+vXnkksW7EU1+5dtWeMN5+jjj7eW8tvb1zOZ2tzDx7LuCTK7ey9W3mhlNjm9Pke+fEmlDcyFKpuKUtXoxVa5vyObV77Tlz3Fu98Lu+hX7Pj4aMk9XMYgy2rFOr9u7dyaQZCh8Q9Ww1YXKsXnRoZYe+Ihz408F11HYOjaLoGJ0A1P06akaanpr9Go+duP0K+hTcf2PvXEaUPVR6qKCy2tv+mrAWZWrXNlbKuV2jF7fN5Y7NQCpZSTHSJLDBLBkIMhkNtbF41xmc3Bc2zsTA4TZ2Eyu+dyX9y7gs1MdAtOhHdy+SYkIiKFgq1khp0q6JWp16lCtDBCtexlI8bh45rUtdNtyXYczbTqtRLc0qsq9iau4j1UnUdp910o2dqZC1Qt+ZVSzWlma/TykFZmW1JfoRkP5pR2ZNOxOn4sRk+auexY2tvFpEmjpQPDhJWSxZjkks1bddh3F6vmV1Erhde110ALAiGTLBoLUuOD5SuxLRxZaSujTV4pY2kDMbKh10Y6xBWLsCfH9/5X/8xb3/ADKT5/T5BJaLxKyhoo1X8bOCNQy92gVD7PMIPX8FW0bQaKAi6hAQhYL3lh3uoXuPXTuI/wBwAD7mqqpZnIVVUEszE6AKB7ST08KZ4vb3Ews4R9VHuiaNT3qNSDoQpYfgke0KGYsEHagJJCKWLlVB9g1JOn1k/qD73jbW1NrQUbe+t93shQwAyUVi5iduY3E4x8luDf26MZjpYrkuKxqivW7IXhSzkruLxklzHjIrdgnpUp72Sv5K9LmdybkzMtezuHdm4bMEVW3uDcFyrFBE87xQwV4Ya8ENWpVhr0aNerRq1q0Pj9Z8eRGwLsxNiRCCr6EFIFYfhKhGpIOjN/wgqsfuGc3Ljts5zeeQxlWNqO2duVZbeXy9yzZSlVghigSR1iV5FkszJFI0UKySiOQp2M/L/MO2MYnIdjtx+2tsWo8PmcdxltzB5ua7gKuLv1GniuZOWX/wjPmGYSo0ohrx1I0kjf8Aw/qjnX+fhyd/s+8X/Lyn/Os3x/qi2N/cbAlyoswYrFFmRpJV8+OohLK9gs7DuGoMmpP0knXxOVSOQRGYantlDQWiz17Tyd7M7aSDRyPd9zUknTwslSfVliR54pncyiSRgpjiAiRW7NepDdRqQAB18YHf4t2YtvcV8u8R8ob5x9GeVMhntn7L3xVyuQw2NqapBastOtWevXuTQwGSJXaVGRD80CvNYjEKs86xyCJNGlCLL7naWJLqp1BI0HXTovm2C0UjIxlkiiRzNN5hbvMXdGq+6QDoepGvtJ8FW7CwI6pIkq9RqNHjJU/f0PiYo7SoZZCkjkmSRe8lXckA6kdTqPunTx70kSaxeavv+Z3a/gx/ie7tY/U+mn06eFHxMKgxhyxWx2qx6GJu2Mnu+vQFfv8Ag+VOZrDjtLxpJHDFG3csgVn7WZmGgIKduhYdToR8/cm4KO2d1bztbd27ndwx7S2Nh5Nw703L9hYqbLPg9qYGN4zcyNpYTDTreYnmSsql1B7h6buQedE5m9HGF2hyA/JfJnpuxO4cSu5+VPsOTG7s4PuJy/sfJY/cG2ocVdiW/kcfaxdDLR3vMh+Fx13GYzMnF7L442htfj/Z2E+L+xdp7J2/idq7axH2hflyt/7LwWCigq1/PtTz2ZvKiXvlkeRtXdidWLMdSdWYk66BdT+yAP73yVOffTJubc+3+H6e6Bu3l/hrAw289tXbsFtY6m6t44jjM38fRyWLlooRcoizVmxxSOapcqUo1lxGYyvFG9KO7a2AuwY/NRR0cxh8jjZ7cHxNJ7eH3DXqW1gnUSCvZ8jyZWimSN2eCZU6f4j4VAPeCKzHUnXzF71A/YUj9vX2jTxr9fzeDMTwPsHj7lfYO6d48kYjnbkDI8l47G1uK8RsGOfbD43GYbEi1cv5l9xpapyQRQyJBYxNvFXRRe4cpixsLh/ZeO2RszH28rn5cZSt3Llm9lL58+/lMxn9x2ZrdywyRxQLYyF1zHBFBXV0rQRJHBuvcVSA3TO1vEO0nm/ZuIm1nxdUxQCOGWZS0kkTMhfqrMyFD5a9x8utJKr+X3wSWArL+Ld4gVdtE6qWAXrqNO/r5yrXiXvd4msfjpZF0KCEQkMrD26SGIL3DTuB6eDFCzxqQmhWWSNlYe9I/wCJKAliSPfViF0XXpr4LyHVjp9QAAHaqqAAAAAAAAAANB0+ZMw80FYujR9FHe6xP5x+hCrMvT2kgewnx+v6OnztP7/jsAjeRJFZpAwlj0UaiMIR2sA2vcT3BtB2+7qWLMzMzMWZmJLMxOpZmPUkn2/P/v8AiOQqGZu8qskesRA9xZFJPvaMG6Eaaroe4EjxGHjilWPv9xk7O/v6nzJISrtoeo1bp7PZ08AkT1yPaqBLKMT7QgdoyoH0As5Ovt6amTsklIHb5XdCi+Zr+GJNHPbp9Gndr97xIOyZwQBExlRCGA0LyoEbXU9e0MNB07j7fHloViXtKMYkVHkUjRxJN+Gwb2lWbT6gAAB1/X+1+oYLtyC9kshk70eG21tvDRQWdw7t3DZgltVNv7fqWpYYmneKGexNNYnhq1K0Ni9esVaNWzZh3JurdU1G3vnfV6hkM99my2LmJ25jcTjUxu39hbXyeRjiuS4rGqLFrvmSFLOSu5TJxU8f9otSg/X/AIPH7P8Ai8drdZT3q6MjqYCrgAEkj3uhBBBABHXu/B0+4YbF4DY+7+Rspk85BhL0OzKtO7T2vL5uOntDduTnmSLGytQyKXaaWzHHKqgyzVoG+IXNbp3LyFu/kTem5KyUsvls1cloYGKnXy9vK06uC2lWkkr1IojacRxtJKsJMoqCrFYmhf2+39U86/z8OTv9n3i/5eU/51m+P9UWxv7igAak9AB1JJ9gHjBxkOy3cJhlEiBlaJFqQ19Jpmm8yUOzoJw3V+7vDdw8VkRZEisn4URyxOkjUpnHkSMzMwcr3FYjqQPLQ6eweIXJkJ8yaIEspQKnZJ2IPaDq7Fvo6jTrr8nNlbJ5KliMdHsqbIXr1+w9SuaWIylXLXMas8RD+dkIoHx1WOM98s88cKgmQAhEZ0qv3vHM4aVjBEzK0xSJQf3DHtKjT6Tp73itKWk8qcupJiCsGi7fOMYLaOoLaKe4akEELp4V20UkTErL3QsDC3Y6gzhQza/uULH6wD0+R5Gj740Vlb3+wB5VKREH6SD7wUe0A/QCR/3/APB4jR9WTyYJpBEscbiH4VbEvYNe3uVNep/CI1PU+C7BR0VQF9ipGgjjQa6nRVAAJJJ+kk/cz3uI0Uaux0ZtAR0jTUFmOoAXX75IUFgYq/dHHoys2irNMG6P5rr1Ct/5bDdo6a6tqxH+P7jtjj/C7J31zjz9yJjc/f414D4kw8+5N+bhgweEu5R87mKdBJpsdhRJSlhmvrVsz9iWZ6tK5HQu+RjPV56wOXN9bg9TO4MLvCpV4Z2jva/jfT5wVtLfyYln44w+1MNPLXzFynFiagyVma7Yx09xIbJjyWRxtTcNgk/Tp/v/ADdz+pv00cl39g7nx/Htmla47w2zKOagyVDZvHEmIwu1doYWupqWYLzYrBUa+GuY6Va83fkK8rzV6lLxguSMlgqeBzAv3tv7jx2My2PyWObN4cILNqjHWsz26MNpXSeKjlFjtxIwI+JrNXu22Y9WYlienUk6noPm0vST6Fl2rm968cbo2/mfVRzzuvET7n4p4TwOKzKXLXFEeOpz1PtzcuaFaxjL9KnfglqJ8TUgs1chFkMltmtx1w7selsbZ0F2/nTjqcmTv2b2Ry8ym3mMxm85NZv3p3CxV0sXbMrJBFBWjZYIIY0o7Vj/ABc+5JnVbb9YadfEvHkbcrIPedyFCxxjtBJPc6gdYIpY5BFHJ8Vb1R174m7REnudSCv+TdiBrJp0HvEzSgS6EAr3iPuPYQiBE6hF7dCEA0HugrqPBdzqzaewAAADRQFA0AA0AUdAOmmnzfveO0iQCQrIvUiNlTuTu7NPeOuoDa9PeH09PmiRnihjbXR5ZApYA9vcsK6yMNRpqqEa66+w6N5DSFTGY2d1RHYOff7VXu7AR7p0YkjXU6MV+4hI0aR210RFZmOg1Oir16Dr4jRCpSGGKIdpDKHCB7ADDXUeazkEEj/gnt0/U2QzOZyNHE4fE0beTyuVyduDH43GY2hXa1eyGQvW2SKGCGJHklllZVRVLMQAT4/jc3Xj7uIyZo7o2tx5tu5Tnxc+2+OcpuGtabLZmpaWK42V3QuIxGYuVslBBJioUqYsU61yvlbOS+RJu91kdz8OEbtZfKYEzsT10191O32sD1Hbox+4Zji3gTC5PcfIFXJnbud3hew9utsTjW0LVylk7mdv3oz5lmt8FM1WM13rznQxNckQ0prFCjYtZzcWbtHK7z3nli0ue3dnpWeWfIX55XkdYleSU165lcRhnZnlnlnnm/VXOv8APw5O/wBn3i/5eU/51m+P9UWxvkzPJXMO+du8ebHwMEst/P7kvx04HljrSWosZjKw7rF6/OsTrTx1GKa1ZcCKvDLIVQ2dj8F89bc3dvKvCtiLa2Twu8thZ/LRGvPbmbbWK5FxuJmypghrTTW1xiTmvGoknEaMrNtvbHqK5Y/i8zm7sRZz23qP5Ccl7t+0MTUunH2LfxOxsNk4Yu2YFPLnkRz7QpXr4/Sb/wDsMeoP+CfjCc/8o8nYfZ3E+5qG2sjtvcmSo52S7uGHd1OPI7fgwW06NSXM3LM1aT4p6dfHvPDAk000ccUEzxpyXwHyHh+RtnHI3cRYv46DKYvIYvK4+Ux2Mbntt7hr08nj5yvbNFFepxNLA8ViIPBNFI9LaXO/O+2dnbsuxyTHa2Oxe69+blxcK14LcM+48Bx3j8tbxUdiKzFJTfJwwLZXvauZRHIUyFv0+cy7V5DnxPxL5TAQrldubyx1SrLDXky13Yu8K2PzUVAyzxRRZB6ArSSHy45WdWUfquXa+JsT1dxXKFa7ZvV7EcEmGw9u29fWMj8abN0QWq8Dw9pgCTSmWKZayTULUPwsa01rVqtKOrHHBBTgR4KqgRhVAUQlFCjVVC6MNBpC0okKpDXUxGdyWgaBSyLIOqrIrE9o/B7iNPEkkmhl+LFcBfMJhMKP58bsB2anVCujHXrp7D8m1+Dorm9KOV533VgNnSPsz7PFu7saTdeKxXKtKy9lJp1WHb+Ru5YvXruqJRkkua0EtRTPYrQgTuYjAa0bSV4RKg85UVtff1kRO3qAWIAB7dIpA0UkvlLBKk1iaeur2pGqrXjmVmY6o3maLIdPf09hURGOau8lruE8cPmRFAkxlTzIo+1CQSVJddAO0RjQFj/j+rwIPbI7pLYB6GJ4+9I4fq1CsWfr0JCkKVOv1/4/HlNYmaLRV8ppXMYVfwR2a6aDQafc0jQdzyOqIOg1Zz2qNT0HX6T4SJAwijLMvdoHd30Dyv7dO4Kuig6AADUnVm+4R1mmiWzLFNPFAZEE0sNd0jsTRxE9zKjSxK7AaKXUHQsNfVHxF6PJ7u1uZeHb0vH+H5h5c423rD6f5eQsbmqOL5Jw2E3xjKGRqy5zbFW20iY7J0gbFp6diCnlMP8AF2Y+O4dx5Sry5zVs3i7E8Wbh9Ru6NnbTxfK++sDQuLlrGMy24cRWF0403lWeGlbvW5mZI58hcyORNjIWPnNp+5HcT0AA++T/AHh9Z6e3xxRy/wAELepbm4E3Lu/d9rZuxxRwe6t3Y/fORp5TfVja1+ardpvk5zWtPZpW8VbTIi3ZEkNuYile/JbaWWzO3t6SrkJ6Gzt7YyDEZnL0cZWit27uHtY6xdx9gqkkjfCR3jb8uCxOa4rxGbx1/wAGn+5408dPveOXfQJ6eM1yfx3yvjeMsZkeTvU/tPa+PyG3fTtkt12cTuLbG1ZItw3MTLcyW59sSZWOtkcFdNzGTT07NETS1spZwO3uLOKsAMXtnCSfG3rFx4bWe3bnrCRplt0btyqRp8XkLvlIJZPLSOOJIq1aKCnBXrxee9tbQYp5sTtbSeeJXU+VI5QqDoBr+MIGnQnQeMRM82OZTWyUUVW41Vb0dgKkhuYjuhaZ27O+OygmVewq2mqkMyKJe+SCtFGkUnnCWQCIBXOpJUgEhB+C2i6e74XRX7llfvYKnlgSKvlL3gd2vuv0Y6adQPwvA+r/ALnzG7RqEUu5JACqvTUsdNOpAA+kkAakgeA00hkJAYQVyA2hHTzZ2BVToQQFV/pDdp8AtoAo7URdQkaA6hEBJOnUnqSSdSSSST8x55B3J70USalTJM0Z0YMNOkfRm016lVI0bUF3OrHT6AAABoqhV0AAGgAA0AGgHzwqhmZiFVVBLMzdAqgfST7PA+KkeBv/ACysTSWF+pnjcoFB0+lu72Ht7SD49sr/AI3/AIsWsK/+p6O2v7C6futejBVWMOW7gjSaFCwdYiGY6qpUEa6n6ydBp+pcjmcxkaOIxGIo28nlcrk7dehjcZjaFdrV7I5G9bZIoYIIkeSWWR1REBZiACfGO3XurH3sRsnEXqmW2JsTLVJ6GSy+SoTrcxPIvIuJuKksM8EqJZ27t2ygfHOI8nk4xmxTp7c+QNOmp98CHvTu8yNu0pYUHvQfSQQCdNBpr3Bnc6sT9AAAAHaqqo6BQAAoA0A0AA+f9XX9v+94z+M2xf3fx9sJt3w4qTdqY+kk3KWyaddoNxY/AC3JHaoRT2u6B7Etd0MaCKRJWkvUa9ShA9p4KVaCpC927cyV14q0Qhja3kcjJLYsSFQDJPPK8jtqzuzEk/qHE2OceUsFsabOyomIxD1szuLct+FxKftGDam06t/J/BK0Ekcl81BWSTtieVZJEVpt2cJ8iYPfuHqS+RkVoC9js1h5WsTVoFzu2M5DVydDz2rzNWNynEJ0UyQ98ejHc3HO/ua/sHeezsrYwm5MN/Fxy3lPs7KVSBYq/aOFwNmpN26j34J3Q/Qx8bY452HzX9u7y3ll6uC23h/4t+W8X9o5W63ZVq/aGZwNerD3Hp3zzog+lh4wm3ebeV8Vs3cG4aU2SxmDiw26t1Zf7OhmWuMjkcbsyhkZqVeWQslaa6kSTtHMIWkME3Zjdxbdy+Nz2AzNGtk8Rm8PerZLE5TG3IhPUv4/I02eKaGRCHSSNyrA6g6eMntLcXqFwEuYxEkUN5tsbX5B33hVllrpZ8qrufY2IyOMsMgcJMte45ikDwydksbotLevGO8tu762rkO1YM1trKVcpVjsGvHakx94V2L1bcSSx/EU7KxzwlgssaN0+XnX+fhyd/s+8X/Lybid58i7E2jlLHqg3pkK+N3Pu7b+Avz0JeKdlV4r0NPK2IpGhaSKWNZVUqWR1B1UgTYrZnImxN3ZSvTkyE+N2vu/b+eyEGPinjrS3paeJsTSLCsksUbSsoUM6KTqwB4cznN9jeW4NtcMZrM7jxnFdXM4+jxnvXMZaGvDHb5DxHwMl2+Knwy/CxQZGvGVeeGdJoJ54n9Juyv6u7bHDlf1f7I9QO3dwZhvS9gNvVsJsDjLb+Tkr77z3Mk/F8ceGqLjMpDjEaPLyJdjDSwxqsdl0kxuW5h4N4d5XyuGpy4/D5PkrjPZW+shiqE0xsS0cdc3RStSQQvITI0UTKpY9xGvXxt/0d8H+nzg/jPhr0wPi+T/AFZ8h8acTbF2TuHde4bKeXtnhTHbo2nj61iOvKspTIRLaXzH+LYos2LhMvpk5z9NnEnH3Lma9LNneGLxfp4z+Zw/HdLPbW35gcftWG7xvu3KxticHmNvR0YWoPbhEIpSXI4j53kwzepH1Mc9cb7Z4H3l6jslxzBV4J2tvHF8gfkfi+KMHd21W3LvXem3oosZk87m2stNJYoKVSjFShlInSWOL1V7V/rPdg4T/wAi5yvPW47mb3Nz7xHkuX9r53budtC7hF2jVpYzNY7FqknnX5ck9CpFZqXKb1rlmoqxVOGvVT6CeYeCuMdzcDboqfxnY30119jb22Nvva2VhNWTZm4Nu8fZqni8BbvUBkqoyUdR5Jo5neWGw1eFo/1Rr41/v+IcbUWK7uO/XmnoUZUtPVq1ogwbKZZ6g7lhDKVhrq6y2nDJEVRJ56+Vu37k+QtZArmL1xpkaxkbDusQjyEiqSh0EMSQRaRwxpHFGEiiiVUU+esdj4dYZp5eyDviQQys/ukMialUIYdo9uvs8SS6sRMkM+jnvZfPgWbyw3Tovd2r09gHgooSCIv8QQymcNNDETDGVfX3e7VVBB0De+W018RXPOEwYQxAx1jFCSRIrqkjEElDGRoUACle0KuijevMuQexe2FxZd3DxpwpHeXB3MZlM5KmPrcp8jbXyFCgrSVrMlZdv4q3Dk7TxBc4krotr4Kmy22ZFmeZpJ4lAcyTFXBmQD341ZA3YNPaSOvTxZFdhOsskEwsO0pauVBiQiawV0CeZ5YkkH1MO06ES2Yu+XyZpojI2q13iBWOORVADK5MqMqsxHusT/wfCmJGRgqnvMhLLMrBjLEUCdvs0APdp16k6Ea/r+/906eGllGpdCtdNSCzd3a0pA0PYo7tDr1fQaMA4H0/t/cN0773bkPsnamytuZzdu5sr8Jev/Zm3tuYyXMZrIfA4yKazN5NaGSTyq8LyPp2xozEKUxW68D6hvSV6TbW113DsrckEsGwOXfU1tTNbMNLkDDTwPbu0620LD7k2pbqTvjsnQykFawkc0s1h1wmHwGPmylihg8Xj8PSnzmbzW581PUxlRKVaXL7l3LYt5HIWmRA1i9ftTWbD90s8skrs56/L0Ps9vyEDU9NdACdABqT0+918BpHCAjUADvkIPsIQEafQfeI1HUa+B2J2ga6ksWZtfpY9B0+jRR4P/d9v7XjfnK3HU29Nm8+z8Y53b+A3BxtvW3x/f3XmKIq5jadHc9urNXr2gZ8fBjHkuyKhpzFZXD1MdPQp8Vc24m7sfnfG0si1aHOYefbUHJ+N27kbeBzeZweOtxQLFlKFvH3q2axkKBVmrWZqqLHDcq46WeeWOKGFGlmlldY4ooo1LySSyMQFVQCST0A6nx6lPSF6Y/UFmeL+VeOdr7Tx25uY9hbGn37hdrZLdmZMe59t47eUctXHU87Ux9W3j5FrZWvfp2bDTY+SW9ismuI2dxxt/e/KN/A7I29i9sYazuTe1vO5hsZh6q06MU9+5GQscUaLFWqV0iq1YVjq069apDDBHj/ALI3F5MFOGjXmr5HHw33viCbSxbtXiVlLvH+Eqdvcw6OhYst3HZPFvhcpTSGwKcluC2tmlOCq26s8QUSKrgpIVUqp7QW7iVURRv5N6nPHkcTY7iqVsrUDNTllXtcMncSsisjAqToO7Qill6gETOUnYIWMkTyfiZo/NZUYivNEYw/boxYEaajuuxKSVjvVlHdoWHbHOOxyNB3L+C3b01B0JGhPy97kogD9p7GbzJFA/FqR0194FtSNB16nQFNQg7FCDtjRNQPYW7ANT9ZbUn6/nf3/v8A0eEYBO1ZpFLKPxoZkQqJT/wTofL++H+4KkXerqrCZz3o5kkTSaEodNAmpQjTU+8SdCAv6m0/X9fyYTdKf5xxBtfzshtiGz79DlDekV+pd29yPSrRdvmYPA/Dztt6e00sGUuWFzVWtHDi8Dlr/huxdVUjvkZlSKPXXt8yVyFXXTQanqeg6+PxZ/GJN3LOrOvup+AYl0UjU+9qRr7AO3Q6/wCP9n539/xFmN7Zf4L434yPD4upBJdzGctUqptS1MbRh/8ATI2sTtHXjeSJZpo/MQnG8j78sZzh/auFq0ztTi3DZalduZ1shWhs5XI8iSWa7RyxSIzVoqU1SG1WbVo1pWIWnufqPkj1U87QYvfF/L4HF0sjJztf2nleJeN9u4OjHj//AABg85Ugx9OJwiSS2cnJZdJTI8MkLTzeYnI3pixuAp+lPH+nXI7TyWe48x1OpxHlc6OSs3LZ23tGziFTHy2Y898Xff4ENEIg0qHyrETSbi35v/gXgXK3ZEyG4d17u3VxVx/k8hOK8DXMlmc3mspQkmlKxozzTzSMdBqx8b29cuP4i2FxxxNtnL3Ng+mHY+1tj7e2hTtRbatS1cny3n8bgq1eCxkZJZJEqzSLI8ExlhV/8wrSHmTlPhL047J9TmA9Q2H2hHkxc5I2rxdu7jjI7I2xDtNsDmbe80khy+AvRhb1anSdHSwbgm8sPC8u+eENlXTuHlbGca7p+Jg2NHYFaRNy7rn3RvPamw6tuNbBqV8bcvYzFV0jWw8KRpCizMijjHj3MbW4P2/yPBthG3hH6geNsbZyZ3TSrk7lvZLlbf8AQs4cx3bEctrHVkzSBYpY4IqteQGrHyXzb6deT8Rd4E5uwWNehxVtWGvuHZdDcWIuhfyp2xyBWytuOassn2lElGGqEh+IaJJRHBFEs+UzeUx2GxdXyvisllb1bHUK/nzLWg+IuXGSNO+R0jXuYasyqNSQD/pN490/8fTbf/0T451/n4cnf7PvF/y8kbn5J2T+UecoepTeOBq3vyk3bh/KxNbi/Z2QgqfDYG/VhbtmtTv5jRlz3aFiqqBit77I4/8AsTdOF+O+y8p+VW9sl8L9pY2bEXf8yy+SsV3769iWP8ZC2nd3LowVhwRwbyhS3hgr/qGnzNDY/Ib4/Ax8W4/NYdkhOA3PuG/koLVe3YmnpV66wY6dO+1X82SJGZ0zPM+x9lcV8AepbBb92jurg3fvFW2ds8ccoZrkODd1Ns41a1tGKjby0a46zds3vijPHCe20R56Qkxc2cq1Ps/ce0+BK/JnIVCWo+ONbcGH4/Xc26Me2PjDNCy2kmiECKWU+4ASAPF3n/eLtf5T9WXI29eaN95qdpXuW0tbjuYvBVZJJepjCx2b0ft964+hIIPj9nTxnctiMSc9lsZhspkMXgxaakc1kaVF7FLEi4sU5hNmVVhEogkK93cEfTtM8nMnCPEU3L2Cg3rtLdfDe9b2F3Vy/wAaYKLKx0rGY2nu2Shhtx0qNyOehIcvh4agguO1UT/E1i3j0l8i+hzeme4x9QO9OZ+PtmTenTHb3ym+Pyn423NctY7M7jbE7jtXM8mPu2Kxxlxb96alZZ+2sleas7H+/wDqkWbCfHZCw3lYnCxTCGxk7HesbM83awgrRF0+JtMpCdyIoeaWKN8vlbU9e5lcnfsZa5ejlaaI3bcyOBV+NaV2irxdlSrC8jmCCOONW7IV0Ul4RK5v+bLr5aZCm6iwjSLG2hEvc6oVI66KCCoIMMcgkMRAm7kWSF51BV9IJl0ITuKgsD7Cw010HyZLgPjDfsWH25hJbdD1Ibn2+08e4Nt429Xi+xdhbZyxHkPlMsvx6WRB5qUErl8gdDHi8rg9r7fpR4zA7bxGNwODxsDyPDj8Rh6aY/G0YnnZ3KxQxpGpdixA6knr4+vxDMpeY2Im7RJXUQe9GY5fLk7yS8bHQaqOoDezTX2+09fr8dPl83Qdncqkh0JDP39qsoOoJ7GPUezr7CNfm6fMDTBlQdpKgqsrB0Mkfar9dGGnv6EAEHQ9AQQO1ERY4k117Y1XQA+wak6sxAGrEnQa/cMHuzd2G3xuu5u7fG2ONNi7G422xNu3fe/N+7vlkXB7V2vhVkgiltzRwWZo0nswiTyjDEZLUteCbB+svnbcfKO1TvzifZuIwnoo37tPjo7R4lqz4aSfdmM318WmYkzORs5hkzmIzEUGAzlGBvszKRJFJZw9XZuOj412AlC1sDkq7Zors7bq07NyhuLacFG1PWFbseSFLNhIpGUsiyyBSA7A18vgdgbJwuWp+b8Jk8RtXBY3I1fiIHqz/D3qddJE74neN+1hqrFTqCR8okYEJ1Cn2GQ+ztTX/dPsH7OgPuxpqCdHYF20J+lWPYenT8H7/t8A6R6rr7IYgPeH0gDQ/t+NAT7Aumunu93dp+xr10+v5gAOnt8bFzG1N/3uPOQ+K72dzWysrHHYbHT5HKQ1bUMVq7jXivY+dL2Nx0lfK03laqomYVLEjRGKl6FdpbZ2p6fuWN37tvbI5L9U+L3JZrYzZ+0RYtSzWeINg7jNfMplszjVrrg8pLe7pBYhfHyVLdyC7iMJxNxJghh9uYYSXL165NBNnNzZ6zHHFlN27vzPZCLWRtmONZJSiRxosNWrFBUgrVovfkkftkbpEgCPGFOjLJIQwLHp1j6A66E+74jQl4z74klJ8xNT/kyI0AKgfuiCx+kD6DDk6Kuc1gHfIYlo3siK7EGU3KnlwDumjsxoUULoXOi9wVnBr34MvSqUMo7rEly7BQImrlWmp2orMuiyQGRO9WdgAyurtG6SNusZKGOFMruvMXK71rEEkbUJLENhZYIou8gSdnbEH7dP3Q0B0fvCB7kouyhSfc6uIk7G6rqHZ+pOqlCNOuv0/f18MQpIRe5iBqFUsE7mI9g1IHX6Tp4IsSqEjZO9YCs0kqnqRC6Ex6j6SzjT6iRp4X3URI17I407uxF7i5ALksdWZm95j7fq0A+e8cmphlCh9NCyFW7kmjU6DuXqOvtUsoK66+HTuVux2TvQ9yP2nTuRvpB9oPzgr93YA8knadH8qFDNKE6Ed3ap7demvt6eCzFmLEsWZizMxOrEs3Ukn9T/AOHx/wDAR+g//tv+v2f+4R/50v8A47X/AJsvgO5BXzApjVwsrKBq5HRu0ewAsPaegbRtAAqRRqT2RR9/lqW/Db3yzEn6SxJ6AewAD53X9f8Ae8br4s2hRydzfmD2y15ctkNv5mxx5h9x5PFSZPbWF3XnMYDLX+IiC2e/sWJ4w0MU5t6QeNvT8kZuryHyDirWcyq7ryGKxjS7eubofvzWH2hbFaKxXogEwKSVZ4x2KkFZYKdf9R/97Txy96eptpWsTy5xQuLs5ivvvbW2Kw3ji7lRJYM3su1Hat2b1SGs9OR3swwOsU8DKjL39npM2Tx1l7rZfeG4dwYvkriWrLYvbKucVDauNtUd0ZLYzv8AZsFiKVtxTw5KOoJ2+FYySlKsaeNzbV2BQx2D3Zzzuja/CuL+yaUeOmuR7rmmlzUEhx0YLLJjK96qe7oBOQNWYK3HvFW3YkjxOxNqYjb0LIG/zuzTqj7RyMncSTJasmazKSerux+n5M/zXjuOZ+T4ds5XAVcvt6DcUm12q4nN5FcVLmnykeNymiV5pYQyNWCkPqZF064vlSTjXi3kqpuC1Uz97d+z7Mu1d4vnbeGimmxO+dy8eWsbl2u14LEQt4vLWC0L9hkhWREI5A9PXps5LzO++D8lxTk92cmbWsZiluejxvyFjM/JiEwF3K4wJEL9B0hrayr8VHHZ+EtmWaIyeH29u/DV83iXsV7YrzvYgkgtViTDaqXabxTwSAFoy8Mis0bvGxMbup/80T/9Z95fvj451/n4cnf7PvF/y8p/zrN8f6otjeOnt/b8XOKOddpLufbUtkZTEW6t21idw7V3DDVlq0dy7YzVJlkr24BK+iuHgmUmKzDPA7xNieU6kHJ/Le4duTV8htahzJuXbOd21tzO1LC2Km4quB2jhMHDbtQ6EQrlPioI2IlSBbEcUsfIfDG7MnuDD7Z5L2tk9o53JbUuUaG4quLy0XkXHxVvJ1rldJShK6zVZUIJDIQdPHHfDmzJcpY2txntDBbMwVrNzU7Oau0MDQSjFezFnHQVa8lufsM1l4K0UbSMxSNFIUfJf5Hze3t78Ub5z2VuZrd+e4X3Hi9uRbxyV2CGKW5mtuboxuaxEMzPE1iezjMfUms2JZrFuSxNIX8DkTYGA3fv3kypLf8AsHkHlvcGP3JnNqU8lSjo26W2sZt+hiMPWYosgW+cW19VnnhW2K8rReP1/T+p9dOg8Xc9kUty1KK1+6GhWFm5ZsXLcePo1K8bskYeaeWKJXmkjiQsGlkjjDyLdzGUMMV3MVoolrRvM1DFVoFNevjcfNb7jIiL5oewUhWSeaxOIq4laJTH/mYMtaIK5ZUjQpCk3SRtAsrdvY5P7osOmvgMx/FOsw7ezzni7w0agq3lguvRgQQB0PtHb4kkj7yH7WZnUIzylB50hRSwHc/c2gOg10HTx1/73jGceenqhg90cqNk8Zf3S2TnxdnbHHO1vNieC9yKxvV7NKPJyTQivWrwzZC5QiycuNgeaoZYTt/bWNjgq2L9nJZO55eLx2R3LufKBftPcWYbGV61QSsqRqIqtaGrVhStTqV61CCvWi7n7wokjVmWPvCq+pOpLDr091fp69Rp10YFTop0YEHtZQyt1+gggg+Io9U7V8x9FD6+ZI2jmQt9JVV/B93QD913fMVlJDKwZWBIKkdQVI6g+F17fcUIAkaR6qvsLFANT9bHUn6T8kjOQxQooi+JgqMwcMTIJLGoPb2gFQP3Wuo06zJEe6NJZER+5W7kVyEbuXodRp1HgJEjyO2vaiKzMdB3HRV69B18TzSBpBB5XdHHKkL9sjFPN1dW1Ct2qQF9rA6jTrIU82P8Hykbsm1/4fmSjs0+saIdfZ9/xJpPE3Z2dvas343u/C8vvQadv093b97XwTJcRwdABWhmkfX6yLAhAH3wxOunQjUho4VURsFUvJGjSuUYt5ncdShP/BQjpoCW6kszMzMxJLMdWZmOrMxPUk/Xr8/X9f1eN0ek70H7JynJnP1HLYLaO/eZ58Sln0/emSXcUWSkyeb5E3eVs15Mxiq+NsvBiXqSwyWlkrKuRyVKfAz7mw/8bnMHN2+uRctgN1cn8h8tb0zOfl3Bu/D7Po7Plv7c2zanmq4io0NGNIkL2sgayVad3J3oMfQFfxRz0tfuy2NxuVxFK35s6+Tjs3ap3MpX8hWETebJj6bd7oWXy9EKhnDfIB06nTqQB1+snx3aaDtVR9JCooQdfr0A19n3D1NekL00837s2L6itkYjZW385ytsTYuR3bgdg5ndW6JK269l4zeEDwUYdzV8VQu0Zo4r9e7TsWu/Gyvk8RlExWx9s7F3hu7F8m8YbUo7Z2Pyfl91Z7I7j+ysXjDi621MvnlcWVxXkFq1aKokcePjKxUK0FBBjTguC+fqt/bu+Gqt+Sufz1qm8m73hy9rbwoZiatLKouefSlr4288hXJxIkwJmsQvecMCZNEMYRkKe8AxLsCfYOnaOup6kduhfzK86I0SzRCS1FA5iA95laWLSTuP4IUA/Vr7fAgYusTRFlE1mOwkPedSkRWrIUYg9x7NPvkMNBTW9j8TfFR7MscbYitah821IJbEjpPHXYNIwDyEu5kbUtp+6hr1oIEiqkpX/wA2roiVwvZHCK4BXQD2Bi3booTQA6/X+vTwJphqp18qHUgzEHQsxHURgjQkEEn3V/dMiRs7skfd5aMxKp3HubsX2DU9Tp40+5A+Z5ukUC93b2adkCr5en/E/B1+nTX6fmlmcKilQ3saQ9x0Ijj1GpA1PUgdNCQSAfKhTyom0LAlXlk6htJZwqkjUDRAAvQHt7gSf1OT/wC+Q+j6f48PoPs/9wj/AM6X/wAdr/zZfpHT/F9fhWl17nUlIgdGCMh7JZCddNT2lV01ZdT7oKkl3OrHT6AAAB2qqqOgAAAAA0A0A6fPyG7d25H7J2/ifhPj8h8Hev8Aw/x16LGVf80xsU079800ae5GdNdTooJH/uccR8Cw4z/1Xgd98pW83h//AJpgjwccFn/1fXtA/wDld3/8G1KMDWnhp1oKkUl27cyV2SKtEIY3t5HIyS2J5SoBknnleR21Z3ZiSf1J08YnO8n4jcOF3phq8GOq792Dl6uD3RPhIHlmTAZL7Uq36FqsJJWkjaxQeeI6iGaJHlWTDtsDEZfN7nwW2ruzMfv3fF+pmd3wbTvbtyW9pMDXmxtalRrxfaGWuu8lWhFNMjRx2JZlhiCcSX995HdVVeG+SMTyht2ht7IYunj8vn8MR8LU3NBkqVxp6ZAZXSu8EujMFmXXx/g+TKbd3JiMZn8BnKFrF5nCZqjWyeJy2Muwmvdx+Sx11XhngljZkkilRlZSQQQfFzNYizzHx/QtJXEW1tn75xFrAUHhgWKWWnLvrEZvJazMDLIJsjIoZiI1jTtRbe2eGdpviZcuMe+590Ze/Yze7d2W8dVFWC5m8vaOir+HKtKlFXpxySSvDWiMr936+nyc6/z8OTv9n3i/5eU/51m+P9UWxvuP+D9Ufr1/veEydSa7DtupQis4DX4is72Z5paZzdqqUV4jYjfsjilVpo4UJHkyWLEAhjE4mh1ZYmDSpAjswMiq1kIF9qsxHTqCT4njmtO4HxL1ZGKRQtMz+bqySlVjWTQ9BpoxHghPL6xwl/KZGj81oFafsMZK6d5bovQewdPGvjDVdo7c/Lfk/fuch2jxtspLdeucpnbML2LGYyqmRZ1xGKgRruXswIwggXulaGItPHNSyNuDc/JW8MlPunk/esEV57e7N1Wtfe83ISTWGrUYOypVDspcI9qVPirNmSQ1vKYS15ZpjqwBVCiJKhhI11XsBOh6ANqNASMgO7zERfNjZVMKM4tpEkvkroB7rtopHTU+E7mWGdEWMtI2kU4T3IlBA0jZV7V1Y9pA1ZlIPdJDIxMZZmIiMb6zxRukJEnUFQzddD1BOn0eNGBUkKdCCD2soZSNfoIII+98/wDa8NWeSSNpiggYHWE2ASsazoATodSoYfg6+wgnQDUIPLWMiNEjDIpDKsgQDuOoBJbU+z6h4/x/L7sbvq6xjtUnV317EGn0nQ6D6dPn5TP5/KY7B4LB467mM1msxerYzEYjEY2s13JZTKZG66Q161eFHlnnldUjRWZmCgnxsTcnob9WHHvFXC2fzPI+2uYOVKO1s5uLmPFzYzBLjcHtjaGy8xFjZMTPLYtPZuz3ruIyteA47J4udoJFW7Lg9p4fD0Z8rkJNx7zz2O2ts3amV5D33fpQVNxcj70qbCxuIxtjOZdq8c+St18fAsjgKkUcSRxJ81fwPw1/D/A9v7r731+On7fz9x+hT0KbiGI3tiO2h6qPVRRWW1t/01YC1K1a5srZVuu0a3t83ljs1AKllJMdIksEMtfIQZDIbar4fDbZxlufcWYye/uRd5DaG08BkN7cjZSFIspyJuAbMpYvGzbiytqIT5OxXx0RYsvlRxxKEjCopadjCYGjkJZGYhx5Yi9rk6AdenUEd2hWr+Vu0cPnsrVSFYM2O+lmKdeFZpYadTcOLkhtJDE08sxUWAiynvAVl7zgafHPJ9TfNDZ8+G8vjmvxtx/spdz49c7CcvjYd335Zmol6rT2JL7q1qWZpJXdppE7H2LyXsfJ8QZZu3yrO5s1Uix1HTEzZiT8pZdwQYmWh5sS11paQzee0yD8WO1nkyO1tw4LcmPgtPSmvbfy2PzNOK7HEk8lSW1jpJEWVUkjcxlu4KynTRgT8iqCAWYKCzBVBPTVmYgAffPTwwVg0aFo4SqtGgiVj2dkbakA+06kkkkkkkk/c5I+5nMXZC7OddXhQROFP/BBBCf8XTX5iqCNWIUFiqqCTp7zMQAPvk9PHYrBo4AYYWVSoaMOW7+19TqxJc6noTp7AAP1NkczmcjRxGIxNG3k8rlcnbgoY3GY2hA1u9kMjetMkUMEMSNLLNKyoiqWYgAnx5O4Nt5zaPE6+/Y27ueCrQ3Jy3FL+NpxbgwkE00+K2q8DRy28LlFr5XJys+Py9HHY+tcoZ39Z8CRlDuQGiU9jxg9xUvMup6jTojDQ6gn3ejFmYszEsxYkliTqSSfaT84ff8AZ4q4viHZv8a26chk9yYCeXG5Wim1dlZjbuOWxbg3tmEkEVayks0ATG2J6zzgSoJ4pRGsm4t938/u/K7m3jWrJlcbmN4Xdw7a25Et+xmDgNqQNVoBqNWxbnjovarGSKLuEQgE9hZdfH+P9UdPuHOv8/Dk7/Z94v8Al5T/AJ1m+P8AVFsb+4Gvt+94l2fjhcSGpDSyG5rMVmKrUt1b1a0Km3HnHv6gpBevxeZHrXatE6z1rsqiWJ+wLr78oTzRCVbsWQSRHopY9rEagg6gMwXwJhF5jV5a9lm8zs7Y45exk0P/AAmZOvUjT6tfEkeveEchX0IEie2OVR16MNGBBOoP1fJd3BujN4jbmBxkSzZLN57JUsPiMfC8qwJLeyeQeOGFC7KgaRwCxA11I8Z71Acg7Zk2xuncOIfYvHOBtpdx2Y25wrXzb7lw53jt6xNYWluPLXJjYy0Szt5detjYXgp24rsJf/zFvf3vgpB4rwSMzQs7MY0fses7BFnsSyPF2lO1O7QE6AdSNDrJHrq0tiF9AD7qQxuCWJ6dTINNNfYddOmuvT2/f6+DIBr2dqyAIirGmgSN9FOp1PRm7fbpqSW8VJHUgmSzFGxBAaFOyRe36wHeTr9fTXoAPmKqgszEKqqO5mZjoAoHtJ8PJakSMJ2gQRyRSWZHJ6xFFJ8rQA9zOPdPTtJ6eIwH8o+8JHlDNGAOsbDygW6/gle06Ea66HRVm6M6IzxKoOiT6lYi5b/gnSToGB0Cn2nT5Z5ddLC+WICWVfLDMRLMgYdWX3QoB1HcXHVdRrLLJIdS2sjs57iApOrE9dFUa/UB9XgiYGZGkaR1ZiGLupV5Fl6kMeh16gkDuDAAeGeu7NoCzQOCJlUDudlK+66qP3Q0bQFuwKCfA/YH7Py1N3cz7t+xBmmy1baW2sZRs5rdu88ph8Y2TsYzbuGpg/VDXe/dkr0K81irHbt1/iIizepD1kbog2Lxpvzam/dv7d/q/LGw9oZ/b2K4/wB9VMZSxB503DuapLYv5WWtSmt2sW9GK5VlnMRtYytbzG2Dh9tbbxGL29t3b2Lx+DwGAwePqYnC4PC4molDFYfD4ugkcFarWgjjhr14Y1jjjVURQoAHziWHuiOYkn6CIyFP/qRUD7+nz9oemTgjj3cee2dyTszkxeb/AFRbd3jLs7AcMYCGTPcQXMVxRyFhq2TifkvB7mqSWWxcldpKUlOOvNDGtq3k8FhuDPT1gZ8LtfFWJjnN5WVS3ktwZueCGPNbny2agWM5HMXSI0aVUjSKJIYKUcFKGstapiqb2JlrVxA9iSVrk614l0lSORiAQF17ipVNPcj7Yh7zD8bCkrQu1SMqsRqlBLBrMCe59COrRnr7xPdqPBjUlYjIZAp7SddO1e9lA7u0dB00Gp0A1Pj29fo18TYDeGAxm4sRP5jfCZOsk3w88tWSl8dj5+kta0kU0qxWq7pNH3Exup6+MbuvhveGc4W3HRrYjHTtgomzGCyeMxCKViyWGtTwPYlsPBSa4bFuSvZMJezWmnmlnOb3F6mNmZK1SxmSwONxOY2fU2rk8xb+2JMhNfyG5o8Lk0x9atWeOhShlEVfueaJCJpXZxRubO3Li7Vy3i2y9rb1i9Si3Ng6sM6U7hzeCSR54RDO6QtIFaJ2ZDDJKksTuyqFbvCas8Y71IHc6p1IA7v3XtIA9mpB+5wLLp5LTRCXubtHllwH1YaaDTXrr4eRz3PIzO7aAas57mOg6e36vmQMOrRv5qL9MjwjzY4V++7KEGmp1PQH2H9TXdx7u3BhNrbex3w/2hntx5ahg8LQ+Ltx0KnxuUykkUEXmzyxQx97jukdUXVmAO3M7uLCfktxvtjOQbw2tgMnLfO79+ZapUmqbbyfIW0cnUhgwlHHTv8Ab2MxM72sibqYm7a+w7+Lnxsx8K5IdhIB5JD9pRRqxdgRpr0A7Tr7eq6DV5XPc8js7nQDVnPcx0HQdfoA+dhPy23PjNuflHk1xOH+0HkHxVo9vmyyeUr+TWh70+Juz9leDvTzpU707rO3d3Uv4g+NjjIam4cZh87t7e26t9i7kVfIY2tncd2rjq3wkTQuewamUpLFfgmeKtJi9jbYxm3q0/Z8XLVSSbJZDy55rEH2pmLrS27XlNYmEHxM7+UrFI+1NFH9wudf5+HJ3+z7xf8ALyn/ADrN8f6otjfq8ff9niFqiQ2M3l55aGGgnV5q8MyVXsTZTI1oHSVqlcKok7GQPLJBAZYTOsi1k+JuZKaaKeKa7YsLdydy5NFIs9rK2JQC09h+6eeZ9C/c76666VPelMMulZqxdRLFXmsMiTiaIAOgm1b30GjBVIIKkq6hCVPQPGkq9QVOqSAqf2x4LOe5jp10AGgGiqqjQAAAAADQDoOnyZunktsXo/T1svdcJw+WsZKpZwfqMzOFnsU5SKtCcrPs7GXIfifKljnrZ2ZqTiaOpTvUr3jvPltqWQRszd/VD+M7U9gUkadxAJ9gYBgOig+YGhYF1iPZL7rBZm/AP/GPTTo2qkgqGOkqNJE8Ri7GjCEEM7aDuJJYdeo009mnydP16+C8jvI7adzuxZjoNBqzdfZ0+aruxleOTR4oiohkjKe+hn69wJPY6hCrLroxBHj6vH975uqsVOjLqpIOjjtZSR9BBIPj8W5UiMMyyMF7nU++sbjodR7wDaf8Edx0LIzKQkg7o39qOOhbtcdCRrow16HodD08KykqykMrKSrKynUFWHsI+g+E/FtG3loWBJ0cle5ZFDdQGUg+0g+0aAgDxuThb09zcb8s+saxtbJZfjz0/Zbkfam1crk7FBsXYyVnOyZu9RigahisoNyJhrF2pcymPqW3osIoLNurxt6kebuMeNH9ZO1+L5uMczv3Y+5t77t2ficdNlrlzIS8dU95QY+PHi8LdphYOIXJVa1yziXyV6qZZ7Y+97Pmfs/KD7FLBNT7NT+x16fTp7P73gog0BPvOfw3AJ7RproB7CR16j2+zwfvaf7vyDvRk19ncpXXT2+35eV/Rdxv/GNlr+J403jtrmP1DcVZ/Fbdw/p05D3PX/J/am26m77597csSNk7Hm4tLM2MyFSCF60wr56bAYDivbNKett7D38ll7QhnaSxuncd6lXo3NwbryipXkuX5Vhjdp0WJYUK1YIY6kUMK1adOJK1WIRxwwxfjXhhQMJ3Y9yjudyX0fV2OrMw17nEcYtzyzMImcJHC6QvIncsESmQs7qHT8IDRtNDqfE7O0bM00rM0RJiZmkJYxk+1T9B+rT5uv7PiLNHD2NqbrktQZg7t2LkJNtZ+vnauckyi5t1qBqk19mLf55bqSzgSMyOj9rrBf2buzJ+oXEXPtGTN43c+3rmTyOAtST0KuNtY2OHMT5u55w81fh6srV66rNNLCC/mpuNeQ8dV4fzu0M5W25uLF7y3XteKnFlshFYv4uHF5CWxBNYisUoPioLMlKGGwpc05LUcMsq/wC79yPYiSHypz2uAVCiFi7gEjqo1Zfvge32fNrMieY4nhKJ3BO9hICqdx9mp6a/R+prO4snBetxpeweGx+NxkcEuSzW4d05yttba238ebssFZJ8hk7lSlFNcswVYmlElqxXrpLMlLe3I2a+3tz1fiLeA2vR+FfYPGVvI1JMbeXZmtKpeyF5qL/A2NwZlpLMge6cdXwtLJ28Wf8AD4M0oUkg/DRuAwdw2hldD7UX3gNehbQaMA4BZiWZiWZmJLMzHUlmPt1+b+v9n6fG49kcY4/cs1Cpjdz4uTmmricdf2Jgd1VKNYY1sY1+ZYsr5ctks0SEFykTxxT0Zntw4l977iHJu8cPk9x5PHb0zu38PSyWH/KadmyGP22ldJJaNZoiImiWy/u/ikMdVIK0H9xOdf5+HJ3+z7xf8vKf86zfH+qLY36vyWZyc4q4zEY+9lclaMc0wq4/HVXu3bJhrK8j+XEjt2RoznTRVJIHi7uPNUnpXbctjH0a5iiqWKO3atuWXbFS8e6WJpIviJGvutiRRYnkEUpg8lR2tHXB/H1xGVkSWu3wyVp5DGpXq401Lg+8CQB11maNTXjiqskMPmlpGLWhMgWbodY5H8waDXRNDr1bw5MYhIIUxhFQoUXy9GRQoDdPe0UDXXoPZ4+/4l4I4MzOMw24rNbFS8xciLlzVyvDWxd0meLGWcFTr6Tz7gzEFTJfZIrt3U/ISey1RbNK14wm19v0YsXgduYjGYHCY2FpXhx+Iw9JMfjaUTzM7lYYI0jUuxYgdSTqfAjMTI7yxzr3CREs1ihDRzr3APGSB2jQjq/XqfHXoo1CKCxWNS5fy0DEkAE69T9/26+IZ45CjGawilB2SKVjj7j5ye8QQ+mn0ddPafEy9nldssi+V3d/ldrkeX3/ALrt9mv0+35yRho07zp3yuscaD2lndvoH9/6tT08NDX7jGT2vKT79gI3unQgdqHQMI/br+EW0XT7h+v/ABeG8meSHv07vLd07u3Xt7uwjXTU+EcsvmR9xEgiiWXuYaF3kVQWb6Q7akHqCD18ZTP5/KY7B4HB467mM1msxdrYzE4fE42q93I5TKZK6yQ161eGN5Z55XVI0VmZgoJ8Zzhv+ri2bjs1WwmT3vtnkD1jco4rJR+m3ZWQwG2K8go8d7gxSXVz+eW/k6XwqGhahISK2uOyWFsyZKpufe2y+NNhYrl/krI5nc3LXJ+CweZjze7927wnp5bfT4i/vPKZ/MYjA38pSjyFfa8Obmo1JArIJJ/Mnk+cAqsxOuiqCSdOp0A8DUhpBoQq9jRrp7O5hqG/YA069TqCPBJ06k+wAaa9T26ez9r5QUbt1Y66ad4ZR292oGoGjaDr9Z8adGQ9xMbsQje7pqQCOo+j6ddNPH+DxyPwT6JfUhxns/mLa3KWD4s9QG669vJ5fe/DWychhpshvOzsWvhVKruXUw4ylZknhhinizFODIUM3i5Zcdt3g7iTbsuE2hsC3Q3Hl8rYevc3LvPel2sn/h3cmRjWM2rtxQGsT+QESOKKnViqVIKsSRBlaSOvI4lmVgE1kKk1IJmBDFere6D1ZmAKjuaV2KRd3mSKkcbdvcT7sUaewDU/Seig6anQEPAprlC3Y6SSeb2lAmhk19umpJUDUk9NNAD9/wCj5x0EeihEBiDKjCNBH5gDAHVtO4kgEkk6D2eOnjdOZvbawce89ybQyO1E3XbxgykuOazTatjs4uKlkSvJept5RgugJaEcawLYSIBRs98Tnf43OH9t/C43NbG2fsbb23t4xVcj8TUlv47FUKtie98NPJBemlTJfEWZ2f4kJEZ7YxMnIG2M5xZBuS1ch2tn8uLOU2Tn1pXK2NsJW3UtWqElhsTSLbaSuKtdI+6a0jMIxUyOOt1r+Pv1a92jepWIrdO7TtRCerbqWoCySRSIyvHIjFWUggkH7hIzCToqqjKB2CVmBCyE/QUD6addR9Wvze7tVgmjlHbtDDuA7dAQx116hTrpqemmo/b+rT9SQbPwYo7o5PytGO/gePq+Xgp5JsbPYlpru3dEsaWJcTtytLDKt3NzVZEDqKlOG9lJ6WOtUt/ch2vtrfcPxEuLxdHMZqzsHj6K3VejHjtmYG2YKs96CrPaq2N128emVuC1dRDQxdiHD0/BZydCHVAhTuMgA0Lg6kKNdde3rp2j6SoLMWICrqSSe1VCqOv1AAD5n7PjCR7hTOZLM7ntPS2ttjbWGs5jO7juQ3KtOzUxca+XX81DcgYRz2I2kBKwiSTRDVs7k5Nzh4eyNnBZ2TiaHaS7XuXIqWLjkhxua3G718qIpbg+Ls07dZZImPlqIJ4YZocXtnbOMrYfBYastTHY6orCKCIMZHZ3kLPJLI7NLNNKzSSyM0kjPIzMf7i86/z8OTv9n3i/5eU/51m+P9UWxv1d9/xJtWhIwxeAvD7RV7CJTzWerpDbqRoRoJo8fIewRs7L8aCXiSajFKJluMrx+XB2V4IYYDJ50sU1gh6w7dVEYBDEEjpqjagIw7XVbBAsIHEc62IFaNYnYAt5ZjcOCB2k6e0nTUAElSPeVW6MpU9GBGvX2+0HqOvgk6AsSx7VVV1J1OiroAPvAaeKGU+ybO5Nybo3LhNibA2lTsxUJt2b63NM0GCwsmVsq0NGsBHNav35VYVqkM8yxzOiQSZCnVvWdybw3XkjuPkXfuVRxmt7bpmhEM2RsiWSdoa0SjyqVMzymNNXmms3JrVuwVYo8qEaqvvJFMknvxyrIva+mhBAJU6g6kAg/JVU+13s2Rp19xytcA/f7omP7Gn7Vv8A8yrH/rU/LEJmKRF0ErLqSsZYByAAeumunQ+FVWklZoXjseRPEVDl9O6Cz5be66DqoUEA9pY+8vjXwT5nl/ip17u3v174WXy9P+Pr2a/Rrr9Hgft/4fudjkXmTeeO2Rs+DI4/DrkrsGRyFm9lspKUpYvEYTCQ2r96wyrLO0FOrK6QRT2JFWCCaRN70fUztHgup/V752DO4vZ2wMDvXOby5H9QeAr5Lbu8OIubaPJvEedqU8Ti7U9J8rjRXyAl+GlsY6/ibnnUc1VxeyuOtn7W2Ds3CC4MNtLZe38TtbbOJGQvy5W+MZgcFDBVr+fannszeVCvfLJJI2ruxPzP2fkJY6HRSq6ak9x6E/UNOv1+zpodfDBB2q3b7uupIX2At/ukdAT9HQafMDKxVhroynRvZ9f7GvjtZjoDrpoACfpcge1vrY9fHEfD/B/DtXknZGTpbu3XzpzxnM9JieJePNt7WzWY45yGytu7pw0dyK9vShuTGy/amBkCyV463wcyQLct5XArxvw1smrxhxdIo3FR+xspftbmymfzssORu5XJ5zK2Lt2xKIlSk8l+eWRYIoK8Mnw0UUUViJBLLLdlexfvW2NjKXLIkLmCa2UCBx3gtovuAknV2kV1nnDRVwvbEqjtDqrH8RV7tegOve5101JbucgMoSJYkXXTQlpG1/dSyN1J0A1A0UHUhRqfnqD2l50DkFNXii7tYxqx6F9O78HXt7dG0Yj5uH/L7b3299gfaH2T/wCF87i/hPtTyPj/APxFtVvM8z4aH/K93b2+7pq2uTzPp+3DtCrs/OVpopuN+Qru/JttYG6auOifN45sdbtvcvWHpyFrNgRNDE/kL5qEGOrt/m7A5Phne032QlWpuLFbgqYfP18hrSbOU7F6qrY6sLcU6yDIP5MKBT8ZN2zmGvmNv5bGZzEXPO+EymHv1cnjrXw87VbHw96k7xP2So8b9rHtZWU6EEfOqoNNZfNsuR01/GGvGjD6e3sYgn/hkAe0n5f1/R4jh0XztWknJHvRsfdjrk9dCo1ZtD7W7WGqfqTIbS42gvUMfUvW8NuXmJ48Fa29t25i52p7mwGyMfflmly+4qsvbTWaXGyYSha+KF2xcvYq1t+zPSpz3slfyV6XM7k3JmJILO4d2bhs14qtvcGft1YoImnaKGCvDDXghq1KsNejRr1aNWtWh/X+34EsvcIQSPdIDyuBr5cWuv1juYghR1OpKqwJ09ijoqqNFUKNQunX6z7Sep6/MsZjP5bGYPEVPJ+LymYvVcZjqvxE61YPiL110iTvldI07nHc7Ko6kDxufA8WYjODadbB2sbX5sanTjxOF3tdxj2qMUG0dyirYvx1A0Tyle5xMY45qyVZkttQ27ld5bl37drd0tjcG6rEFnIyTzor24oJlXz/AIbz/Nlrx27FmaJX8n4h444lT+4/Ov8APw5O/wBn3i/5eU/51m+P9UWxv1c6UJFbcWWBp4OspRp4e+eKvkM8YpI5UMGNjmFmQzqsUknk1e9ZbMKtWgposVfG/ZtSoHZ5pYIadd4qcKSTFiUVIwD3Ek9q66+F7YYoVVewCIPo3vFizGQsxPXTUn2aD6Pk+vxuDkDd9izX2/tytBNb+BpzZDIW7F27Fi8Xi8bSg96WzctzwVK0eoBlkUMyrqw3Pzfzhapvy3vLG19vYnDY7Ly3dv8AGvHIaDODZ9OtGprx3nvgtlGqWLULmtWENizKLFy6PJLLOde+b8Fox7AkDKdRqOrP0J/BGg7u/wCX34e5l7e38Yyo2jlm85RqTqCFHYyaaa+3r4eRz3PI7O7aAasx7mOg6Dr9XyiWculcOFJQBpJSNC0cIYgagEEk9FGmvUqrIwbVjqHTtIKkewg9QQQfr11BBGmhPt9o+j6f2PBaVhHPr2Cs8ZaQRujBpZA40U+ztB97qGGg0J+5QU7nmcgcz7pmw2H4o9P2zrUeQ5R5N3Vuu9PhtoY/GbeopZu16Fu9XmryZZqckatG8FeO3fetRsW91evrbPpy3LvqxvrZHKHFGwdnbJO4v4gcpgto1Yoo13duezkIHztPJPcmjtYrz3p2XtvWzt+jZpVcX9/52g9pIAAGpJP1Dx2KFLnXvkBJ6EaeWh9mn1sPb7BqPb8/c3oc9D+6oNvbuwnl0PVX6roJO/bXpnwF2c07Oytm5FHiS7vm/wBlikoq2kkx0qywQSwZCDIZDbe2eJeKdr2drcV4R1yOTlysyJu7kbcFmmk2R3fuzKQRqLdiw0UHmyjyoY4VjhqLBWrVq9RPLOsodnNkP2Ro8Kd7Q15NQGK6gswJ1OgTpoXklDtNBCyyn4juj82SUqHQrG7e83UnR9Sqk66joWOgLEk9qqq6k6nRVAA+8ANB9Xz/ADDpJIDpHGy6opHXzZQw0YfQq9dT+F0Ha5ZiWZiWZmJJYk6kkn6fnf73ibAbwwOM3DiZjI4qZKsk/wANYkqyUvjsfP0lq2kimlWK1WdJo+4mN1J18Z7KenzeXIWztw1rVHcG39iwb5lj4/uZag1Vbsd7G5eGc2ZblesygZG20DzGOOdkqAom1Ni+oHG7HWTO7Z29nbO6MHdz1efb9CZ7lPKvuShiKGSivZN5KjKIMVDDTExAWYV5PMrvldjbnxm4asHb8VFVeSDI4/zLE1eD7Uw91YrdXzWgmMHxMCeaq98fcmjH5epjJWOGI+WSyfiYViADewn3dCR0J1I1Gh+Ysil0k9sTdg7Sp7kaRHPsKkaKVHQ9QQQPGn6iyGZzGRo4nD4mjbyeVy2Tt16GMxmNx8DWr2RyF62yRQwQRI8kssjqiKpZiACfHn7oi/J3iG970PHmRwmQo703/Qi/5NY5Hs3bCfZ2DyPe0k+zmxq3J4Iq8eatxRW8ttpMfhsNjqOIxGJo1MZisTjKkFDG4zG0K61KOPx9GoqxQwQxIscUUShEUBVAAA+RWkBC6BwPeVpl8zy2ET9rAH8LqRp0PtPQgtooVexEXokaDqEQHX2e3UkknUkkkn5me432cbO9eQ8Hg9yZGTBYqGzFiY8tgK0MkO3svut4mp0pbM0wq/ESM0MEyPBZeKyYYJtqb49QuDxlvduBxoq0tk4TP5G7x7j5JckmbXKW8DYT/wAU/wAHHZKA5C7RsRwISZUMaw1Mdj6lWhj6FaClQo0q8VWnSp1YhBVqVKsAVI4o0VUjjRQqqAAAB/cnnX+fhyd/s+8X/Lyn/Os3x/qi2N+rNPFjJ5S1FToVUV57MokYIHcRxokcIZ5JHdlSOKNWd3KoiszAH7by8hgya0gYsJ3scfiKEjG21LFuzlZZFXyzatmNHtsgk7Y4UgrQGKVPLkf/ACbyloe1kYoyt3DTRiChJ00YAlgA2rxSqUkjPa6n2g/R7Oh1HUEdCPZ8mnjE8sZGtk6GwuIOSt447iTD9k74XkHMYehNtu3y1l62aqwvK1d57WOwFGOvA+PuQXpnt3GswJRaMiSNEkftidtWjY+6wcaAd3QBj2jXT2D7g7ge4nZ3EkAasdFUa+0nqQB10BPsB8KAOyONfLiXXuKp3Fz3Np1YsxYnoNSdABoA6eZp3Swt5XZr39iSDzPM+jt100+nu1+jxXLxmVRNEWjVQ7SL3gtGEPt19mn0+GdyWZiWZmJLMxOpJJ+n7lwZnvRxs3hnmLireu7Nxy8lcw7o5Yo47j3B7P2UfIvYLbeQ2cMpkbOSzV1LmIp5nG4nL1sXdqul/HyxvI9blDn7EbcyG9+aeUd8ZLeU/JvKFulvbd+w6V3Fz4KlsPi3L3KySYLBUcfasY2vBV/zqWm0dS5btVqtOKv8/Vl1L/gMTp0B94hR/eBPT2+0+zX5/MfpJ9G3OGN2BzHx3mthYf1A8xrtXeOcxPFuwt3Wcpit84DjLee2oJcf/GFj5atCsaNq1UaJLVxKN6vlsXfnwmfTJYba8Em7cvZ3VvCeptjaOKzW/N/5OVX3JyTv0bMoY3E2c3lnhisZGzWoRxyyBDHDWSMQ+ImijlLSd/lFYmcTBRpKqqQQ4A1DLoRpqD08O9iJh9mJMZEMwV5gpaYVTEF7owG11cnXqwGvTsUsEVY17I40UIsadxYINOp0JJ1Ykn6ST8/Vhqq9pcB1RmUsFITu169foB09umgPjVmLEBVBJJPaihVGp+gAAAfV9x/w9Nfky+6+PN07v4k37m7OUt5Xc+1c7mpYszLnMtDlsomZxslyN2iZ43aKClbqxrI4d1lWKOMJPyzsLbO7+NtpY3beIym/Nqblb8oLXxFijiRnp13Lea3kbJaV47EMmOq+dZbzPPjgBdln2XuKrayCVhZvbbun4DcuLVYq72fi8ROe94oXsxQPbrGWqZSUjncj5JGHl6NI5HlKyxaFiR5atoQv1AjXT5e6RZDECAxj017iCyJ3HoO7tI1IOg1Oh00ILMWOijUkk9qqFQAn6AAAPvfqKDZ+DFHdPJ+Wox38Dx9Xy9enkmxs9iWmN27olRLEuJ25WlhlW7m5qsih1FSnDeyk9LHWsfuvlPO3tw5ipeqZrFbDxmUsV+K9k5KpOtyjFj8TVgoy7jnpyw0rMOW3Ulp4sjWGTxNPBGUVIfveCPvHxG0qhwwLiEuyt29usTSaexW9ugIYr16AqxHcSSAACSSe1VCqNT9AAAHy0DkKmSzu6dyfFVNj7Pw9G9ZyO7MzBPWqLjK9qtDLFB+NuV+9pNXKk+RFYlAhavZz+QxnAGzcbk6dn7C27axG9d9537PtY7I+Xcz/AGy4+KtK8VtI3jRehavcoXa79zZD7HxOMxP2tk7eayn2bQq0ftLMX+347LX/AIVU861N2L5s8nc76DuY6DT+5DEAkKO5iASFHcE1Yj2DUgdfpPh1kmrxBO0FjJ5qsWGoCGqJCentIGg9hIJAPOv8/Dk7/Z94v+XlP+dZvj/VFsb9WW8xmLcdLHUkV7Fh1kkbWSQQwQQQQq0ks00jJFBBCjSSyMscas7KpE18yYvH130w+3ZjCWxztIaqWsjJAzLPkJVk/HsjmKtGWgr+ZpNZuCZRIdK08Uskyu8YPlmAJGyAnQI8arr0DEa9NPEwIgueaF815gzHzdA8hjmjYNqG7lLK+j+3qCPBkbt9ioFXXRUjQRxoO7U6BQACST06knr8m09gccbix+C33yXuuht+Fi0r7kpbHhYS8ibu21FE0aRvhaLpbms2ZoE0KVK1iPK3casmA2dj3uZGjgqHw0mVyclR9xZ/Jzym7md07kylWCJbmVylx58hlLskPdYtTzzsBJKW8FyqJ7saBU7uxUijESAd5J9ij2n5xH3vo8aWA6uUYrCPdlVugRpg34IPVtNO4gewBlbwW7VTX2Ig0VQOgUe0+z6SST7SSevyWYh+FLVft+r8Q6231I/4sZA+/p9GpFZO51754U70btdO6QDuRvoI9oP1/cchuzfW6Nu7L2rifhftXcu7M3jdubfxovXY8dS+0MzmJYa0PnWJoa8XmSDvkdI11ZgDfymw9pbF2r/VufbGf483ruvlHFb4r8jerHaVza+e2byNQ4sxeDuYu1iMKLditWr5aS1RtVbcEdjz7skGY2zBjuNuE+O9rca7Kxi1WTC7XxcNH7RvVMRVwQzu4sie63lcrNVpVYrmWyc892z5SvYnlcd33AdNden7ZOgAA8HtXtX6BqT/AHyfp+v/AAD59L0k+hZdq5vevHO6Nv5n1Uc87rxE+6OKeE8Disyly1xRHjqc9T7b3JmxVsYy/Sp34JaifE1ILNXIRZDJbZ3paq4Xa23V37uTcm8t2jbGEwOGt7s31nLKruTdV6tjIYkuZiewkRtXZkaXvRDM4Eeq4i5kbCxXJKNZg1Xy5rM8c/mtSkvXEk7++WGOOWUM7EFuqqR2qWmHxD9saS+ZaM7uxXVp4J4R2jtAAActoT1DaHRowI0VgIyqRj3YVYPHCjNqVUMO46dWOpcsevzwGbsQaNLL2lhFEDo0hHTXTUaD2k6AdSAVWONYlTXQKSztrp70srdWOgGoAC/SqjU6/dPq8bazeyExnFG7tm5OLMYDMbT2ltlcc+RiyVO/DY3Bg0gg+P8Ah/hD8IjWY1jaR2dZUJjbJjlHBbm5e2RPk8V8Nybiqm1NtY7D4YwU4sl3bX29RmaCz8XcevF9rZWFLbxxLW8n8bI/wG3917aymZrY6CxkMDjNzbdzWXxiVI4aVz46vgrdpQIZ2WGSRHaPvKgOe5dfv+AiDVjr9IAAUdzMzHQAAAkknQDqenhIYz3RRakNoR5ksiqJ5B3ddCVAUaD3QNR3dxP6g/Y8ZDaXG0F6hQqXreG3LzE8eCs7e27cxc7VNzYDZGPyEk0uX3FVl7aazS42TCULXxQu2Ll/FWtv2Z6VOa9kr+TvS5ncm5MxLBY3DuzcNmCKrb3Bn7dWKCJ53ihgrww14IatSrDXo0a9WjVrVofB/wAP1ePMOjyg6RxMvcikAHzZQ3Rh/wAFeup/C6DtcsxLMxLMzEksT1JJP0n5L+7933/g8ZS0igrwhJcll8jKjPUw+HqMyedZm7W7VLKiqryyvHDHJIm+YY0wfE+Ct2akfGW6HpSbg3slCncrWZMxn9mZuNKoiy1UzKla21O5jn7oZ6s0gEwo7dyu89zb8u1u6WfP7qngtZGWedFe3DBMqed8N5/my147lizNEr+T8Q8ccap/cfRVLEBmIAJPaqlmOg+gAEn73g97xwABGLTMVPbIvdGViUF2DDTqinQEE6Dr4KQQx6aFPOlTzJnUjRiVcsia+0di9y+zuPUsV10B7NVUBVJjXsRmVdASAT1016nXqT4+r+9451/n4cnf7PvF/wAvKf8AOs3x/qi2N+q7WWy1palGmqNLMUlldnlkWvXrVq9dXkmnmldIa9eFGklkZI40Z2VTHksoZK+Oxnc+KwEwjevilsxrUnyN56TypYyTJJLC08TmOuriCqWja3athJG0lgsWVVmjlUoVRfg7DDUgp3+/oAToDr3AgeIJI2SWKOaSWv5caeaEWSOmlsVgVJLME7VY9WU9wI1J83SRZRMkepdTHKpVnkMcfaCCmid3vH8Ia6ajx+x9H1eMnufc2UrYfBYas1vI5G2WEUEQYRoiRoGeWWR2WKGCJWklkZY41aRlU7l9Vu/aPwW4eUcJhcRxbhIM9byuP2fwpZgqZzBRpUk/FQXM3PE+UyHY2jp8CzVaNs3ay6/3/n1pHbtSOeF2bQtoqyBmOi9fYPYPBRlKMpKspBDKwOhBB9hHs0+UOvaToylWGodHQxyIdNDoVJB0IPXoQevisncr9l2FO+M9yN2zhe5G0GoPtB+4Zz4DF5jd+5sTsXevIVDjrZtermORd34HYNSCxn49l7VkmhlyFgTXMdQiRGVDcu0qzSJJahD+n3mH128RZzjzcGwt9bx5K296YF32+Z47zuIy9js4sveoHY9/E15Js3icf2d+He6YiZbS5KvBHk8htyjh9tbbw+L29t3b2Lx+DwGAwePqYnC4PCYmolDFYfD4qgkcFarWgjjgr14Y1jjjVURVUAD7hr9IjmYH6mWJmUj74I1HjX5vTx6qvSP6Zucdy7A9QfGe1dsV918u7N2Xe3Ptrjm3mtxSR7z2jj95xPBRh3NXxVC5j5Y4b9e5Ss3PMx8zZDD5ZcTgeKONdtZDF7GKUcvk7uUva7i3RnMnSgsWd1brt00LT5G2taEyNCUgRY44K8depHDBHjqdTFVDBjZPiqEM1WGy9Ky04s2fIv5Np5UTUGQuzkagEoAOjeUCZO2VTIHcw/5wvbYkjilBcs+pXvldiR+5X3Qn3CUEyAtGFUIQFZvNVu2UH2roCdB+6A8FXBVlLBlYFWUqdCGU+wj2H7vcx+So1snjLlO1WyOPvRRT0LtGxCYLFS9BOCkkMqt5ckTDRw3Z7WHjce7dmJlNn74t0bt/bcuKztzF4HEb5GTOexu5oYoIp56h+ICVpIqhEEVYsataKwscyZHLeoveeMubAo5PJYPBRWI8hvXfe5cxFVt5bGJt3NUTH5VXI/jnSfcM7PEK0dYwUo5BKtzIYXH7pw9rH3rWLzOI3NgbeFvYm9TvzUp8Vec+ZVktJJW8yatBakeurQmdY3lRR9yi8tgJNfOZ1VlljkVyqIJNfYAA4KadW66lRov4yWaRuxArlpzIFcOsRR9e4d2h7SCPveCy66MFZtVRB5hUGUKsegC92vaAPZp8zG0a+Fzm8N05z4x9v7I2oMM+5MxUxXlPnMpG+4ruOx1SjQSaH4q/kshWrLLNVqLK967Rq2f/AD7maweN2tN7l3iDYJlyu287UPuWMXyJv/clKrkM9RmeKGyKGNxeCrtFLZxeVizdGRvMx+Gw2Po4jEYmjUxmKxWMqV6GNxmNoV1q0cfj6NVUihggiRYoYo0VURQqgAAfIf1n9rxHM2hLlvKUkHTy2X8Y8bqQyH3lH1kEH8EglmJZmYsxYkksx1JZj7SfrPjF4e7lsZTy+c+O+xcXav1a+RzH2ZALWS+y6MriWx8PERJP5Kt5akM2gOvjI1OIL27+MsFibVa7Q5bzWxsLmcFvOKC5kMNkcJg8NuGaKRomeOvbjuIpkQxywWoqcnlrYp8g71zm5eUuQKfwdmpn95Xllx2EyUDz2p5drbbpLHWpVvibMlipTl+IWm6xtVaORDI39xwqDVjqfaAAANWZmPQADUknoB1PTwPJHnS+wzSxoYV6+95cEgbu+876dD+AGAPgK0kjARrFozsR5SsGWPQn8EEahfZ83nX+fhyd/s+8X/Lyn/Os3x/qi2N+qopc1kIYrNtZvsvExyRSZjNTQsiSwYnHMyvMUMsZmkGkcCN5s7xQhpFhtZOFKEcCCLH7doXZcjj6liWGStZyDZBoKctizKJOxWeBUjjPkxoO6xJaeONWRklljiJXtVEgkjijswFdNJWaFhK46H6PvL500svZr2eZI79pbQt29x6ezr48nzpfJ/8ALPmP5X4Xf/k9dPb19nt8RQ+WjSL36yssivGGk7gqSeYQQevQxgDUkdSW8W8jkbdWhj6Fae7fv3Z46tOlSqRGe1ct2pyqRxRorPJI7BVUEkgDxn8rX3j+Vvpr2xjMLgn2jBt+fFYLfPIsGZXcGe2/vFNwdtu9WwjUcNbmMNSKrbNwYwyGGtnamTiSNAH+MmWQPJFCTJ2rHBE3mFdXBEuifhAHXQBgTqfnyO/XTREVZRG/e4JWTtKt3IO0hgNPaOvXwWYszMSzMxLFmJ1Ykn6fr+X6x41DDu8lq/cyRs3lMvYV7mBOvae0NrqF90EAafNn37v2b7X3Fl/jcdxzxzj7kVXcO/8AcVaBZHq1ZWSX4PHVPMhky+XkheKpG8aqli5Yp07WYv5L04bMtccz46KLb+1aW/s5j97YzLCOqJruY3/Pj7NC9XZ0ustWHbVR1EsCmwxryNZ2FtD03cP+oLnPkzd2Vo/lFxttTYlCpm+LtoDfuM2hmN5b/wA/lL6YCrVFXIfHUbMeXfH+Z5FbL5HCCwbEO+vU7QxG6d/8+74z+6csnJ3KW57G7M1szEbqqVsa+zdgY6NK2NxmPoUq5xmMsLSfJQY+WfHfHvQkNYe3/e6an5nT2n/F84+0P76aHVWGvuN3ggjqCRoOo9vzMVm1wf5Z80cn/lDiuF9l3IMlFtq3kNux0/yj3ZvTM0woixeGGSoyS0IbCXMhLNDVrGCJrWQoYLkuz6r9+x7j27i5sPj8bj8VsjEcf2Kk8VyF5s7xNisVDtXKWgt6YpeyeGsWUZa7JKrVKph2dwFt/aPD2E5UweW23uzkH1HZalbtYduH9kvjo91Q5fhis9aK5ndxX+ylasYXK4+uY8i8FKpguxc3j91S4ba+2dnYbkjceV3vu5dt4Wvsrdud3luPyr26N17mr06i1rF29JF2XbthS80RVjLIidcfjomlsVcbBFVglsAsbRrQQ1ijunlkKI40HugH6dFDAIvnTRxIFeWON2Ldgcec5SpWDuilR36+WF0GuvUassU9ey6vEhFfz3XunYJGPP8ALEY1J+lx9I9vT7j/AL3gkozMjovndzEBfL7UhfXUdAvuaEdAR1GnaPuynuBdySqq+pRF1U+YuntY+z3gdAdRoVPyd0hKwRFTM4IDAMdRHHrrq7aHtH7Z0UEjK5jb+689sfJ7izcOe3NVBs7k21nMnG16X7Vlwdy1A8VxTekirvFaFeCDvihrJ5rt4xTckbb2PuzZmJyWM2zHm6+6t2X907zyOXwl7NPkYtwZ+zenj+HmrMLnxuMiTVlhpQiv2vBNhMXk7WB3hUs2qV7Ym76o2/u+ncpS2UtVBjJ3ZLEsSVJZrEdKaZq6afECFyUGn+//AIPuDeTNLF3ad3lSPH3dv4Pd2ka6anTwVa3ZZWBVlaeVlZSNCrAnqCOh8fr9p8DzoZYe7Xt82N07tPwu3uA101GvjIZrM5CjiMPiaNzJ5XLZO3Xo43GY2hXa1fyGQvW2SKGCGJGkmmkcKiAsxABPjy+MtonaODf/AN+JzLgM9ivN7T3f+M3wz5uL3Fc7ZobFG5+UFrbnld8F6j9r1j2NkruOq/Hbn3F8JLvLfOUhoS7z3zfo+aat/dWapwQef5HnzR0akUcVOhAwp46tUpRQ1o/kPhJLCOxlQSQQdzIDGT7s0raa9rEaBVIZhqe5R2lrW5N6Z/GYDFo8xe5krEdf4q0teW81KhWX8ZZsvFFK8VWsjzSdpEcbHp4r/wAU+1P4pti2vg5/4y+R6VezuPIUZhjsh8RtTZv46B++Caz5E03xFO3F+BbpzroMJvzdOAwef37hcHjcPBn5aFkUqrY+/wDbCXMJgcjZuQ0pUutJPWnDSWoVbyxZZde7+5H1AaF3KuUjUsE737ASBqR9H1AdTp4CxBtFL6yN0eQFvc1QEhQBp7oJ66+8RoB+v9r53Ov8/Dk7/Z94v+XlP+dZvj/VFsb9Uz7fwNb7V3CkcCWrUio+B2xNeKGi24XSaKaSV4n8+GhUBlceV58lOCxFa8XbNu5Zy2TtCEWLWYyFjKW8gO+S1GtaQBIIYVM8zV6lWKCCHzn+Hhjdz40nrtBZmlvWoAGeOOKOCNJJY/hm1ChgGCnQHVV193r4DTSSSsB2hpHZ2C6lgoLanTqTp8tvJZG3VoY+hWnu3r12eGrTpU6sLT2rdu1OVSKKNFLySOQqqCSQAfG4+Odp15LfpqxNDCrv7kH7JzuDym6N6YrcFfOPsHZ+Zlt1ZqtVESuubyK44z1VSetXkgs2q16njcNgcZRwuLw1Sjj8Rj8XBHQpYrH46slSljcbSpiOCCvAiKsEUUQEaqqL0GngOsrEiUzjv/GL5xGhmKSaqW/4xGv3/mqqAszEKqqNSxY6AKB7Sfo8L5sTQ97BF8/SHuLfSPN06D903sHTUjUeCzRyKqyGFmZGCrKBqYiSOjAde32+FtL3CKo0cs7qSNI2ft8vp7TJ1QA+3rrooYj9f+L5FWd2jiPcGdF7ihKkI5X6QG0LAdSNdOviRkkrtK0sPYlcXAscQRxL1tAe09h9pPt00Hzs3i9y4H7HwuzuN+P9u8e5H7NyVD8qto26Eu7L2e+KvO8V3y89lM3i/iaSpCvwfw7KbEE7v08cu8W+mz1K/wDkNX5TcdY7f+9M7/E5x5zH+Uv8Xm5odu7cxP2Zv1B8H5X5U35vPqWE7vwJY5PxbRbQz28v6yiPf+0MLufA5bdWxJvRvwZtmLem3MdlIrmb2nLuTCTi7j1yNZJabXan46ASebF76r45xz2V9ZtPNbQ3/tjknE8N7Eb038ZY+LgHce6cqtzj7dlTclSx8buZtrVg1SOlmyYciG825q4Hj8hP/I+q/wDG7/Gcd1/x7f8AkKXD/wAX/F1+S32R/FP/ABb/ABH2N5f2l/4X+29PjO7/ADbXyPH9qr/Qb9PHT/8AH+ODs7ivWbTwm0dgbY42xPMmxV9N3GWQi5+3HtbKtc5B3Zb3JbsfGbZbdNYrTkpYTSHHBfNpgOT4qcjbX9Z9PZnB8O59k5a16covTbxln6VzbmBq0Id4bTPK2WsHPRrnpK16Z7qHzqfxZWt7sEXjd+d2b/WUR7A2hmtz57LbW2JD6N+C9zRbL25kcrLcwm04tyZuc3MguOrPFTW7bPnTiPzZffZvG291ct+vyvznx7i/tj8oOLbXpR4e45g3R8bgLWNxXmby2dYGSp/BXpq2RHw5/HGAQSfipX8chfxjevqvy1+UvGO69p7E+I9KXD+yP4teRcx5H5M8sQfkzYH2vJh/Lm7cJkNadrzj549xfA2Pk/Xq83LKcoybpk5pqeljhujlH46G1DhhxQdh2GnwkUYypGY+2vh3ukq1Q9kJDeJHg/rSq2Ogfs0pUvQ5wG1ePtQKdHvXJpm1IL/jJW0JPb2roBwdncV6zKeF2jsDbHG2J5l2Ivpv4yyEXP8AuPa2Ua3yDuy3uS3Y+N2w26axWnJSwhEOPC+bT0cnxyHvrkX1RY/lfiPcv5V/kJwXY4J2Lsqpxr9sbqr5fbXkcj7asjM5f7Hxkc+IX7QJ+KE3xU/4+NfH9qr/AEG/Tx/6/wDHIR5H9fVfln8peMd17T2J8R6U+H9kfxa8jZjyPyZ5Xg/JmwPteTD+XN24TIf5la878ePcXxwxvr1Ieo7Kep7aEuM3DtPau5o+MMRxThOPtxm2mYymCt7S2Sr4KG1mqwhsV8j8R8fkI8fPDNGK+JrsfHF2dw+NF7Fce7d5L3ZvC01ihEMPt6/x/kdh1cl8Lcmie1rls1jKwgrrI/47zHTyI5nR2nSReySftSXvNyy7fjIjcUsO1eq9zKFJ193U6ssryd+rxPHEsbBFhVm1EcfeGKxgEr2KRqCV1AJ1jq4m3WitZrK0sDWsRSpB8Gcg8yyzCOvGVYEQ9pmVBIusUqFWCqKFkT38ltKLHQY3I1slbfIw4ueGdK2PykVe3IzaMJPKaGlGiqo7gpAVPAhng0iCSt5EDwVoNfKY6RjsEi92ujaTanUjQg9hDQArC66orSCSVQjGLWbToGbt7yo6AEadPnhI0eRzroiKWY6DU6KvX2dfHwy9rsZVmnlUkgsiFI4Y2B7SE7m1cDqT01UAt7f2v2Pp+6hFIB0dmY66KkaGSR27dToqgk6Anp0BPj3AVhQCOFW01WJOilgvTub8J9OhYk/T4btGvapdjqAFVempJ++QB9ZIA6kePLRRHCp1WMBdSQCA00oALt1PU+zU9oUHTx0/X/f+TH8rHG5Klvqjk6uTmzWN3DnaX2n8Fgm2/WoX6UdjyPhvI8rzYoI4vO8sRzmSCSxDNk8H6iJ93752m9XGRbR3LgMRDuenPlL8trI24ZN+Z61jbBlULNGaGQimnKxq8Br1Yk+Kxe5cDNZsYXM1hdxlq3jMniJbdORiIba0cxDXsLFKB5kEjxBZY2WWMtG6sfuFiFAhncwuncI+90RmDwwM/XvYshCr1YAj6gcntvifbMfI2fwV5qG58n+U9LbnHew87VkJ+wN87vrxZK5DlWjSbsxmIwuSt1naqcnDjqt6rbkobj5Uz9Tk7NYe3j8tt3Fy7VxeC452TuTHPG6bo2Js6dr1uHIloY5IclmMvkrlNjYXGT46tctVZPlCqpZmYKqqCWLE6BQB7ST9Hjz947kq1so1aeertumkOS3BklaKx8K2Pxld3YRztXmgju2BDVWYBGsISD4xe4cbh9kUOK8qaM8+G3lU33tbl/GxSUlgzMeSpWa81FbVa957xR9hhswogSwqzLaFzAbqze5uXMTZyVfMVanMM+D339kZGCq9JrGKnvUElTvicqUkd1T3jEsZlnMv9ydbZ8rTr5Gull/p7ezQ+Xr06yadD3KH008N2qsSMVbyozIY+5R2hvxjMdfb1JPtOnTwB+z8/nX+fhyd/s+8X/Lyn/Os3x/qi2N+qG29t6VPt2aNTfyPbFNHt2rKEZTHFKskcmRmjcPUgmjaKNf85sh08itcSDzJmj1uEvYtWppGsZBnkt3bViUvLLLLK7TWJHLPM5ZpCzMxMSSN3LCpSLUKWVNdQhkHvED9yCen0aeHiR9I5Ne5Csb9WjMTsveD2kqxUldDp4/x/X49v+54t5DI262Px9CrPdv3rtiKpTpUqsRsWbdu1MVSOKNFZ5JHYKqgkkAa+NobiWPNVvTRsq5vhb3xOS3RtfOcxbmC1sNt7O7apYWSk8O3KLPYlq5oZSO7YsCeoaUNMzS28dgsDjKWEwWIpVMdisPja9enQx+PoVlqUKNOrTSOKKGvEqwwQxRqkaAKqjrr854oPL7e6RPiFRhLNGSQp1kJKarqCE7dQdG18aew/wCH9oeA8btG666OjFWGo7Tow69QdPCxu7lE17FLEqnce5+xT0Gv06e3x+x8sk00ixQwxvLLI57USONe93ZvoAAJJ8cn8lerb1jYbh7g7bu88jtzhHgeHlfYmwMutHEIUx2/beJ3xJNXRpqth0muSYmW1ZmlmhSzXrVIoJOLPTzxB6oMJ6i/Srz5BkMJgcBBv7ae+stw1vtZ5bFCOVtnyy1oPtK/PH3TQV6MNpbUxlrPNQSxIdf+58u1M9gd1Y7j3lnj3H7ho4PO3tvVsliN4YjJVjdx+z935CkI8lXrwZKOOWjeie0lBLORZMbaltAx4nGX+GMbtujkMlRo3NxZjlHiixiMDVt2lgsZnKV9v5q9fetVRjPOlGlYsFFYQwSydsbZHEtmPyp5V5B+xMlytuqrNfjwE93Bx2vsLbW08Xa7BHjsWL1xI7k0KW7sksticQxNWo0vnqqgszEKqqCzMSdAFA9pP0DwFQqZY5Ffz45GIUqNQkZXQahtdWBOug7Tp1b5v3/FvhrkfYGI39sitn9u5XNHI5G3RsY3JY2y1qKXbuRwE9fI07hQTUXs0rMchjls1JdIJpe7N28B6sruF2+b96xhsXmeF4twZbGYia0Dh8flc3S3Pjku2I43WGzcr42vHJIhkWvCsixrk9g8PUcgs2fyyZTd27t1zVcnvnds6SS/YdfP5inUomSDHxSmCjQpY+GtEGkn8o2rNqeZdSh7kVx2uj9G9gbsJ0P1qdCPpHhSVDgEEq3cFcA6lT2kHQ+zoQfFc0LNSjZxuZrZrHmSjNahlnqGc0qF5aTeZEskk4R37dQqKI1l11U387l5cnDJjqaPt+KjCm3JJ44l+J9zIMZZ0+LHfHMIo5lVSpYqOkSySze7Ce2OKMSxpPIdXkZmMB7h/wAH3vYusjKO3wixPLLJ5s8ss00Sxu/mBO1SQ7k6FWPU/T+z8z9f7HjTr+17fA8+UI+oHkoPNmUdwDGQAhVIGoKswfUAFQD3AIB2r0LAM+jupbtd1J01AYgaAdPvkk/ddVHu9yoWJCorPr2BnbQDXQnqfoP1eHijbVW0WR117ZeyQspUsqsEPuntPtIBI1AAC9yIOpLOe1VAGpJPtPT6ACT7ACdB4RNdEj7u1QAAC51ZtAOpPQEnroANdAAPmWcRn8TjM5ibnlfF4rMUKuTx1r4edbUHxFG6jxP2SokidyntZVYaEA+E3d6aL+5sTyBV3M1yalLuyCtBf2rfnhsHbEKZJI6tmtRtV608cGTnYTw/ELbkuSCtGqcUcnbE/JDkQY2DLFqN+jVx0tW3iW3JDFawebti9WspRmpa0q8l2x3GeSeKpHXmEXs+dd2lgaOc5H37j/hvtDYvH1ahlszhPi6iZKp+WGWydmlhdu/E0me5j/yky2P+PjikTH/FzgQt8ZzJk/Kxkn4o8PbI3LkJ+NzDD+J793bjOOw2Y3T8bG9qO/i8lHBgpas8dOxhbc1T7StY/DYbH0cRiMTRqYzFYrGVK9DG4zG0IFq0cfjqNVUigghiRY4YolVUQBVAAA+W3kcjbrUMfQrT3b967PDVp0qdWIz2bdu1OVSKKJFZ5JHYKqgkkAeP4u/yB5L0/wD06O1f/Pdf+If25/5s/n//ADH/AJD/AJV+K/43jcO2+VMztDbcWYoVPszcnCGb3XhN04Vo7kVqWFZtzVbEZF2HujeaN0MMYZOyV7HfUr3tqbUrDOw1qsB3Ll5Zsxnmlr0pKM92tavM6UpbSTTfFjHRV45A/aY/LVEX9fT+4X3vuHuNrIP3anTypEl1DwyRMQ3QfhezqdB0Dfcudf5+HJ3+z7xf8vKf86zfH+qLY36mPibbeAljn3KVhF2ZI/iI9vxW4hNWMqMrRyXpY2WSvVbXsjaOxOnlSV47T+ZYrRNLNPYkkew9uWzZszNZuWrE1fzmaWWR2klllPdI7MxLMWPgiDV1aMozzxRat3H3mWP3uzpoAQxP0gjXQfJ/f8Z/kPe96Sht3b1R7Nlq8D271ycRtLXxuMpx9ZrM3YwjTUKAGkkZIkkkXaO4+XNrwcNcR4nGZZ8pwt+Vmazm5+TZM7QgloV+T1xgx+PTEKkiC1t+1WmcywWalw2aN6WFamMoVauPqUqkFGrjadWCtUxtKpGkVSlVghCpCsaKqLFGoCKAn/CVfnSyDzAfLMSsqqUDTDsZJCwPRo/M00669R7PHT+/p9/x8Kz2BaZxAoKRCKKz3hDG5VmLqTqO8aEaa9ra6DrqSSfb825TdmVLdWxVZl0DKtiIxFlJBGoBOnQ+OZfT768dq4XaPOvHW/sumL3JyDyPyDxhtrcWzlrww1IqOTx+axeIV1dDeqtOUe5VuQS1WsIkhj4v419PPEub5O5ipZOru3Eb34o5D39vrjzj6zhUXMRZvc25czvEY2xDXjCyyrTgyCK2leVPiGWBiB9f1/dVl9s1hZVTU9ErnWGSTT6S570Gv4IBOhLKV0+cbUOMyGVmZ/Kiq46Bp5PMMTyI8/bqUi1UK0gViCR7p9nhZbIJvZDJtnsuiKor0rVx43tQxdrPpFDoF72kbUgt3AEAeJTH5Pw8JmSKaVQVmE69HklJHvpGQwjUdwYDSPXvIEaxLFGva8Z7VErxSQp5JlKEjUqAx0/dMx+nQeB+39H+Dx9I/wC/87RQW0DMQoJICqWZtB9AAJP3vDeSVdvdAmaP3lKjVjD369vXQq+gfoCO3Uj7sEUFmYgKqjVmYntCqB1J6+NXb4mQf+U4iVgU/VJN7W0I0KxjQg6rJ40J93udwgAWNWfQMUjX3RqAB0H0D6h4xG9OL/T7vP1JbgyO9Mdtm3sXY0+agy2Mw93CZDKWN1WHwWFzs3w8E1KCo4amid9mPWVW7UkMf/xLHnnuZw7SHPb+LBVUhUT/AM930BJJbqddF9mnX+yz56/6939/J54/ss+ev+vd/fyeeP7LPnr/AK+39/J54/ss+ev+vd/fyeeP7LTnr/r3f38nnj+yz56/6939/J54/stOe/8Ar3f38nnjcMGR/qoucYchuXaGW2Le3HSyW749yQ7azEUiWsdUy8/G0kixK8jTxwuHiEoDmNjrrU2ni/6vLkzMbcjzkuXuJb2ZyPQz1qK20Qv1lzWM25GjSskZWC3dq2pIwVQ98EUUCdP6rPnr/r7f38nnj+yz56/6+39/J54/ss+ev+vd/fyeeP7LPnr/AK939/J54gqRf1eXqI2psY0YlyuI2hY33jN7Zy8Z5Yr9KfkS3sSy1DFWacnlMmFxtLLwWESzTzdYgxGnt/b/APVUc90cXR+IeNH3LyRet2bd62+RyeUymTyHH8tq7eu2pZrd+/cmls2rEstixLLPLJI39lnz1/17v7+Tzx/ZZ89f9e7+/k88f2WfPX/X2/v5PPFtMf8A1XfONW+9adaNm7kuQ79OtcaIirYt0YNhVnmjR+1niSxEzqCokQnuEuV5s/q/fUvyNhobIs4XYuIv8h7B2Tjm7bqL8TjMXsmzYsywC4Fq3Pi47QRPLsT2Y27BWx2P/qp+cqFChVr0sfSo5ffFSlRqVI1gq1a1SDjoIkUcaiOONAqqAANANPDM39Vrz4zMSzM2f3+xZidSxJ486k/SfH9lnz1p/wBO7+/k88f2WfPX/Xu/v5PPH9lpz1/17v7+Tzx/ZZ89/wDXu/v5PPH9lnz1/wBe7+/k88f2WfPX/Xu/v5PPH9lnz1/17v7+Tzx/ZZ89f9e7+/k88f2WfPX/AF7v7+Tzx/ZZ89f9e7+/k88f2WfPX/X2/v5PPH9lnz1/17v7+Tzx/ZZ89/8AXu/v5PPH9lnz1/17v7+Tzx/ZZ89f9fb+/k88f2WfPX/Xu/v5PPH9lnz1/wBe7+/k88f2WfPX/X2/v5PPH9lnz1/17v7+Tzx/ZZ89f9fb+/k88f2WfPX/AF7v7+Tzx/ZZ89f9e7+/k88f2WfPX/X2/v5PPH9lnz1/17v7+Tzx/ZZ89f8AXu/v5PPH9lnz1/17v7+Tzx/ZZ89f9e7+/k88f2WfPX/Xu/v5PPH9lnz1/wBe7+/k88f2WfPX/Xu/v5PPH9lnz1/17v7+Tzx/ZZ89f9e7+/k88f2WfPX/AF7v7+Tzx/ZZ89f9e7+/k88f2WfPX/Xu/v5PPH9lnz1/19v7+TzxsDe2c2vf2Pmt47J2runMbKyr2JMptDKbhwUGXyG18lJbr05WsY+WZ6kxlqQOXjJaGM6ovzFVQWZiAqqCzMxOgCqPadfBjjYNKwKyyqQVVSNGhhYe0H2O4/C/BX3dS+n3LnX+fhyd/s+8X/Lyn/Os3x/qi2N+pev0+JNt7clj+3ZQsGSy5MDVdqpariWu7JOkkc2QdHjmhqvGyQxMlm0PLetBdhSGawTLYsSTWpGmu2pb7Sm5kLcthXmmszSSOZpLMjF5ZGaR2LFm8AqgQCOJNB7CY4lRnOgHViCx++fp9vy/V4wGKG2d08hb63i+aXY2ydjYK9ms5uOzgcUmQyEkiorxVsbXearHavyxsI1nSUo0Qftk5p59hqZC/tu2LXC3FK169jBcSYtTFcqbk3FVqmenZ3eSsRuXKs1irTmj/wAwtToteeOPza0ZfsVoZp4mZzCR2x6K/uOug0UujdOgOgXQsxLMxLMzHVmYnVixPtJ9p+YFLdiDRpZdNRFFro0hHTXTXQD2kkKOpA8RypVEHmS9sLmSaR5Egj0sNKzkIdXZe0og9jA6adfFj71qn+3+Kn+nx06fr+vx5eidvf36+Wnfrp26eZp3af8AF10+nTXxr+v+/wDN+rxjbnN3Em3t6ZbECKOjuBLWc2vuhKlcTCDFz7q2dbx+RnpIbE0iUZ7T1xIxlEQk0YX8ZwhxhgNirlJHbJZKCTKZzcmRjkkWUUr+7dzWLuUmqo6h4aklwwxMWaONSzE9funce09na3Y/fpJow1j9z6xrr1HTXQ66eC7nVm+oBQABoqqq9AAOgAGgHQdPnFWtx3rnxSUkxmMkgu5OS28nleQtRHBVlIIbvK9R2/hFVNnPX7N172ZgrOKE5khhxFPs8+DFCsNFZ4Gd1aV0Vie4hUZ5O+bfPMG+sLsDa8E8iDIZqdlfKWhA0kWPwOKppLeyVwpFYdKVGCaYqrlIyBIfHMh4O5SxG+Lu3918Zfa+HGM3FtvPU6h3zjgMo2A3fTx916ZeWOFbkNZ4PM1jMgkHaeFJJS3k1+H+NF9whDodn01SGL6AzHVidD+6fRiCC0jaAsfwVBCIB0WNAfYqjQKPoAA+4fr+r6fBKlvNfVCdF7ViI94AnU6t7DppoAQe4MQPuqr01YgDVlUak6DVm6D75J8KI+5HCusjhzq/mDsKjToF7emn06nUkEAfJ3dnmLHo7qQ3b29wX3yhBAJIGuo9vt18dfF3KZS7UxuMxtSxfyORv2YadGhRqRGxbuXbdgrHFFFGrPJI7BVUEkgAnxkNv5XnnDWL+MmFe1Pt7avIG7sNJIY1lBobj2niLuOtpowBkq2pEB1Ut3KQK+7+Mt57e3vt2wYY2yW38jBeWlbmpRZEYzL1kPnUrqQzwvNRuRxWIu9RLGhOnjp0+Tr4/wB7xV4C3ByJ9n8tXcvt7A1tp/klvq35uV3VUrXsDV+3aWMkxi+fFbrt3tcCJ36SMhVgPkw/FfJHIf5Ob8z1bE3MTgvyS3zl/i62dvSY3FSfamBxlqlH5s8UiaS2FK6auFUgn5mQzOZyNHEYfE0bWTyuVyduvQxuMxtGBrV3IZC9aZIoYIYkaSWWRgqKCzEAE+LfNmV3dUXi2lQiysu8MfSy2aoS4yxkVxde/SrYWvYs2YZJnQRSV4HV1IkUmM9/i/vLh7df5X7bxmcsbcvZL7C3Lt/yMzVo18jPT+D3RTpTt2w2oH8xIih7tAxZWA2vt/cW58Lh89vbIS4raGCu34I8zua9WVJLkOExepnsiukiPakijKQoyvKyKQfl0/X9fybbk5o3v+RibvbLLt1vya3fuL7QbBCscqNNqY+8YfK+Mrf5fs7u/wBzu7W7cDu3bl37R29ufDY3cGDyHw9un8diMxTTIY638Jfjini8yGRH8uaNHXXRlVgQPEeB5V5e27t3cDuEm29RrZvdu4caXqRX4HzmB2ZVyFvHpNDPFLXkvQxLMraxFwDpJt3izl/b24NxI6pX2/kKmd2hnsoxqz3pPsHC70qY6zkRDDXmlsGhFMIUXul7AVJ+bl+F9kch/bfJeCtbgpZXbX5Jb5xvwtna1h6uej+2MvjK9B/IkjddY7TB9NYy4IJ+X2eP2Pk6/wB/6/k6H9jxgL/M+9PyNqbosX6mCm/Jzdu4vjrGMjilvR+XtSheaLsWaI6zKgbX3SSDpt3em1r/ANqba3Zg8XuPb+S+FuUftDC5qkmQxtz4PIxw2IvNhkR/LniSRddHVWBA3Pidq7mw24r+y8r9hbrgw16HIrgM6oYzYTJz1S0cVyHsYWKpfzYToJUQkA/L7PF/gPb3In2hyzjMxuLA3tqfklvqp5GW2pHPLn6n27exkWMb4das58xLhR+38Wz9y6/ImC5T5g23t/PmUw2NvY+DNbv3Di3+Fiux/buB2XVyNvHrLDNFJA96GJZVbWMvodDg+L+YtsZzPNYSrU2/k4sxs/cOVmatLcZcDgd61cdbyIjiglkmajDKIgushXUa/sfJ9XjGf+YFP/m6/MUFggJA727iqjXqzBQToPp0B/Y8BYj2qvmqHVeySVZPdJlIJ9q+72hu0DX2kkn7nzr/AD8OTv8AZ94v+XlP+dZvj/VFsb9SwJjHWPM5a2lSnIYobHwNOE+flspJXkbUCOEfDwSmKaNLc9UTRNE7jwjzOJE/Hs73p57lixPKNZbFqxOtiWWV3cyvNOGMj9zMzOSfHc80svuvGVllkdWilGksbAnXRumuhB6AgggEF2AHRFAXXRUjURxoNdToqgAEkk/SSevy5DhjhHacXIO59ux0ouTN6y5OlDsfhqXNXRSxs+4azz15s1chRLVuXA4+3BYlFc1/iK7Geapns3Szu9977w3MqV8zvzkncsu7N4WMZHFEq4Kvk3jhjrUDJCs5p1YY4i/bqvZFAkQaed0La9qQxpO4AOhMnc6Bdf3I1J+kgAqWRYYpFKlu+SSQM0uoAXSNRogGhOmre3TuOg+bIGTvLJoh7ivY3eGLaD29AV0P16/R4JChASSFXuKqCde1e4k6D2dST9Z8a/UR9XjsHb+Nsdz+9q48iPSM+Xp7oPmN11OunTTtOv06/ST+pUjjHc8jqiLqBqzntUatoPb9Z8LGGDJGX0KGQo5ZusoV/ZqAo6KOgGo1+b7fGKwlzM/DRP596zg4mEc2ahrlfJSSwrBkRGDMUAJcBmXQxd6RtjMPSger39txoo2nh8/uB8zJWyXHcGZR3yez3B00HjvlikEAK988SieIKToSkiHsY/Rp3+3pqD4zvF/LVKxnuJ/TNxRg9yYXYFi1J9h5fN7jpYbPx/aNeCQNPHYmzNd7aEAWI6UNecND3Rvn+aeMePdlcV7x43v7aW0vHW3Mds3G7o25uLdlPbtzC7iw234K1Oy6WLda9WtSRtLGYPL8wI5XxwmT2j/z0XGoAVQo0GzKSjov3vaT1PtJJ+4ezwk84Hk69wj7+2SwFbtKIoPcFJBUyaaDQ6EsApLudWbT6AAABoqhR0AA0AAAAHQDp91Ek+teJgGR5I37ph+FpXTT3zp111Cjpqw1GpEYkSIlWEbyBzqqkAsVVQT1bT3RoCR9fzJJO2Mq5WEd49/u181ng++vaFc/QHA/deCOg1Pt166HqdPG0vRjx5flgwqZHZtLcONgmmrQ7p3/ALvlrXsBUzUsSkyUsdBYpzxxr3IJ5JJHVpIIfLoYDd+0c3v/AHWtFo8tvq/vLeWBvWslPDpNaxuD25kK2PrwRSEtUglrzsqdqzy2WDO2V3BxjmMY3p5imSC9l937low3N+7GyaKZNuWcJt+GxYbNYiSUzwWZ6NKrNLW70lijnaDxFtrL1Mpvvk2/inymP2Lt2WrVjpQyA/Z0+7twWu9MdBZKny/Kr2rHbpJ8MY2VzBi+UuG9w8bbftGvAm6MBu6LkRaFmxeigezmcL9k4edKUELSzzTUzase4EiqSs/R+SJ9y4aPYUe3PyuO7vj4WwX5Mmj9qLm0yCkxtXauRKrqSCpHbqSPE2J2hwnuPdew4L9et+WWQ3lV2xmrlMSBMhkaGzWxVxSoHe9SKxlIXlXt84VWZlTi7lbj6zkLG192co8CWKSZbHTYzKUrNLBYHF5TGZGpIWUT1LcE9aVoZZYXZC8MssTJI3ycQf8Ajs8Tf+d1kPkuZLI2YKWPx9WxevXLMiw1qlOpEZ7NmxK5AVI0VmdidAASfF7EcZcLZvkbbFIyV492Zze0fH75S1DakhexjMCMNl5fgpI1imrzWpYJ2DlZasLJ713ZY2tleN+TKOOt5v8AJfIZSvuHDZfE1bfkSy7f3PDBSaexCjRTWas9CBlVi0JnSKZ48R6YKmCu4+lQfbXI2V3PW3ROtXcNe1Tu1a23MhtaKoiMlefy7aTyXZB3opEKsAw37wRyB6fPyq2fwnwfhL+ch/jXyuD/AIwIMbvnD7fhpeZhcRDaxWst2O35kNyc/ifKIIkLLyVvLh7g/wDiX23t3fW6572y/wCMvcnI32zmcVsrF5OfLflHuiBJ63nwmCr5CRMieV5g7mdh4xvq+yGybtuHEZijfxnG1zfM1uPH42ltc7eTB0d2TY0iGAyvNcAjxYUPI47NWaQ8M7t/8h7+1f43Nn5rdnwH8bJo/k99kb2yOzvs/wCK/Jqb4vzPs/4nzfLh7fM8vsPb3tvLmr8l/wArvySr7cn/ACa+2/sD7Q/KDctHbvZ9s/CXfK8n43ztfhH7+zs93u7lyXJg2J/F99n7xym0vsT8pxuvzfs3GU8kch9pHH4zt7/i+zyvhzp2a957tBf452Lsa7zJn9uXbGO3hfr7qr7R2xh8lX0SXE43MLQysl+1BIHjuKtWKKJx2LNLIJEj4IyW2MRmdqbs2fZ5Di3ptDLg3o8XLnK235cdbw+4q0ccF+nM1a3FHI0UFgNC5lqxI8LS8C/+gd42/wDOPp+N45XbNP7R3JjNq7hv7foEKRezdPEzWcVUKsQD5k6xpoT1108cnZb1o72qplZ68O4MHFvbfNvYeB3dmcvettu7IZ3dkE9CQ3oZHpzVqwyULTGSZvLmWNwmwd9+hnZ+Xp5CrcZs7tmtyHVptgbuOMV/b28Ntbk5By0NuOXzVkEypkJGVxDJAkQVydhWOUcXHhuR32pgxvnGw2Mbahrbqjx6R5vyLGImsVWR7Ad08id0AYAN0+byz/48/qA/9v8Ac+TO703lmaW3trbaxtnLZzM5B2SrQoVU75ZXEYZ3Y9FjijVpJHKpGrOyqbFHjngncO9ttwoFi3BubfNPYd63ZWRkmaDAU8Tm9K5AR4ZJbaSsGIkgiYaHIU9oDKbX39gMfTv7i2BuT4YZCKrLFClvL7eyNR2iyONitSGp8SFhnVgjWKlZZ4PMpcGb24/7Nq/ZmHy+d5QG7rIfDUMnipMlK8OyqeFsy2pIygijijvq0rMNAp6eFx8HAm7ZOPDkoIm3XNvXEwbwXEMimzeGxI6ElM2EJcJV/KHscAE2E7iF25yBtHKQ5Tae68LUz+GygDwLNjbsAnRrENgK8MialJ4ZVV4nVkcKysBkdq8YcV5HlzD4aaxQvbxsb1h2Pib2RrTmKU7brricvLcpaAdlyb4fvbXy4ni7JX45tcc8XXt9rvKraXcmPzO9Y9l53YeaqZNaBxV/HQYjLR245o2W1Wtw2VjkjPaQsqSxxcO2uZ/T/wDx8VMplt1jBUP41t28X/k3Yio4+S9Y+K2pBK1z4hXiTsmACeXqv4R8cRWeP9gXcBjObuKcJsjaWPxu/wDJw3uKMdmuNkuYmSruCxSmuZV8fCUgDyPWkm7fMeVWYjxieAP4tvym/jn5X21W/Kz8sPsb8m/thYNv+Z9hfZVv4zy/8tp8ZB3fg6j8LxvHh/8Aif8AyF/JPbOf3D+UX5fjc3x4wW4qOAFP7I+xMf5Xm/Ged5nxT9vZ29rd3cuzuL/4oPy//KzaWM3R9ufxgfkr8B9pbivYD4H7M+xMl5vZ8H5vm/EJr39vYO3ubPcmciZqvt7ae3KC3sjcmDSyu0rLFUx9CvGO+e1YlZIK8EYLSSMqgdenwFrgTdsHHv2lYjG6od64mxu84hUY1rx2I1COmLDsEElUbhKICSJ37QGy++Np3zlNsbv5D503Jt/ItUuUWvYbM4PN38dbNPIRxTxGSJ1YxzRq666MoI0+TObg2lZ+C3zvPKU9hbQyClhNh7mYrTWsnnaxX2T1KNey9VydEsGF2DBSjJ6gvUQuZ3nDvTK50bX2hHn8xhqtqnQyE+KyW5t05jDzV8lPasXopmrRw24kCR+bMbHnhIZef/TjXzGyJNgXMHJubaX5RZ3M1TQt5aPH1d1bcyucntZGvfq27Fdp43uNCYQZYhBJAwsY7Mb1t/H792Nmbex91ZRgFmzrUa8V3C5+wq9POsU5oksuP8pPHLIAocKvyYz/AKPp/wDN1+T9nx5spKxKdPdI75XA18qLXUa+zuYghR1IJKqzRrqIjIZFQkFtdNE8x1A7tB0Go6anQDU/dedf5+HJ3+z7xf8ALyn/ADrN8f6otjfJr8nXx1+n731fM6fdN2ZiZ9ai5ebAY+GwIq9mLE7ElsYeWnrA3awmzDZiaFyXmMUsZcqFWGNm8qOMtNPMSvcZGM79/a7t7QvsXQAe06ak/KFUFmYhVUKWLM3RVAHt1P0eIuPOHlwmf5Ru5HDVty2LE1bJ4zh3ZuZC/E8hbuxcdmss1hYpA+GwM12tZyTrJJAk9WnkHr4/ZG0MXVhxdSSxdvWp6eOhye4M5fk+Iy24s5axEFVXuW5tZZTBHFEg7YYIoa0ccKLK0skaLN0jiJa3GijvR1chU9ug17gdevbp4/bPT7h/3v7/AISMSCVYY1RSAO1SSZZIwy69wV2Yd2p19o6afqYza6CqpsfWPMj6VwwHUgylFOn0E9R7R9Xzf1/4PG4Z6tSstmP4GpbzK2J5kmljgIsUSZECRvXEcfmx12fu1j7/AMYOwRyxkxIslyWGP3XaKWjTWdJPMcHUuSvmAKAdPYAFCx+YyJJG2quYFk855JvMkluSNqzaa9B2tqBpp1JON/rAON9hZPlXjTeWxfyG9RGMwFS1Lk9t1cRWg03U8kSySVa3wGPovDflripBNSaGzJB8TVlbkvAenribkLD8SbXfaWZ5n5P5JoYrD16wh3rjam3NjbarbfuZSrNet5G1QuSGa9HIteCbtrshMycJ/wDoI+N/p/8AdNpfcPMk/wCI0cbK+k47yraspXRB2sCQ2uvQfSVLuSXIGp0AA0GihVHQAAAKB0A6AafPPiGWNQxIkWdyO8rK5ZVjKnoB2AMjaa692jEr7rCSJH18pe5dY3RU6ER9nu6sBoWZW+v26nx3w+Ya7lvKaQIH0U6MjiMkBhqNR06EHQBh8gRBqx106hQABqzMzdAAOpJOgHUkDw6J2yA9gMrIQ3u9WEQb2AnT3iAxA/c6spLszM7EszE6kljqWJOpJ/Z+YqqCzMwVVUFmZj0UKv0n73hIQAHgj8qVgAC03e0koOntKFvL11OvbqOhGnjFZ/dMj0cRPzJxHm48hYQJD9k5HAYmvDaWQKimGJ+6N3Gvb5bBmZlY+Oni3whmuUtrYLlCnWxNmTa+esz4QzPnvIOGx1HMZWOHH2b9lbUDw46tbe0yuHEPbqRy5lOZMbS3XPgs7ynuaDDZ2utvGWcpt3PLtfBULeLvF1lhx9WRTBXlVwnw8eoIQ+N97r3Bise25+N3wec2buOSGJMniLWQ3NRw2Sx0F3VZDXyEExgmqlzG8gglKNLBCV5AxkuUtRwYLmGlx9jpllcTfknfz2J3PaxXmJISYmsW7ERRlCmImPtK6E0t9YzH0juzkHdW6Jd0ZnyYWyUtfb2ZmwWGwr2hrIK1eKE2I4C3aJLEsgGshJ2xtnY+LxuC25Bznw3k6eEw9aGni8XYz9DC53JVaFOtpHBELNmYrBGqpGD2oqqAo+TiD/x2eJv/ADucj8m7styW+FTj7H7eytnef5R04sjgn24lRvtWHKY6eOVbMMkXdG1bynMuvlhHLBTvDG/1fHoC37vXF733BX/K7ekNq/tXBQb0u3LFfDVbqQVc7SxmChjkFqrXsZXFVqyS2NKtNA8ziPe23sVsveMm7eZ13ftPbkkP2Bt/PPt3My5jAYk1LV2Nqlaz3RwBbk69qrpLJoGPFv3uYa+o/wDeMyp8U/8A0Cexf/OooeN+f+huz/8A5xOA8Rf+hLw/+p2DxxF/6CyT/wA66745h73VO+jxyidzBe9/4ycG3YgPtOgJ0Hjk/KU38u5jd/8AIl+pIddEs09j4uxA/Qg9GUHofHL3JO64Ic9u/Z23sLLt25lVju2qeR3jkri53cVd7Hc4uGOt5HxS++EsTL3fjDrwnv7F4rG4/dm8aG+Mbuq/SqwV7uer7XGFiwNvLPD2meWCK1LWjmkBcRKkXcUijVOBRp/75zjX/wA46n43Dv8A3tk2w20tq4+TK5/Kpj8plWoY+Fgktr7PwsFm1IF7gWEMDkDUkaAnxvHl70zcn5rZmdm3ClPc97D7VzcuyTuKd/tjK3bGwd518NeWzbhnXSTH5CCmrDuEDyed33uYOK+cBNsJtzbbx97K7PuZTbuRvzxq74KxyDxxlRZxduqluaxWhrvbyMf4zWREWZ1HH3LOQo1cbnc1Tv43c1CkzGnDuLb2UmwmVnpo5Zo4bLwfFwwuzNHHKsbO5Uu3zOWf/Hn9QH/t/ueP1/T42Lt7HWJa+F3ZybTr7iSMSKLsOHwlrL4yjYkUhfL+IRbHlsDq8KMNOw+OKLW1MJjK2Q35s3Dbr3lmYq0D5PcWYzEcmQkTL3urzpT+Ikq1onYrDGCqqpL67VxPEVWrtvC5bknj6tPt3EolbF4ylyfhKVfdmGrUYpEjhquMhYsV6qBY4FeNIYwkca+OPdmZ6H4jCbry/Bm28tX7pE8/GZrJVsdehLxMrDujkYaqwP1EeNgXcVgMLjX2JyTtzCbc+CowUhgttZHbd+hbwOFiqoqQ1Xarjy1dAseleLQaxoPGQzWKvTVsnU4d5YrU7qsxmqra3Vl8az13PVGSKVvKYfgHQj2Dxyxyi2Op2N7y7rqbKhyU0cUt3Fbdp4iHMPWx8ravClyez/nPZoJfh4gdfLGm3cltXHU8VNyDtTbO9t01aEUNatNuizue/hr+VavDoqzXI6UNi0/aDLM0k790kru3p5/6b3x/7bMV4/8AhMcR/qug8cu/+hLrfRr/AO4xB45h/wDQab+/1i4TxxCiupePifbCyKGBZC3IWbYBwPZqDqNfo8cWYStamgx2c5LgkyleKSREujFbYtT0orAQgOiSSeaFYH31RhoV8cWYPHbewt3Gch7Fi3FvmK5Qp3od15HeVNps5BuGOZXW3GIpfs/yrAYCvGsJHaunjL7O23FHX29tfkbnfA4OtCS0NbE4vDZynj6sTFmJWOJFRSWJ0HUk/JxhmIIHkoYjlQQZCZVZhWbKbYurTeTQaBWaFk1J/CKjrr44UmxDwaYnEZrb+RgheJnrZbEbnu1riWY49Ckkvu2e1wGKyq/UMGbnWzmJIFjye1YdvUIpniDWMtn8vWxeOSvHJ1d0kkE3aoJCozdApYcuZmWFkoZPkXH0aUxBAnsYnb6S3lQkaEILUPUH2kj6Plxn/R9P/m6+Cfq8ayLIAyFotB2hzqUBLN+5BB10B1I7eh6gE6KFXtREGiRoCSERTr+zqSSSSSSST83XT5P1/se35n6/p+XnX+fhyd/s+8X/AC8p/wA6vfH+qLY3ycbcU+jDh7Ib45d5pymcw0nJ+Z21lMlxXwdgcdQjSzu7d+eMf2VVvd9kT4qLKySQymrMppXnaKpPw9lPXpvvhn1F+njmjkTBcYZveHHmLxGEynE+ZyiznH3a8mI21tCSRp0827NHaxuQhlgoywxzUZ5EeXiHjD03bQxm8PUp6m95XOPuJ4M8Kv2LhZaYp1srnHXJzVaUl2ObJUIaEeQsx1FeQ2LQlgryV5tjcv8ArX5B4W9TPpv3NunF7K3+uwMPt/EZ/jgZSxHJXzOPkwu19n2nvzRiwKqmDJ0nEE0M61JZqtjx6c/TtwFyXsvg3d/qSyu+XHOe8tt47esuz8NxtiKO4Z8FsfYm4Gix2Vz+bNyOGtWyD9i1IrrIgnEU0PqR9M/PvJO2ed94enDJcc2YOdtrbOxewDu/E8rYO7uWvtreuy9uyzYzGZ7CtWaGSvQYK9GWlNKDO8sknJua9BO5eHfTZ6dOKd/7j482/wAhcl4/HZbP8u5fDfCx5Ge1Uz23N1zwLXXsuV46+Ex8cSXDXmt3rELLX4W9O/8AWLLxhy1sf1E7isbV479SHGFeHFvj9+5A14MTtDL4/E4rB15YFsS1qvlTbbpTd1w2o79yKrLDH/vafcrV69Zr0qdKvNbt3Lc0darUq14jNZs2bExCRxxopZ3cgKASToPGJa+LIyLY3HSZNcmZhk2zN+AXs1ZtrKe9ppLbTvYeXVzJIzSayMT46ez5GaYTNGkbMRAF7u7UIne7ahF7iAW7T9WnXxPmDLYlgr15biQ0qFvKZQV4anxcqw47GxzTS2FUoIoa0byyMR5Sl9B4z3Im2cVZq3OUOU+Xc/l8rl7Nq/uXLU8NylmdqbQiz2Ru2LUjy08PSp12UWHUyiawzSWLFieYd4OqfESTBpo4A0aRgwpEzhiXLajTtOvTT6SP8fz1RSgLa6F5I4l6DU6vIQo/bPhS80MSuGKs7M51RgpVo4A7qT7R3KAR7PDRQqW72UvPMkfmEKSVWJAG8sdfe0du7Qewar49uv6mnPl9/bEG7u/t8n8ei+Zp+6117NP+Nr9HzpKJd7uZ7IjWxNSOWSxYmsHtrwNJGjIjMSG7WPf2kFUYsoYjKs6ZbM3ruXy0LGq3ZNYsdsWj1PdCyJGk3lgkdVbX2Kj1wFeaFrEBB7+wNMhhtzggjrp2JGNSNFLMqkjx7fGMxKrEa13DZ3IyuVfz1nxd7HVq6xsG7QhW5KXBUkkLoRoQ2vs00+jXXx+v9r55eQd0UC+dKuuneqsFWPUdR3sVTUa6a6+weNWJJ0UDUk6KqhVUa/QAAB977jNH3IF1imPcdHdoyYVWL6z+MLEfUNfo66jr/wB7wCI43jUgStOzx14w+oVppUK9o+ke9qT0GvsPt+j+906dfHcwHmTyKIierLDFr5rgN7O5+0Ky9T2uNR1B+bMQY1PkldWJDlXlVXWEj90QdGH/AAO7x09nyY3kTjSfHY/mTZuHs46ChkZFp0d/4GGVr9Xbs2TdhHUvQytOcdZnAhZpjDZkhiKzwPxdl/TluPfWY23BPg03/leIN873zbLHB5FKxDuvYtv7CyzVk7PLvGK157L3WZLLlyzerH1e/ER7tTJndu29r5q5jchuXMbsv1lnp7q3VXxplrY+vRSUfA4oeXYhsRIskNSKqkVjJerr0iVLG4pbuSyG8srgMJDjbu6tuZ/JVpYN0w1tq5BSuZx+SEsjpXpxz2u+aWL4YLHHO+I4e3Pwla4i2Sl6pltxtb2Puvi3Z974e9DFRym583yDYt3LqY93+ITGYlpJH0M/wdiSvE8Nv0iwZQiG/gHktbxel3yS8hNk03MN2fAeZ3CFMlHH2VRN3ioq1zKx1kO6+HdncAZLkjbuQzi5SjI+xN28gbGhvWP8zkz+2d17Gs01iS/FHXeevfshoQiGWtVmMwbhfkfmbYO/N2bh3ByXx/yDyFvPCbayO4trbcexuZVsY/Lbr21XkwsPwFWCIyRU5/hqsJjiQiOMafJtDkLi3hrknkHHbd2DsaeDK7Z2Bu3c+32zOF3JksicbbvYGu6dy6xGaFZlkCuOq9ynx+hR/R/9QH77+PU3xNz3xDDwZl7O29nR8aXbWwuSOPqefzTZO3m7dW9Y3lcttPAk2Mx8M5qL+KjsMZUlDonjc3BHHPppzmRTcm7J5Yslu3j7O5LBbe3LbpJhrOWwfIWPu09vfDOsNaQ2r12xQBiWQMEeXzNp7r5h2Hv7esWWy+Yvbx5Z2ts7c+f2TJneStmWpLOSs7lx9BagSDJ5AVshITHHAVkkPbEoJxVbjDA2917j2JvipvKxtvHNE2WymCgwGQxmT+xqchDW7URnikjpw6yzKGWFJJeyN+V/TPvn0073xO0dn8O0q2xsseK+RsZvfP5mlyNiJKOD7Mo7Q5BlpS3G8nHY4SJHArtoiyMd64PkXY+7tg5q3zBnMpWxG89tZjbOTs42bZ+ErxZCvQzUMErwNLFLGsqqVLI6g6qQH9TvDXEe6OS6ORzWB3ftW1tzbGd3vjUv4badHb2Zwm7MZtLS5UR3WVV81oRPC+sEzOkoi4L9ReS4eu4vl3b2L3nt/knirA4HKYzclXBNuueTauaw21M5asZOQeVEWnoAy2+6yskcJhDsmS413pw3ltl7C4729j7+4rMvH25tsb85Uu7ZorLgMSNvZeWW5lbVi1WSdkweLgrLOQ8/YohiO5Ns8l7G3TsnLXOUtzXPsHe22srtzIWsVb27iqyWhjM5DDI9eVo5YxJ2FGKsupII8ZjkT0y7DzPK3Hm5TlKGHgwe2Mrvild23kZTej2hvzbW3H+1a0uOlSB4shE8MUxjjaOxrJYqptnnPlrh3dUYksJtTZXFOxtl7kuX9s4n4WSzmM7Y2XUORyeMjs2a6efPm5RZnkeNYwKkVZV4Vw2Zx93E5fE8U8f47KYrJ1J6GRxuQpbUqV7lG/StKskM0UitHJFIoZWBVgCNPG6tibnqm7t3eW38ttrOVVcxvNjM1RfH3FhlHVJBHIxjkXqjaMOoHjP5bgnaGQ5i433Lfel5e39tW99YXeGPrV7T4F94bP26y5zFXKSzea9ms8EIn1gS5Zgd45MHxlurhG/xbsvG38flcrWu7P3FxVst7BuihBuPcGV5Fsz3sgaK2HkNDFyTyeWpmjoyyoG8bC4gxV1soNqYyb7UyzKUGV3Bl70ub3DkIY295IHuWJvhonJaOERozMVLH5nLfNPFnpk5J3bZtb+5VgxE2d4g5NzO18lhtybltmPJVZNvrTeZZImWSvNHa7GBDaMCPH6FH7f/AJD/AOoHp/8A3fxisVzXtqtw/wA2ZHIZnceKxV3bO5dsUNtbo2xuPI4jba5PBbjkt5SvUyONCpZkLSOEsGxDG6hImtcHYX0+5TkPbeMee1tm4ePNz8nYjA1chcs2LDba3PxpajhKWZnay1PJySywnt1hgDtG9j1g+rlrEG9bFibce2tt5iWgd0ZHceYxYrwbl3LjcRpVxdalUmMFHD9kU8EyKj16cdWOKfiTf+3eK+Rs7sXF7u4FtZLemH2TuXJ7UoVsPnKkuWsXNxU6z040qorNZZ5gIgCX7QD4rbe4+2burfWfHJe1L5wmz9v5bcuWFGtRvrYutjsNFNMIoy6B5CnaCygkEjxs3hvlTa+e2zNuDZ/Ie1d1bb3FibuBz+Po7k3LloH87G5aKOeCU17CzwM8YPVJF6aHxvfBcV8R5bl3aW6o4ljtYrY25+Qdi7lqY2zIuE3I8WyJo72LyMKSTxvUtWYW7XbviniFeYbF3J6lruKj5P5Uw+D3YNs4s1vs3Ym323Pc23gNpxjHvPAiwJRMvZDPO2kgexPNbewx4Mpcb8d745Cs4bNbyfKw7H2nn91SY2Ozj8bHWlvpg685hSVo5BG0oUMVYDUg+MHw9Jj7eB3pnPS3h9kric7BPh7mM3RLxvFjYsZma91BJVeO2FhsLLGGj97uUFdPFfh1PTNuyXYe+uUtt0+Qc9uTj3elqht6lVvjB5/N7c3rirNfCCEVS8ouyyWa0gijeNzGfe3fyVwbw9uHkrAZnIbul23cwOyM7vzaWd2ZueybcWG3DU2e5u0J6UrQ/ipLFaRpqweMy1W/GbG5q5g4i3fmNwb1hgaptPjzZuc3FS442phrUEuJxWTg2+MiMaZzasWFp3rb3FYSta7ZSyre48oXaeJ3lh72P3bsbJZJJBRi3Hi6ktT7OyUsIMkde7WnnqySKreUzpMY5PKCMfTPtH09Z3JpUyGUwe1tz7l4/wArmamy582Wfu2/yNTuw7VkpV7U0lyC1k5rdSN2ZZHasohXbmW5Q2Jv7IU6D7xt7m5Rl2zue3szI5vcPH123dsHfNqsKlpmvWjWaz55E04PazFhr43dxLvEzQYrdFKJIMnVSN7+Dy9GymQw2boCXoZK1iONymoEid8THskbxncPxjsC3zHxzuXJTSxUtu7ezHJGx89fr46NY9ySbb2vNFncHcWKSOvNJKKiWXgEZe7DWhdcDtzkzjy/w5xrt3I1bFynnNs5njbY+GvWak6HdBwW7p5M5nbnlxyV4vh2tJVMvaBTjtTSSbS4l2cGnx226kjX8rPEIbm4c9flNzOZ+6nfIVezYZ2SIyOIYhHAjFI1+XG/9H0/Z7f+TL4WR+srdjxREKwVNQwlmVwQQw/BTT3ge46L297MxLMxLMzElmYnUkk+0n5n6z4z/CvpDweI4Q2Px9QwuUz3qE5X2pMMNvfN5DHtZk2zsefcOJzFW5Sj89Y7EtDDWJFs1m8y5VhdI7MHo29XWf2Xv3lW3xhZ5MwPI2yMSuFqZGRN15SvPti/DTrUKlvTEV6t+tbgxOOaJRJXsQTyj4p8j6PPRLb2dsHN8ebZxe8eWOXd70sVfr4f7WxceUxeGq0c5SykXwckd2jFJJVw1yzJZmQKatavYlkwvo89bU+zN+Z3kXbmY3bxVzBsWpj6MGdOJxcuZyWJuUcLSxUAqQxU7tdHsYalZSxEe42q9iCZOZOLOEvUdsn0x4D084jaEmT+M442ryju7kfI742xDu057M1N5vHDiMBRjK0a1ukju9hbhm8wJCkTervkTb1QXcLtLcF7LYPa81tcJuXceA3RZ2TQbal60tiWPF5q/BDLRtTCTyq1hJHLhSTieYNs8x8Cen7bW+8dQz23OL8jt/B5Gxhtv3KEUmHvPYu7T3ZaByEBS88dvMvMjysjQVABWi5N9L/qn2Rgtm+oHiTDYjcIym1ZXk27yDs60IKQ3PWhR5oI5WeepYd68yRS/Fdi1Kb1pYR7f8P7Hyc6/wA/Dk7/AGfeL/l5Cp8B8W7E3vs6T1E7ts5LK7nyFKpfr7lfjXaUVzHwx2dx4hjClVKcisKzDukcea2hRMfjOa+FNibc2Hdp5JLm49r7ixKZDB5CCm1zG2ZqK7hzEluGaSP4NoIa6MrTJOZRHC6SadOmn976vHGnPfrw27w9yJ6HuEOaNubuucc+ljc25cRubA323K2I4/5Q5ZpcpYSSxn4qEd4Y61hcFl6UNieyjt5MCyufSbwvxBs/evJfqq5ZzE3KPpS3pxrv6txpLxrXo4ZMvHyZd3XkattJqMqx17MmPMEJkrVbM4yGOnr13m435f8A6zzdmM9aHpL4w31hc/vLj/06bowPHz7ZvSZWpQx29OQcHFsPbLbio11klirUFsxnz5AsmRx1ead58HguTtnYHljiXeVDbW+dtfFPk8bMsFunHlsBuDbefwc1PJ42eStMEM1G1BK9eWWtITDNNE6cZ8Ccd4bjrZv2hdy9nH4+fKZS/lcrkJTJZyWe3HuGxcyeRnC9sEUt+5M0UCRV4ikEUUacq7w/qzfUjt3HcUcg5/K8lZP048j08Has0dyg/FDbHH17fGLzOIb49nlrm/PdwUvkJTr3bdo1o7abJ4Z/rMPShheE8VyxncNt3YXLnGJyE2w8bmcsWr1cXmbwzO6cXki871/i3oZ6GxjoyJLFKVJA8f3Ldu3aUleG7n9s57C05bbSJVjt5TFS0a8ll4UkdY1dwXKRswGuik9PFm+sc9X4+WFpKduOKO9Td5ZjaxmRh95oLVWxC1ezB3gxyxujalfB/Z+kjX6/kdGlMTOUXvJbyfKALuJREGYnuCdugI+k/QfE80dSSeGey8zRiOaWPzB3dqtJD2tqok+hh7eo8eoDhq/jaGAucb8w5XcG1tr42skNXCcX8rxNvfa9yOan5lcjI5OTPWBV87zqiqIGgrQivH4/Xp46fOSJB3PIyoq6gasx0UanQdT9Z8GBH7q9Z5Yq4Ddy9nmHWTX2EufeYj2/RooAH6ojiKqxlJiUMzIqySgxxyFlBOisQxGnXTT5vlNMkFnJOcXjTKbixyZO5E604pJqA82NSw6yKylQNQwOh8Qp+LnvPWo17uSdEis5GWpAK6WLk7ksx6E6ySN2gnrpr4DRIJ0a4BDEfdSSJZdIYvfGiqVAUAjQDp7B4de46Qt5yp5ZK/jGWKRi6+w9E0DdD16g6BkXE43DXaxiBebI529jJ1m72DRpXrY64pQL2kOZQdSR2gAFsIxwm3BZG3N0iKJd05NoWhOTw5nkksHDhldWEQRBGwYMxLJ2APEmRxGAq1D3+fPS3Hkb9lNIyY/LqT4usjat2g6zroCT1I7T8+aE6gvJBKrAAjWIOhRhqNAQ5OvXqANOuo/w/cQ8bvG4/BdGKMNRodHXQjp08R6CI+V39vdBA+vf7fM7lPf97v10+jTwEmnmlQHuCySu6hgCAe1ifoJ8fr/3R4C9rRiKKKLy2Hb5bxxhZwE+jWTuY/fJJ6k+P+4SCP73hDBYNVmYRzBJbKs/vsy2HEa9vaoIXQEnpqF6+JZI271bsBk8sQ+a6xhZZvLX2d7Atp9/r1+WfrF/kh/lPw/8sn+Q/wCN9f8Axe75fYPaOvj730eP2fmfR49v6/vfJ/hP1fteP1/X8n7Omp/3vH1fs9fvfR4H+79Y8fs66n/cA8fVp/j+jx+v/H46fsfsff8AGv6/73ydfb+v6vH7Hj2f937p+z46e36/v+B/f8f9z/Fr46fr+/43PszNrK2G3dt7NbZyy12jSdsbnsbJi74heVXUOYpW7SyMoPtUjp4m2v6c+RcjyFx1FQtVNuy1937Cm25icRJmprFek3HnNdj4XFZFwi2rBxME0S+cY0uy6yqNv+oH1uZ+nTbaeYxFx9v2MntLM7g3Mm1hDc29iqGO2D5uBxuGacubSxypM7rP/mvdaNsdRr/3vH6+nj/F9fj+/wDt/JpoPo6/7h8D/f6/J+v6uvjXx97x9XzMY6FTIcbU7W98vXfyVGq66Du0HQjXTXUaMOhZmLMzFmZiSzMTqWYn2k/X8373jL1dhpsjH5iSt2YHO7ulz2Yx1S6UU/EZfamGSjLYiVu4eTDmYGYaN5qalRsDIc91pd4+ovmDZma4u2Hydh61fZHA8K43Ky7yl2dhNuGbNZunmI6OVxOM+KvNPFPG0AWwZ5bRG9JPQql/iP1FcQ4uvs31C815ndeNs8I5HC2sIrbZ2xkto5fA5SzlsiZo5akc32YkcElHv8iwFiu1dhWv6wEZDlDmHlrB39lcDeoPbe6KEnEOFkTHRRWNj4rjqjgsF9mXbBns17N5kAeazF2UmE9jIjCbh5t4oxW8twbepy47GZyHNbq2tl/s6aZbAx2QyWzL+Omu14pAz1objypA0kxhWMzzF9y8AZTDQYLjvcO1BtKvi9rQVcJHtyjVRGwk+3ataMV4Gx80ME9WLyTD3RqrxvGWRtv7f4Y5H409V/FO2Gsbb2rsbeMO3dv52rt9qkktHIbktbolw1+KGk5FelTp73uCFRDEsJqJ5ce4/T16iuIMhwX6jdo4eXOWMDJXytTb+7sRXs+XZyWBo5sPZqdiSRSRRm5diswd1qvaaPWNLdvjTA4bce6ks00r43OXmo1DUksAXZ4gZK6TSIvsikuV10LSCR2jWvN/oj49/wCsqH8J/HOv8/Dk7/Z94v8Al5T/AJ1m+P8AVFsbx/i/3/HCvqf9HWZ3dvTLcI5DMfxnemCvvXK4TZ/NOxMlXLXbH5NraioX8tSi+KjrRy157TGWGWij2qkNexJ6TsH6C9++jbj/AHrkcLY5i5g5rs7tenQ2TiM9Uy6V9txbt23tM2LJs14/No49L1mwhCFalYWLK+lH1YeiHCUuQuTfRxsGfjOxxfuWZrNvkDi2tt18JGtSBbNJbluCrLfWenWljt2TPG1LvswwwySekraX9X1v/wBJm1d+z4yTlblfm1t2LgqWzcZn6Nt1xd7e219sQpKlkRTT1MemRyM8Cv8AC10WKaUcf8Z4Se1bw3Hmy9sbIxVq8yNdtY/auFgwdO1caIBfNkjgV5O0AdxOgA0HjPbYy8ZmxO5MNlMDlIQVDS47MUZMfdjXuDD3o5GHUEfWD4ynp7p+kTO+t300U9zbuu8Mbs4lmzr7xx9bOXq24HhzS7Oxm4reOqK1i29ijldtwlsjNaNLKWacMatwrguVfSXmfRb6U+HeVNt8p74n5LuZaXlHeG9NkRzy0sPtmrujGbfyDU7lXIrXhli26KsLramlyc8scVAfcvZr/f8Ab9Hia5Tnllp5vO7m3ZX73Q+XV3XuCzn8fXZYWePvjgsJ3lJGHez6Hx/3PAmDRyLpE0ojLFoPPjEsPnIwGgYHow1Guo118Q2AWay0TywAxxvCree1cM/cfagRnU6HVivQBT3DzppZu3XtEkjP292mvb3npr09nj1f7jxa2rWB14R2cuX+CuQY9907JwmcpbswMVmzGivZoPYrNYjUkiOevMNYbELv80Rxo8jtr2pGpd20Gp7VXr4PmzBe2Ro2WIGaQdo/yidRGyk9NRJr9I1HjuiVlZoWiYyOJNGdeyV4wAoAZSVCsDoCTrroR40UFiAzaAEntVe5joPoABJP1eG1AIQqrPG6SxhnUso8yMldSAfYfoP1H9TqyEqykMrKSCrA6ggj2EfX48xFCxWB58SqAAiyMQ8QA+hHDIOg101A0I+ZVy34f2DmsTmPh/wfi/JtCt8P5vXy9fN7u/tb2advXUBwIyIQZ280ExFYh3dsgH0MdEAPtJA+nw8rfg96xR+926uR3swGh7goGjAEEFlPs6Hyu5x5quihTp5khTurxt9GhkCA93Qe3ppqPGIyKx606uB3HSnm74x2Wb+QxU9SLyye8961pj3KpA7dGIJXX7gCGKhgyOyqrsI5UMcvarEAntJ+kfsj2+NGBBIVtCCDoy9ynQ/WCCPuieb3+X3L5nl6d/Zr7/Z3dNdPZr4LMxZmJZmYkszMdSST1JJ+dI3sVatwM2vur31XiTuP32ZVH1kge0jxiOMOT8vvPC7fwu88dvmpa2NksLi8u+XxmEyOBrwT2M7jsnCa5hyc7OiwK5dYyHChlb/Sh6pfp/8Ac24m/gR4/wBKHql/7bcTfwI8f6UPVL/224m/gR4/0oeqX/ttxN/Ajx/pQ9Uv/bbib+BHj/Sh6pf+23E38CPGv8aPql/7bcTfwI8f6UPVL/224m/gR4/0oeqX/ttxN/Ajx/pQ9Uv/AG24m/gR4/0oeqX/ALbcTfwI8f6UPVL/ANtuJv4EeP8ASh6pf+23Ev8AAjx/pQ9Uv/bbib+BHj/Sh6pf+23E38CPH+lH1S/9tuJv4EeP9KHql/7bcTfwI8deUPVL97/xtuJv4EeP9KHql/7bcTfwI8f6UfVL/wBtuJv4EeP9KHql/wC23E38CPH+lH1S/f8A/G24m/gR4/0oeqX/ALbcTfwI8f6UPVL/ANtuJv4EeP8ASh6pf+23E38CPH+lH1S/9tuJv4EeP9KHql/7bcTfwI8f6UPVL/224m/gR4/0oeqX/ttxN/Ajx/pQ9Uv/AG24m/gR4/0oeqX/ALbcTfwI8f6UPVL/ANtuJv4EeP8ASh6pf+23E38CPH+lD1S/9tuJv4EeP9KHql/7bcTfwI8f6UPVL/224m/gR4P/AJ9D1S9P/d24m+n/AN4jx/pQ9Uv/AG24l/gR4/0o+qX/ALbcTfwI8f6UPVL/ANtuJv4EeP8ASh6pf+23Ev8AAjwP/PoeqXr/AO7txN/Ajx/pQ9Uv/bbib+BHj/Sh6pf+23E38CPH+lD1S/8Abbib6P8A3iPH+lD1S/8Abbib+BHj/Sh6pf8AttxN/Ajx/pQ9Uv8A224m/gR4/wBKHql/7bcTfwI8f6UPVL/224m/gR4/0oeqX/ttxN/Ajx/pQ9Uv/bbib+BHj/Sh6pf+23E38CPH+lD1S/8Abbib+BHj/Sh6pf8AttxN/Ajx/pQ9Uv8A224m/gR4/wBKHql/7bcTfwI8f6UPVL/224m/gR4/0oeqX/ttxN/AjxtLifbdrKXtu8YbYwPHmAu5yepZzVzC7KxUW28Vay9mhBWgktSQVo3sPDWijaQsUjRSFHzuQ+WuO+OuSfWP6euXquIetxjQ3huG/n+Ht41Y5PNqbZwtepm7FPFzN8RMXoYc1ikkVew8Mteu8/p79SHK/FuY9OnEvEVfN7/i4z3XYtSb7tcuy5WfZq4qVcpSxV34MUMDt/M/FWsRBF5dmStWew7yywcy87cFcG5D1N8GepHL4zPbx2PtSbKtvra29a1S3KGrxYmtlL0ML27FqybseJtVTBIKs3w0y15DwrzLzTwNl/S9wR6bs9c3Nt/ae7nuJvrdG+FqVbYVWz1DGZGeu9mOk5sfZFamteOeGOae2GI+r73jefEOLy1PA7mtzYrcOzsvkvO+y6m6du3BexseVkrRzTR1rK+ZUnmhieSJJTIqSFfLapxvzN/V28kcvb021TxlGXf3G17cBwmeoR4ivHWu5C/szA7sxNrJSssk16ahkYohI5i+DrNGynL+tz1QbDx3Cz1+OjxrwzxDVsLZ3Fj9n5PJTZ9MpvaVpHmS1DHcmryx3IalmSy0rPQoRQxRS/rH+D5Odf5+HJ3+z7xf8vKf86zfH+qLY3yj9jqBqP8Ad8fr6eP2vo1/x/L+x4/Y+5iXGJTtZ7I2YaWHo2mdk96xFHksxYrxMjPWx0MvxM6ebF5pEdZJo5rER8VcNVWZ6eIoQVKXcDI646snbE0kgUd2g6O5GndqNdPEmskcSxR+Y7yeYV7TIsQGkSsddWH0eEMbsDCpjjmXuimdAWCGQqx69p7NAeigKOg8BppZJWA7Q0jtI2mpOgZ+unXxn91ZW5jKNLB4yzeafM3J8fjWnROylVs26kFudfPnaOBBXqTzMzhYYJpCsbXeSJlNa/6gt3Zrn+3i4732hTwlPkWtVn2phq1h6tV/Nr4KvilyIZXU3/i2hkNdoVX5qwQsIo1gLTqzQxec6yd5LuSPNI1BRdNQOgB0LN/yS1/87zdf2OnyyK6F45o/LkCuEfQSLKCjkMAe5R7VPTUffHkQwvGHlWWR5JvOdzGhSNF7VRQB3MT7pJ19vTx/uf3vp8GQxntQkSaEM0JD+XpOi6mMk9B3ga/Rr+pkj/GgxJ5bLL0KP3FnRU/cgEkaa9Tqemug+XI0MfD59uf4PyovMii7/KvxTP8AjJmVRoqserf7vgyHTuaYJGOpZhGhafQqdAB3R66r11Gh6N4Ff2Cohra/W6uzzNr9I72bs6D3dNRrr4gfX3YWFh/pJjrAzv2/WSqnT6NfaR7fuiqGdtYKr6u3cR5lVH7QfqGuij6AAPuldDr2yTRxP2kqTHK3lyL3L10Kkg6fMCKCzMQqqoJZmJ0CgD2kn6PDLK4duxiFhkSQLIT7ivKuq6Ae+ewt9C9CSV6QuT5Xbo8oI849DKOxVOmnVV16HQkkagrGAiRr2koihe5wNO+RvwmPUkdxOmpC6Dp90/x/97xS9CHoIwG1l5ij2vQ3Xypy5vSGlaxPFGFyUlO7WtU6OYSelpXqW6c96xYx2SLpcir06MlvRl47z3rz3LxP6ivTtyduzD7Qzm/OO8XiMNkeMshNHccx4yXDbf2m7WZIQcjLBkcTcgsQ0zBXt0pmlfxypzLxtm6uK3vVr7TxOxc41HGZmCrlN27qo4ePKV8fl4bNSw0NOexZiSevLGSgLoy6+Nmb9x/rQ9OmDo722rt7dtLDbj2XsutuHFU9x4qLL1cfm6+K4nuVo7cKTLHYSC3NGsgYLI4AY3M76vd6bc5b5i2HgeQd2703Jx1QrU8RncThprudwuPw9OjhNvp56Y2OCs3biY9ZQSTJr5jN/WIVvUTw5DsQbJl5sHoy/iowFjY38VsOOa6dvPz9FK25TnfssfHOPKSEZbWsxjqAxLsvmTa20p91cl811tsY3hLjzJ1rsnx+5t3YWLN15dy0cc8Nx6uOglU2a1UpNYnaCojwGx58M/qf3rvfhDkHZ+36dneu7/TTV2xtKXcO39rz0p7mSoZV9vbdxlp4sJERK4xe87dr8UhZrirOGi9atpb2C2DQ2Rm90bvwiPHks1gMztWaXG7i2hVaQVltWRkIWp492WEWhJBLpEsoC5L1GcBb24Z9NnD+abKtxjxnuTCbWv57d2CxdidaOUx+S3ZtXck81iyyCk13IXsVUsSx/EV6teo4kPqc2zybs+rxX6ufTJgt5Ut8baxFF5Mc+UrYfJNtnceHw+Xa8BJHcoS1rlJp7cJkjjmVzBbjhjblDnndsm9t6yco7zwFbPPtva+11lwGIp4/4GvFjtoUcdTZY5pbKmYVy5bVWc9oC/cv8fjnz0z+iPnTj/ifZ3Bm0tq5DLSb92lsvIYGS/bxGKkyivm7+0tz5Nr093JTRxQKggEVVyTG40k2Nm/Uz6seAOQuEKFzJPvzZ2z9uYOjuTNUpMHar4yHGWqnGmDkRo771ZnK5Wv7iMO5gfLbi30n+kXj7E8ieqTnDEZTLYU5yei2M2bt+KG1BBlYqOQs06kl1vg79uGbJ2ko1o6bSWYrMb+WLHP3J/KPAvqh412Uj39/8cbZ27t6lcx+1hVeTKbmvTYfZ+zsisVAAMZsbkbRgcrPYpz0orBXir1M8DbZw1veHPu6tg8XbAw3IF+3BtDZnI++N0vszInfeWoLDJJjsJfrXUmmi8n4nyo+0xCX3fT/AIP1CepHaXqw4v8AUfyBFxDaC8L7Y4b3txZvi1ty/n9v5Xa0OxGlgzGKsNVlgy0uSKyQIkEkMaBpm8J6D/QJtja0vLtTbmK3Jyjy/u58VdxvF2Jyc1K2blTGZkTUUSjVuU5shPbo5GWRbQrU8bJbEbNieZ/VTuTh31Z8A2MhSwm/INg4vB4C5sKO5kYYKOQTKYba207la1edzWqWp6OToBtYbEcE81V24K5K/q6/UHxXxNsPdWyJt2bkfk/A465c3RT3bTx2Z2Ndx0OU2ZutoPJqPaFiMSVtGkUFZdNU3pzHyf6+vS3h9lbFw82Wys8Oz9qTX7knetfHYbD1J+IolnvXrLxVKUBlQSTSIpZQSRmfVfyZyw+P5F3vyvx+eKcvPxhxVWyuO4myq2KVrI5Pbibcjxvw+Zn8qfH2LFaWVoPKmikWOwndxBujddmS5uncnF2wM/uW3LUrY+W1n8xtOpkczYkoU44YYGexJIxhiiREJ7VRVAUfdcz/ANK5H/nb/P8Ap/a6fIPmD9fs+n5nOv8APw5O/wBn3i/5eU/51m+P9UWxv1HPQ2xXq5vK1Llunes3p72OwmLlpRlbLQXoomGRsw2CsL0akgAdJ4Z7NSaMA3tw564mXzWWjNa1MY44oIIq/wCNpUaOPk80V6FZpGNaurk95kllklsSzzTKLqCeESRMOwvHPEIQwjMU8bB2K95I8xmP3wST4E+kIMyySx+UEeBoZS0TBI3B0XTuXsYAj2EAjwrwqVhnjSaJS3eUDe7JH3HQntcOoJGpA16+0+ONeAduRZMycr5yaTklnwtqTbdjgXEVJIeWMRktxxwSvSlyNWeLE1bOPZJ4Ldukslqg1urNJ88pFFJKwHcVjRnYKDoWIUHp19vhviZJNZDMzxhyZhPGrLE86t7D3kg6+8B3HQagn7/0fI48yJXSJpgrF2MirCZ2CNGGXUKOoYjr09uoCOOpR1ce8y9VPcPeQhh+yCCPoI8XNIZA9pm0Zp+9Y4zOs/awZe521XTvLDXXqNf1L5pETeU8bCOX3hK3dqE8sdSCNe72DToTqQCWZixYlmLElmZurMxP0k+35f1/X4FYzSF9r2orNihJWhaGa7eoh8XeE8gb3YkeftVSG8zRjoEQsVDBfgA0MBKs5aWFzo6qD7WlJl0ZiFGo94AKfZ/h9v3/AB2gaGTqziTXWINoI2RD094dx79T0UgAdW/v/Tr7PuaFSGHw1NdQQR3JURWHT6QQQfv/AHSKTtLeSWsdo7dW+HQzkasRoPd6nqQOoBPQjXT72nX5Ypf3NdlsSH6khYPoPo1Y6IuvQsQPp8ae37/zx45LxFjn3O+hL0ybJynkcRWeNclis3v7kyWlLLj4Ny5efjTcOOyqVrsLz2rNXK5yrFX1oxR4qawtm3F6cOB93eujIesTYPqE3Rhdsb82bv7L2spyDsaxk5xhsTkbu3915nceUwNdzlK1/G2qmWgiyZgsRWKzJWjdtfpP+7+38zT6/Z4yWTSpavvj8fcvJQowy2bt1qlZrAqU69dXeSWTt7I0jRmZiAoJOnjgXiH1p8Bcl/1fno/uckY3Nbs3fv3YnJeYzO6N04HGZOSrh03dmsLt+vVqXK86U1WDFWDQmkOStST1ovKh4K4q4E4r3/y3R3Ly1h8/lqHGm3c/uLCx7a27t2aphI8/mdvRS16VCxNkYZILVyZINITKH0i7lHKeB5K9Kzbc25icFnavpV2fhat8Pj8Pi66WOOqeT3Ftn46aUrG62jFv7udzKtG+Aa48Y/lCtgU29n6t69sjk7ZNk/G1cHu/HU4pcpUqtYGs9C3BYis1TKvcI5PJl1kjk8eT+W/qKi4N/KX8rD6Q4eZMpH6VvtU2/thkXjQVviUrHK65f4RMqsQs+6qCp/m3j+qr4+vRwDa1Hemb3HDjEhZK3xeM3Jh8jFEIYGjAT/wVWjVV0UAEMrr7ni7TtIs1a1VsVrET/gywTxGGaJ/vMpIPj1qbExlu0uDxXq92fhKsNiczeVir2UwV6erCgVVTvnxkMkmg7SSxCKSSeAdr4qNIsfguGOMsZVSNZFUpV2ZSjMnbK8jauwLsWdjqTqxPU+pHAU0mXFclenKjJueh55WndnXam1JmllrhdG1+GJGp7g0jkN2nt8be4O4xt7jyG09uZDceTq5Dd1zF39w3Le5s9Yz91shbwtLH1mEb2DBB5dRNIUjVi7hnb7kT9Q++SfvADx63uQfT9s7b/pxynNPKVrO2OaPVBtLdmBzj4LG7zu5Xbu1+M9u7kw2XinhmqXGW3cs7cs1hBHHHBZqzpGH4v9NP9Y/b2ByVt71AZKXG8T+oXjiljcZTg3bPLTx8W18pUxeL2/DJSgs2ataUzYGrZhltrN8RbqkeTS5Xtcc7Dscp47FPgsdyVPtHb0u/6GDdJo5MNS3jJXORiqFbE6mulgR6SSDt0dtdxcP7fUby9QvqLwV7i3ibi3CqMpuXISb9V9pWdzWMPWLTrWgE80dEmNvi7wirRq489odgekL1CbXxm86V7bt/Ick7fnuyy16m6N0bln3tZrYrM4qSOSGxiLNiOCteozKyyQCaKQ6hjhOW89yr6j/UTvzZuNu4rjTL+pblmfk6PimplqzUc7/F9RjpY+CnJfgMcFiSZJmVIkEJiJkL7k5KwHHOw8HyNvCrBS3bv/EbQ2/jd7bop1lhSvU3HuulXS/eijFeAJHZndV8qMADsXTGf1fPB9WHkT1K+pDNbcw1naWJlhtPsXZmPyUG7bma3ROjFKElmKpHIgtALFj/AIq/K0UcULS8ScQw3ftJeNOOtobIkyQ7+3I2duYGDF3MggcKQs8sbyqpA0DAaDTTxxT6CcfaaXgjgWvR5n9SsVOzbrpncjHWgyFHbN6WIp3KlW7jsfXNd+6OXKWpG9+qoj3F6fN/PncHsXcS7bR5tkz4nEZvDrtTOVc7iVwc2WpX6kIV6ccDK9Jx5LOqBWKuuPxVCIQ0cZSq4+nCPZDUpQLWrxDT6FRQPu2Z/wClcj/zt/1Dzr/Pw5O/2feL/l5T/nWb4/1RbG/UNZ9wZetj5LrOtCnpLayeRMLxx2fs3E01ktWBD5qPYMELCJD5khSMFhZrPHksFtNqrxNt14sfJe3JVIEly3uWxWkcxUiVEcNKnbVZ4ywtvOk70oI4YIyK8EcUNerUSKtXgiihWFEhlMYIRVRVSEQIiexNFA1ZYEljWRSkwllSbvUOsihSsadvvKCT+s9PCRt2yRo4YK6DXTUsY/NXRwh1J7QwGp19vXxr7FGoRO5isas5by07yToCT9P0/X4ym6N25irhcJh8bmMvdtWBNNKaO38JZ3JmGpUKiyWbUsFClbtGvViklaOKRkRu0+N284cq4r7D5L37Wrbex+y3vY3PVeKeP9v35xidrYjP1JrayWcq/lZbPy0Z4qk9gVkWqr0/Pn8KCwQEgF2BKqCfawUE6fXoD4aeOUM0R/HwMOx0R2CRyxnX31JIB6AqSOmh18afse3/ABnx3zdC66xRK6+YxYaq8i9SiaEN7w1YEdvQllZfMk7XEauve2jrENI1YewhdPd19n0ePN+Jn8ztMfmedIH8vXu7O7XXTXrprp4LPJNJEA8q+fP7riJWMjwpMw7+0A93YCR9Pt8f39NPp8MuoEvdIBrWikDJKEU900jaqR2kr2pqCToevT/H4sNDX0STUWLMNcrpEiAvAWiARV00ZwoBP7okeP8Av+Ov6kVVUs7EKqqCWJJ0AUDrqfoHgKrOUHvBT0CuyjzCF1P0gDX6QBqPoHyz27D+XXqwS2Z5O127IYEMkr9sYJOignQAk/QPFzbXEu74eKctyFvnAXd9bnq5TN7f3Ti+LBmFO6qey89jqd6VctbgT/NJZUgg0sSgPErKrekSj6QzuTj7fHKnIlnbfKPHNHe+59z4Lf8AwticDaye7t07ww26L12RBipI4mozxGOBZ5GZYzPHGU9VHIPqYp7h3htLiDl/dfp/4e2NDu/cu3tvbCqbEqVa+5Nz4+nte5UeXI5i7LXnnmtGRCAiPG8cMSxerhbe68tu7kn0w8sb79P+zd95+SK9uO1i7W68dtrYm7M1ckBitXaMGZSVWdAG+HjWWMkN34z1dcP5DetL1F8XZLY26eUd+ZLfe6s7Y5pp7l3PRx/JWG3zi83empTVr0lyS2yVooZGeGMtK8nvmtchPdDbrQWYmIKlorEQlQkNoR0YdCPHOfHfCXo+3VzRujgjkHI7Y3NJR5S21szbT7Yp474mvuF89ubHqTlLc4kiq7dx9e7M0UUszTp+Kjlx/PfF3pP5F5C9PmFxlK7y3yZa3ntnZlzYl2GxDFu/G7X2RmIJMhucYUSOlq9U+GqGaORPPSOOWaPCblw8/wATiNw4jG5zF2e3t+Ix2Wppfoz9v0d8Uitp9/57hWDop7EdYxH3onuI5QezUAE69dfb11P3R3aPuVtI43L9vbKGWRiq/utFBDD2DuBPUjX5O52McQIDyBGftJUsFAHtZu0hQSAT7SBqQvaCDp75LagnUkMoA6DTQadfr1+gfKeM9t5G9jsFjqNi1yvu3AW7FPLYR5kpWNv8ZYjM12iahlc5TtTZC5foyvfxeNijdEoWs1hctX+X2E6fQPp/v+PUxnPVV6j+Tdvbb4i5MyO3dk+mTjrPYrDPsOnXsvjcNuz4DctfK45I/Iis4yzahxDWrVpZZJrsaqkMv9X7wv6Z83md7chbX5+wMnOm68vvRd4Z6K9luS8Rj9m7X3EuFSlgaV/GlMjHNSoY6tYjhaJryyStG7fM/wAXjcnog5N2HBxnal21iM7xHybmN7JZx3Lt3L1KlqtgMbt+bF1Uo2JGkyFarrk7Hn2KUldB58kcZ5Z2lyVlsKNx8jY7H4njHadmzTbcW4N14zc2OuR5XA4yYNM8WILRXL9qNAsMZVDIsk8Kv/VxbN5s4tymR2pyftbaOweQ+TcxuuTbLcHy/CUJsVU3DtyxirjWzUxdqRnrvdqOkePnXQlSFyXL+7N77Yw3GeLwNbcsu9bebxybcsYfIJG2It4/MeZ5FgX2mgix4hkY2ZJYo4BI8iK3OvNmQxdvB7f589QO7d5bJxc8ElWu23KQFRslQrsO0RNbks0w6MQfhdAdF1Pj+r99ZNytck2Pw3y/Nt3kO5TS9NJQxWZyeOzlNvJpqzaSVKeZXTT33CREN5gAzXqPynIW1b3GEO2bOb25uPFZrHZLH7ztS1JZMLg9qWIJuy/dvTRmvWrQOXZwwPaEcr6id02cRK+7uUeSMj6jMHSSnYhv2tp8f5zF1b87VoxrKJauKzd6mqRBZI5IimodWHE29MLvHASWNhcZbY21ylWsZqulzY+f2bt9cVm23Yt11kpxSClNehsWwiy1iJ1Zoz3ePWd6stkTRZnh/ZGysFw9s7dK1GFHP5iavicSchgbqkJLC0eAyVkSaszV7dZyEWVAPudqWpXFu1HXmkrVWmFZbNhIy0MDWCr+WHYBS/Y3brrodNPHIuKy+zK3DHMnFm8cxtneHC+R3rX3ZuWhjMU8FMboWRsdiJmrG7JNj7AFHSvYi8uR9ZY9fQd6T+OclS3BypiucqfIm+amAsxX81xvtfHJjcmbuf8AgjJJj2kxps5YRzorGCCKfQRvEz7J4l4d2fJyr6r+crBxPDnHUUMtijXMtoY9t27p8p4tKkUrFa8Bmi8945S8sNeCxNHkfVJ6pt5Sc9etDe0Vixmd95V1tYDjStk65gs7a45x/ZFXgdIHai96vWgjiq/5jjoKdJp1t/Jtj0Vei/BVt3erjkelFbvbgyNWtb2pwhtO5AZ33hn/AI6OWq9yOuDcijtQywQRdks0Flpq1Sznt8bgz+Q5f9S/JcZs8uc67rmt5HPZqzbsDIXMFt2bKPNPVxpsKsth3kazfmRJ7kjCKpXqZPM33EVHEY+7k7krEAR1MfWa3ZkLMdB2ojHUnx6pfWDuOB33f6jOds2vxdiaSxNFgtuvJnPhqzyRp2x/HZqzAxQBWFaMdq+WB+oMz/0rkf8Anb/qHnX+fhyd/s+8X/Lyn/Os3x/qi2N921+jwL2byNbHV3kMEHnF3sXbQryWlo42lAHntWXjikaKrWjkmk7SI0Y9PD0ttR3MTU81W/KCQY18naigfzU+zcTcitRQwWfxatJfRbKL5yGnC5inFu0BJZuXIayZLJXWkyWTvpTT4alLk8reMtid4UbyoZZ5WZFIRWC6DxIElllR3EjNKOxpH0/DdAz9R3Noe4+375+Z97xubY+2I9y8p8s7fxlu7HxjxztTdO5sxYmr2oMay38xiaM+Ox9aK1Zir3btyykdd/MibusRmA7E5h9QGNxE/IO0sPTG2OOcPkbGc4348zg8q5Z3TUTJxj43cb2keQZIKsNOIVqtZZ5qP2vd8COJHkdte1EUsx0Gp0UdfZ18PFPDJCZhH3FllWVYhIGPZEWRWBI9j6jUDQgjXwjAmORD3xSqD2OupUSxMw0ZGGuh00I+94EidrJ5bzSCCs1oV0IIKvFaABC6gFixA9vcT4ZnJZmJZmY9zMxOpJb6Sfr+QMqkhpBEgA1aSQ/uEX2nTproDpqNfaNUCqEZVkVpEaQPIJB2lX1YjTQlfdA1Ht1+ZGAFIinE8f4alX0AcBkKnRu1deuo0GhHXUd8nkCR3B0ihCoqp+JA7DGmrH3WJCqPwiep0SyjzGN5Fj0nrtXZu+MyRyREMyspAbqG1HTpofA/Y/UX9/wZevmzeZFFrr7sPYY7EpU/8LXy0bqOj+xgCPlz+DwUKQZLGVaHbkrrIaKT5AeaU8pO+QlYdWiby2UuCHUKF8yhTzmYyF81ZJXufCGPF1Msr2lsRR36dcMCsYRVTsZSOrAhjqLnIE9Kle3HmMljtj8dYG2bdfCWNy5FHsxW8+uJjksjF46pXsXbSVY/MkESV4ikkyMqZDJepexzn6veccjgNpZbfuV4t5ewsUqWbcrYnjPjenl8DDQ27tyvalQpWE0XxEoFm5I7LEsHqm479R7Z7YO1eW+Z836h+G99V9qbs3TgOQa29MVX/K/bNG9tyrb8nIYu8kcU0FlIkXzQ7SLG8DSermTIbNym2+RfVByjyFz9srYGfIxu4alGPcmP3Hx3tvM1gRHWuW4sREFjd+38fGZpBq3bjvSRw9jN52fUTynlNk7Z5Q4/vbE3bgpeE6W3N00shyTlt75TPUo6cNXHyU5KZeCeeVWljDxpLqgq04QRBUrQVoQSSRFBEIkBLEk9B7SfH9YFKETzX9VGfRpAqiRo4tqUmjRm9pClnIBPQsdPadd4fV/Ex6nNP+2O5/Z44T/9BHxvp/2NpfOjRnWNXkRGkbTtQM3aXbUjoPaeviVpdfNaRzL3L2N5hbV9V0Gh116afdKzDUmaFpG1I0DCxJD7vT2aIPb9OvyfT+v7/iBwq9xs21LaDuKrFCVUt9IGp0H3z8y5x/x/c+BydH4dN9b6SvUvVOOql6ol6vi8XXvxy1bu6rtWWKxQoWIpa2PrSxZXKxSwS4zGZynt/AUvgcZR+IeON7Fu9bs271uTIZTKZTJ5CSW1dvXbUs1y/fuTS2bVmWWxYllnlkkb5mc5fzj8qcabt3ZYnye8I+KN0bbxOE3TuG3MZbu58jid34XNpBdsdDZOPNaKZ+6eWJ7Mk00nFVXZNTkrYu7OKd54rf1Tk/b+6cLd5C3duLD/AA71G3fkN14nJUDUE1WGyKGKx1Gskod4oozLL3/No4Dm7aluxlcFFaj2nv3a+ROB33tA3WVrYw+WMc1eaGTsBalkqluoW0k8jzVSRaXJVLG8hct7lwlmlkdqrzLuLb+fwm1cvRMhjzGO2/tTEYWnasayKyHLQ3EhkjimrpDOgk8ZjjDmTZOH37sbOiM38HmBZj7LEGvw2RxmSx8kNyjch7mMF2lYini1PlyLqfFXdGSv867xw9a7ctyce7k5BwVfZ1yGzFJHBjbNvamExee8isXV4TFnElJjQTSyqZFfD7V2ng8TtnbO3sdUxGB2/gcfUxOFw2KoQivSx2LxtFUhggiRQkcUaBVA0A0+TcnF/Ku1MXvbYe7aJx+f27l1m+HtwiRZ4J4LNR4rFazBKqT1LlWaOxXmRJoJI5UR1rbwuWeb91YetlbmRHG25N/YIbHngsrL8NiLNjb+FoZ9qtUyI0P/AId81zGgsSzqZVkx22sJh8ZiNu4jGVMLisDjKFWhh8ZhqNVaVLFY/GVkWGGtDCqxRQRoEVAFVQBp4y2+Me3LvEozUslu7tDindm1cdsqLIWLElq5dxeI3hgc3LRWVpNFpUrMVOFFWOtWgQdvjG8V8JbMx+yNmY2xav8AwNSa5evZPK3iDezOczWUlmuXrcoVENi1O7LGkUKFIYoo0/X+z90fkbd+E3jxzyBfsNY3Nu3iHOYjbd3eTmLy0k3Pitw43L4uWcHV3vQUIbcx0E9iVVRVyFvh/a+Wym+MxTkxma5R5Aylfcm/shiWvy348RBbp16WPx1YGRI5YsRjqgsrDXa58TLBHIuZ5u5U5H9QGO3Nl8bg8QuI2durj2htjE47A4yPG1auHpZ7a2StRpIUezMJLjgzyysvarBF/wBKHqlB/wDH24lP9/8A8YjxtrgnjfLbtze0dq3NwXcfkd8X8NktxzS7jzljcF5blvA0MZVZVmsusQSmhCBQxZgWPjkLmfffKPqVG7eSd0ZLdObgxO8eM4cPRs5GXujxuHgyO0LViOnViEdarHNZldIkRWkcjuP+lD1Sj/3teJv4EeMZ6Z8VmN1HY+K4qbiGrnLF/GfloNuttttsfaTZOrSipjICBjIsyUFiEujeT2+5427wXxnkt1Zjae2r+4MlUye9bmFyG5bdnceZmzd1sjc2/QxlZ+ySYxxFaikRqisWI7j93zP/AErkf+dv+oedf5+HJ3+z7xf8vKf86zfH+qLY33T6/FeXO5OpRe3IYqNMy/EZW/LGV86LG4ep5lqy0YZXlWCFzGmruFQEiGnt3HQ7USx5cNi/uRq93cMckoeKaHE4bFtaooR3I8GRsW7EQlRkkoyxkOfte7NNmMnarBL+fu257eRt15LrStRrzXVAqVjOrzJjqUUdVH7nigVQArBEgCsxftatBN26/uVewrtoNBoC3+718BHZQgPcI4444Yu/2d/lQhV7tOncRrp010+adm8G8e5LmrkF7WWxORfFTrS464+y2Px8kzVuQt/T9uNrXoZTXebb4uJkTBIsnlxedV+IykdSxJuPe+8L0Wc5K5EycITcG+tyLGU+MuvJJNJFUrh5I8fSaeXyUZ5JZbNye3csu/fHHGhRXkkYhVMmvYvYoLMT2n8FTp7ToNfDt+LljQ6NLXljnjA7u1Wdoye0N+57wNf2j4kdXRSdISuo8wrKGLFOns0XtYgjodPYx8eSzaRO6s34uN2T2dzx9+mhIA10Ya6AE6eJIXhl7TE11G7dDGiRkmUd+g8txoGII1IUjUqFYH6/2x8sOsKSPWlaauSSih3ZSxmWMAv+CCvvDT2HuGigf4Pq/VUaCTzFjiRVPb2dvd+Okj+/2uzDX6fo6afMymbrQ+VHn81fyEJlKPcFYSeQsdp0RQNJVndIwXCK+nezdzEj/B/i8SRyKUnnMamNge9K6EuwlRvwSziNl/daLqdFI7gvdEUnlD9oYNMprqyKXVT7obzG01Gp019nUyARMzAo5kBbSOMEowZR00ZmT3j7DoB7fk/3vHs/wePb9w/3tfb4mkjfvSZhODooI88ecY2Ck9VLFT19o+6Qoh7khrxoDoQe59Z5gddPZI7qOnsA9vtPj26fseFrBSXEkkkPb2+88iqrxsGI1JCDs7dTr7uhLAqUdSrKzKysCGVh0YMp9hBHyZzjri6C8+8HovistyDDFgrG0+HMlmcatzGZXccWYlLZLKw05RlKW3qNO08hNBcq+Kx+Uq5FqW39v0/gcZR+IeON7Fu9as271uTIZPKZTJ5CSW1dvXbUs1y/fuTS2bVmWWxYllnlkkb+7mZ/6VyP/O3/AFDzr/Pw5O/2feL/AJeU/wCdZvj/AFRbG+5z0Klx91ZyvYnqTbe2mauYydW1TmEVutlJRLHUoSR6SN2ZG1XMnlypCJJUKeHhkuYza9B7C99DbQmv5o10hNezUm3fkgIjDOWaRZKWKrWY27BHZHl989ixUrRQW7lmW5du6yT379ufrJcyF+0zzWJyxZ2szu8zOS7uzHXwdbMzghlKSu00bK6lWVo5u5SNCehHj8fPJINQwQnSMMF7QRGuig6fUPr+vx9f6/v/ADHzXIW9NtbNxyVrtuOfcGYpY2S5FjwhtrjKthxNblUyxIIa0ckjPJGiqXkRWt3cDSxPG/p+3Daz2NwG7Pg93Ynnvdu269WSLF712TUztdKeGqX5liaNsrifjfhnnkrLF20cjPiNobDwq4XCVpLcsoeWa3fzGUkKPkdwZjJ2i01u5bdtZ55nY6r2qVjVI08AN3GPuVnRW7e7t1AOpBAIBIBIOmvs8EdpQELIillciOVRJHqygAntI+gfsD2eB5jd7Lr+MYKZG1/8uSkdzaaADuJ0HQdPH1/s+Po/vf4B4+8P1b+v/B4k7nMnUdjmMxd8Wg8l1i6dqlNCqgaAaAdPl/Y8Y2Ghe+06ifF+Vd+Glp+f3X5Xk/zacll7WJTr7dNR0PjtQpqknes0YYOSnRCjNoVHtI0AJJ97XQaGRg3vuY4iCoUtH2tKX169AygDQa666+7oSx01YkkKqooJOvuqoAA+8Bp4AkMgjYqswjIDtF3hmA16E9AQD01A8BWHaSiOB0PuSIJEPT61IPy9Pn9f16ff8FJnKv2Fu1FEjJJr7sMvcyhfrbQkr7CO4EBiFCAkkKpYhQTqFBYk6D75J+56eJm8zze6WRvN7PL8zucnzPL/AHPd7dPo9nzEhlPu9UhdnWJYXkYe/LIVYmMHUlentJBBJ1vbK4yxmEym48S0EO8Nw7lt5CvtHjtsjVSehXvV8XE9jMZzyZ4cpHtmCxS7qXbJfymIW9ipL+D2jip712rhKKV5crlpa9nO7gyUrtazO59y3q0UK2srlLkk+Ryt0xK1m3NNYf35GPz+XON+MN7flPvTgncEe1uVcN+Te7sN+S2elyN/Ex0PtHcFCpUva2MZej83Gz2I/wAV3d/a8Zf535cc68l7a4429I7w0ZM1Ynny+csRPGs9PbO2cVHYyeVniEqSSwY2nPJHGTK6rGrMLezuEOdttbs3bVjilj2vk8VuzYm4ctG9azdlfbWF5Dx+Ks5YV4ak81z7Mjn+GQK9jylkjLbo5S5O3DBtXYezMd9q7kz9ipkcgmPpGdKqOuPw8Ni3O7yyRxxw1oJJHdgqIxIHj9JT/wCw5z9/BXxhuWuGd0fllx9uCxlauI3B9ibi298XPhMnLh8pH9lbqqUbsflWYZY9Zayhu3uQspDE8BTeozZacmjN/k22PNPc52smfFb4hsPJyWKB2ythW/zZomzAK2v8zIFv8T4y25dz5rE7c25gcfby+dz+eyNPEYTC4nHwNZv5PLZXIPHBWrwRq0k000ioigszAAnxW45w/qb2ku5LeUu4evPmdu7/ANtbRku0FlaU/wAYe5MRU2+IZPKYVrTZQQ2GMawSSNLGHy/LvM+6xs3jzBWcRUyu4RhNx7jFaxnclFiMUgxe06d+7J5tiaKPuirMF7u5yqgsP0lf/sOc/fwV8ZTanFfOH5U5/DbV3HvXJUP4teX8J8NtnaWNfL7gyfxW49v04X+HrxvJ5McjSyadscbsQvh+TeCt4/lzshM5kdttm/ye3VtnTNYqGGfIUvs3eNHH2/xaWIT5gr+W3dorEhgPudri3m3muDZu/KOOx2Vu4CLYXKO6nqUstB8Vj3s5DZmEyNRHkiKyCFpxIEZWZAHUnbPEvE3Of5V8g7wsXKu3Nv8A8WXMOC+0Z6GMnzFuP7V3Lt6nSh7K1aaTWeygPb2qSxVTk+QeW987a492ZiEY3M/ujKVsZTafyHsQ46isx8y3dnWNxVo1UksTuPLhikchTi9i7M9Sm2m3HmpGgxkO69rcjcdYq1a7S0VJdy8iYbFYxbEx0jrV3uCSeQrFCryMqnM7u3nuDC7U2rt2hPlM9uPcOTp4fCYfHVl757uSyd944YYlHteRwPYPaR4ymy+CubMJvPduIprkLG3LeB3lszM26P4zzrWDob8xuLkySQCJmtNjln8hSjTeWskZbxun05YPfNHKcz7I2tU3pu3ZVPH5uaTAbevTVoKtnIZxav2Yk7G5Uf4H402hHLHI0IjYN4y25dz5rE7c25gMfby+dz+eyNPD4XC4rHwNZv5PLZXIPHBWrwRq0k000ioigszAAnxW46w/qb2ku5LeUu4evPmdu7/2ztGS7QWUy/8Anw9y4ipt8QyeUwrWmyghsMY1gkkaWMPJylzfvAbJ2HFlsZg5M8MBufcwGUzBcY2sMbtClkLh83y3/GCuUXT3mGo129u/bd37S27uvB4ncmAyPw1un8fhc5QjymLu/CX44p4vNgljfy5okkXXtdVYED7rmf8ApXI/87f9Q86/z8OTv9n3i/5eU/51m+P9UWxvnjQfrPizevWq9OlTrzW7lu1NHXq1ateMzWLNmzMVSOONFLu7MFUAkkAeJa+1MNkN1SD3Ysq08WD2rJLHMVlVctaElueMxDzK9vH421Wm74wk/aZHilXc25LU2KsyKljBYSvFgtvyAQGvLA1eJ3yFqCSJn+Kp38lYrSNIe+IL5KRx06cUdOjDHHDDUrpHFEkEKhYI2EaqGCADtBHavsRVHT5+Lz+8JMuKma3VtvZmKrYHAZjc2XyGe3RkVoY2pRwuDhnszt+HKY4YnkcIY4UlneKGTeGI4h4ircbYeL4nGba5b5zvZbb9yxZg+HaTL4zhmPFvkpI54pnbHPk7dUIylrtcSwvjpX3RvpMlzjyRdqxQZTf3L80W7rrMMfWx8yYTBXlbHY6LsrKkbQ1za8o+TLanUeP8fTx/e/3uvjTujQAFmaR1RQoI7iNerfX2qCx+gHxr+NssPZ7K8Pcv/qTuh/8AkZ0+on3XkKone7P2Rr2oncde1F+gD6B8rdo17VLsSQAqL7SWboPoA+skAdSB4k0nifs7e3tE487u9vl9yDTt+nu7fva+CjjRhp7CCCCNVZWGoII0IIOhHUdD+rU/8xaX/Mo/mZmrTqvUgx25MzSERsGaPuWYTs1aIIiQRfjNEgjXRQNSWZmY2Vd/McWJg8naE72EhDP2L0Gp66D2eI+3r5VqbzP+L8REnk+326+U/s9mnX2jX5BBOR5WjhHKgvA5BaMiQAt2dx99BqNCxC92h8MNRqpKnRlddVOhKsuoI+og6fV9xjEpCwofMsMxcKsKHVwWTqC34K6e1iAOp8PLIe55HZ3OgGrMdWOi6AftfdbKu/mOtiYO/aE72EhDP2L0Gp66D2fL/i8Wtj7JnSK7ivIO+t4iKpbp7Cju0VyGOw2Pq3I5q97ct2GWGzWx80bV6FORMnlFaObFY3OQYfCUko0IZblnsEk9iezeyd2TKZbK5G7aaSe1du25prl67ZkeezYllnnkkmkd2+f/AFuXJnNmft0KFr1F0sZtvbWBpplt4b0zUe/N+2mw+2cTJJDG8ixjulsWrEFWEFfPsR96d0/HnHmW3hsfkcx3bOF2HyvhMVt3N7soY2ol3IXNrXcBkctjLbwxmSRqH2gt4xQz2FqmtBJMvzB4o+pv1Bbzj5Z4+2ptPG4Djn08ZvaU1faW18ljjXttlc1mFy8kGarz3Bft2cbZw6RTmeGGyZ4Kwjl9N2Y9LuyuPeKfWWnMOyl442NwlhsDtDc24cBesX3oZm/sLZ4qq4+26tSrQy0lXzZJu+pHI69yxHZc3YNzcxci8abGMFN446xs464d+ZRu+y4Ag8zDrECSdC6a6DVhx5wTumt6Odxch7e29sbZOb3Xk+AsNvPAZfccW3qda3mc5zidtXNv2fNlYy38tYzzQxyGU2Z0dJO3Pca8G43ZvF+1NzbK3PS2XJxlhMHt7amEsb0xU8lbc+Bx214oqejz2hf86un41j5mrFtT/wDEyW/q5+XJ+X/yTk4uXfUO0MHJ6RjnnZr0fP6c6zyvAt3sI3L2tRS0uU1pCWO2AF9An9XtT3nlX/j73ltHbnK25KNxKmR3Fg9k2MHtsW76TgRyxTW7dnMmKb3WsUoCEdlCjM8ObY4G482RlK213o7P5I29tnGVeTMVuHG490wWay+/UVMtlj55V7sOTvSx2VJEo6IyQ8T+oLaGB5Oj4Z31lOJczg+S9u4fd+GzGJ2uae59j/H4bcME9aRsXBbgoVxLCXi+Djf8MBvG/ecd7ej/ANK89HaeNC4bCDgXiKtd3VurJOKW3NsY4viCTJatMgkdUbyYBLYZSkL6cpeo/kXZ+3Nr85+rvZm8ZMHt/bW2sHtjbfEfGO+8bYbb23tl7dxca18d9oRTw3Z0jC9lb4OqyLJFYafb23OStq7n2Ru/Pci8i7oyG1d4YLJbbz+Ihky6bdoC3hsxFBZiWxDjUtwmWId8cqyKTG6H7n/v6eP6w/1E+tW1xLe432ln8HxDsDb/ACztfGcky5jLYPJ1tj38xtHjJamXyGQkqRYCAy3aWMlNOvbLSvBHI/h+QfR/sX0vWd4bHtWGOT2VwltXjXkza/n1vgJsrBistg8Rn6lSeOy1VMjHXWvMWlgSV2WVBwburlbPbTyXo84s2rlVz/FsW6N74jfG5965RbktqwlfCU4asNWaRMNFLaizMVnyIJkRVLhjzRmk4O4g4gyvH3H+6N+ba39x1sfbHHebxW4dr7fsXMRDkL21oKTZKrakAqzY260scxkDRottIJo/TzDFgYOUN77K3ltndy8bb0y0OGxvOfHPC3LFyvi+OMxlsgvlJDdxVOvXryWz5crVojI/bJ3j0o53aPo7599OWG9M++7PIe+eX/UTx3juKM1W2/Y2pewC8Q8YUmltWszRzk0irlGryRRV468DzQhpIWXjzhn0UcSY/Nbw5Up5+TcHPW7ZANh8GYrF2qWLbJ5KDI1nx8t9/jzepxTyW5WjqTiHD5JiUj9XXFu/uQLPKm99u8Otb3dyDchuw2t07l3RnNq7uzmSsNkrFmzM5s35I2tWJvMsFfPdY2kMaejj0P7dzmQweL9UHLtOPkOfFXYqluxtTA7gxWMo07KTfi5a6T358mIptVaxQgIR2UAZnhvbHA/HmyMpW2u9HZ/JO3ts4yryZitw43HumCzWX36iplssfPKvdhyd6WOypIlHRGTdHGeP29vfkLlv048y7a2LUwGBwmU3Ruvcu39t56hJhalPEYmGa1P9l4nNmqY44S8cNAPJ7oZvHGOx7DvJPs3j3Ze1J5JAA7zbe23WxEruFAGpaEk6DTX7tmf+lcj/AM7f9Q86/wA/Dk7/AGfeL/l5T/nWb4/1RbG+Z+x7fksY7J7gqHKVOz43DY2O1nc5RjlrC3HYvYPCR2LcELIyds0sKoWkiQN3yxq8kW3MNicNWWeu8OR3F8Rm7tit5BFyCfb+InpxQSCUgxSplpwyL70as+kUGT3LlsrujJ1pFmqXs7Uo2Bj5kCAS4jG13ipUGIji8xqFWEytGkkpeQd5YR+ZKWC6PKghMZDEvpHGzgk9ACW0A193XQgvI7yOdNXdizHQaAktqT06D5yHf2/9obQaT7MZYdwZ/G4yz5GXyq4WjdarZkWRazWW7JLTIIYwsjyukccjLjcT6XOPM5UTN1s29zmTlPBGhxft6lUifHxWtv5TE2LcObvC73xJXo/FLFYgMFuFInnsVJdz8gZazzXydZ3NZ3Y/Ie/8dQtWMLmZEip1p9hbcIkobc7KlWlXmbDxQvOK1cSu0VapFX0/3Pr8a/7vgSBO2NvwZZWSCFiCVKrNMVUnXXoDr0P1HwP/ACq6y/8AGWBol/vOe8/+kkD6yfdBc66d3augCIC5cqiL0VdSTooA6+z5rKfLAkUIZJFZvKHmK5kXt1IPu6HQE6EgDr4Ba5WEJIVpV84sDr1UQFRITp117Qv0d2vTwfKUqgVAO78JiqBWkYanQsdWK6nTXQE6fqxI0Hc8jqiLqBqzntUanp7frPiaYDt86WSXt117fMbu010Gumumuny6n2D2/wCLxmr9Z3lpZXcmVyVGeSNYWnrzGOJ3EXczKolSRF7+1iFDFF17Rc/8yrH/AK1Pjymk8uGVkErFfMCgN/lQnt1UE6addCR7CQfk+94RSsY7EA1j7SXDsZQ0jL0LAN2/WAACAR9wVUBZ2IVVUEksToAAOupP1eGrDzEkDyC2veQjMjhY4iqkqwQqWDfWxHsAJ+6RQroGlkSNSxIUM7BQSRr06/V4nmUELLNLIobQMFkkLAHTXr1+v5fK21JJt7hu4QlnkXF5q9R3pv8ApRqTPT44gp10GNwmT1EUG8lyIuTQRWZcLTSK1idyJSwGApChjKInaOMz2blqzZuWHv5LK5TJ33ls3b92zLNcyGQuTS2bdmWWzZllnlkkb7h/WR8ubtwFHP7q4f5x3FW4+OUrV7lPb+T3tyTuZ8juSjBYVgmRgjxEcFSyujRJPP26MwYelf1d7MxVXb3NuzvUDtTbo3Xia9bHZDcGJOMm3Djq+5L1ZFmuGlLh4oaZndxHDNYiA7JNBHJoR5iLJ2k69vevdpr83JYp7NqkuToXMe1yi8KXai3K7V2s03sJJGJYw3dGXjZQwHcrDUHIetf0Ycy8pwcscDGXdGQxfLUewd84Tce0con5Nbqx0EGHwOJED/BXrEssk6WO6NWERqziO1F6YOS+X7PIm0cJLiqHJZ2bsLcOFxmPtbhy9CLH5/CZq9mcVesz04JYLNetNUkqTGKRn8xXZSl7jyX0r8I4nGXNvx7dTP4DjvbOF39Rgr1lrVMlS5FoV1zYvp2JI9577TzNqbDy+ZIH5p4U3LuC7uzFenjnPcfH2yc/Zd5a7bXMImjxOOmkd/8AN4bMVizBF3ERR2URT5YRV9vj+qwzd2KSPGW91bkwkFrWJY2yNrO0KSwFpGAHa1yuW66kN7oZvd8TyyMscccUjyO5CoiIhZnZj0AA6k+PUvuWtJHPiM56lc6mNnQsHmFTa2OuSSNE4DKpjtwsuo1OpGgI8ekv0HJFNY4y2OZefOc4wvmU79StUmtY/EZBU7JIgcfVkoRyxyad+aUlS0a+Ia9eKKCvXjjhgghRYoYYYlCRwxRIAFVVAVVAAAGg+6e3T7/1f3/HIO9s1sA8+bo5Gy13LZTJeorH7J5Mq4iTJZA5W9Dtzb74anjK5lsHzGtyUpbemsYsiJnRvRB6mfTFtPA8PZ7dPMVLi3f+xuNsXV2vtzfO2MjNQhmgi2fhBBQi8yo9ypdEFZRPJNWmk/HxLIc3vLemfxG1tqbbx1jL5/cWfv1sXh8PjaieZYuZC/bZY40UfSze0gDUkDw/EfDUe4+Nf6unZO6aknK/NF/H28HuPnrKbcvC5DtLZmNyHY4rySLDZrV7NfWmBFkcqi2hRxMm2OP9jYSnt3Z+zsHjtubbwdAOKuMw+KrLUpVo2lLO5CKC8sjs7sS7szsWJHj/AAePX39f8VGG/wCabI6eP6rDN3YpExlrdO5MHBb1jEbZG3nsfSWAtIyj3WuVy2p10b3Qx93xPJI6xxxxSPI7kKiIqFmdmPQADqT49S25a8kc+IzvqVzseNnUurTCptbHXJJGhYBlUx24WXUanUjTofu+Z/6VyP8Azt/1Dzr/AD8OTv8AZ94v+XlP+dXvj/VHsbr8lqjlt0YiLLUvI+IwNWz9qbkX4lEmi8vbWKE9+TWN1mPZWbtiJlbSMFxNHgtrZy+fxfweRzzVtp4ayPdNhp694y5yEL+MjQnBMHkUaaQN8QLCVLm3ts1pmASHDY63ns/SjrqJJJ62fzoSjKkpQl/OwYKRu0YHeq2PEqbizm4NzC4Ylt0cplLLYW8Ye0VVm2lj/IxB8spGydlBfxirMdZtZDBjsfShx8dF7bGjVhirQL5snmTSwVolUKQQfNUfV3gf5QjT5+L4q4s2rZ5x5YuVstlclsraWfxONi2vgsHYbH5TIbq3Tke7HY2VbYFZK9+aEtJrEXWxJVgsvh+feWPySo7is3M1ltm8LUvyfz+FgyFeTHfxe5Dk2xPPXymD+DmmNusuAjt/EtH2ZaeKsJLWFyOJ4w2hYz+3fg/sfd+4sXHu/fdL7NQQYnTf27TezT/BQpFVo+Zfb4avFDWg8uCGKND5MMkvaR3eXGz9vd+D3doOmun0+NZpoINNPw5Q8gf/AIDw1++RT7de5Bp7DodB4jLtKfwjKioq6fSixuWP4XsJKjt+gN7PEZjRI5Iu/SVe8u5b8FiGJAK/uSgUj266jXwXkdpHOnc7sXY6DQas2p9nT7h7T/ufq0lxIGcAw9AqFe4q7lj7QNCoAHt16jt0Py270yu0VKrYtyrGFaRo68JmkWNXIBYgHTUjr9I8YivBO9iFqvxcUskK15GjyEjXoxJAryBWUSdpAdh09viX/K6+bJ/lzrN0c/5Y/wDD/wCF9/x9/wCjp9fhSzRsfJrgGMkqAtdEVST+6AADD/ha/IJ2CsglVAjlh5p0LsB26EgAAPoQR3L9Y8PI57nkdpHbQDuZz3MdBpp1+j5/6+nhTVjnngdIWYxq0i+eI9JFdUHQqxYAEa6EH2EE6SxyRtqVIkRkPcFViujAdQGU/sEfX91eYaAE+Qp7nRz3rrKYwugICjtfXXQOOnUEfr+nxkczmchSxGHxNG3k8tlcnbgoY3GY2hXa3eyGRvW2SKGCGJGlllkcIiKWYgAnxkML8Ne2lwvm6Nvb+6K+6dobhwHIvJmJyFdq+4MRicXuBsfc2tinXuxdm7kcZJkr0Utx8dHiFhxmbvIoJYmGGRySPbNEJgANOgAYDqTrpr010H3H1/8AqZ4i9N29uSOPLHNW5hufijcG2t1bMyPNGxdwb23FmcPvfhbcVyhKuUtYeSvEdMXVyDy18kPLqzeYrx8Mbs9QXpu3D6TPSf6fN2R7wt7D5DXKJuzf+7aC1Lz401N1Y3D5C/FcKxVxbTC1qNem12JbM93RH+blf6wj0iccy89YDkHatLbPqJ4Jx1lq+6srQxlWjjxkdq14EsWrDTrQoSwNi6Nu3WtRO707VOedEf0ybd9Fm7/Rbxhue7jV5r5U5os7oMx2rDk4ctSpbXh3Tgdqz2AZaUiXKWLp35rBkrxzTY+o08s3pOyvo/t1W5t9C8+Bl4qx+6MjTxy76w2IgoSXcZeyFl61Jb9m3jKlnS1NXqSq9qGSSFZFZLHE2wf6rTk/Y3Mmax8m3q3J+7r27qXFeHz9Wuft7cMLbr29hcRFXdIrTYn4veDQrM1fWbIaCKziuNc3m6m6ORtxZvJb95U3NQeebHZXe+djigtw4mzcihsS1KlevXrQy2I1eYo87JEZjGnjZm4uEb1PF+ofgLeMPJHElm1YoUPtW1CYZ8rtevlcmPhqtizJUo2qctplrm1VhjsSQwySTx3PThtr+rs5H4z5s3bSyexdwc8W6u78FxzQHwlmpuHPban3PiaeExckkKk4/Izbvt1/M0asLDy10HH/AAgL9LMbhxcWQz++s9jlkWjmt8bktHIZyxSaZIpHq1tYqFKWaJJHrV4WkVXJUevv1Bcicbb52pgfs7bfHfFu5d27Oz2EwW7MJA1PDW8nsvP5StHWvw+Rt6qzvSnkASwuugceP1/tfdLNG3Es9S7Xnq2YX17Za9iMwzRNp9DKSD45I4u459KG6PWb6W99b5ze8uKbnGWSz0m8tn5DJrBFJQ3LW23h9w3aqpRrQRWo58LHVmsgT1LxLT1/HC/qP9UvBVn0tenP055GfdXFvDm6L12zyNvPf62oQ93c2PzNShdjgr5HFxW3nyGFxqtU+Gr0obgms312Pwjtr0r+pvmH0q8by7c3PyNg+K9oci47Bc37juQw5z7NbkTbe38tClXGwtFUUwRzmKybTaJYjheDBbJ2L/Uk+o7aW0ds4+DFbf25gU5Sx2JxOPrjSKtTp1+K1VRqSzHTVmLOxLMSds8n8kcI7t9O+7s5c3BWyHFO+HzD7jwEWHzk+Ko2rrZ7E4O123YYUuReZjYx2SL2l10dvH+/49bnKGd413/heNN18Z4mhtbkPLbN3HjdjblvRVdnrJS2/u25WTH3ZVNWyGjrWHYeTJqPcbTZm4uEb1TF+ofgPeMPJHEtm1Yo0PtW1CYZsrtivlsmBWq2LMlSjapS2mWubNWGOxJDDJJNHb9OG2v6uzkfjTmzdtLJ7F3Bzxbq7vwXHNAfCWam4c7tqxufE08Ji5JIVJx+Rm3fbr+Zo1YWHlroOP8AhBb9LM7hxcd/P77z2PSRaWa3vuO0chnJ6LTJFI9avrFQpSzRJI9avC0iK5Kj7tmf+lcj/wA7f9Q86/z8OTv9n3i/5P1/Vr45Kxm3srj8Pi7fqV3hamyAxUE+cgujjPZqOtDJZieTHqrpFGrRzY2Zu0yFWVijxSHc2f3DucWwPj6GTytlMFZMHaKXxO1qXk4cmNkSQCPHgd6rMSbBaQQ18ZWrY2vBGY4YKFeKpFEHkMsrxJCB2s7lmcjqdSPwTp8mqsV6MpK6g9rL2sNR9BGoI+keLMUUjQpNKDC9iQxRyx1w0hglIPlmT3oyO7oD9I1GszySw6xIslby7kDtHYaxGrPGkDk69gOp0+j7w8RtqgkHdG6KhX3UC+XKxHQk6lToB+DqdSST8s9y5Ygq1KsMtm1asyxwV61eCMyzzzzSkKiIoLOzEAAEk6eNw43037Hn583Ttm7bxW52w2f2xt/bWy7YSzVpW8lkt238YuWDW600Zr4aWVQIJ1sWqbmuJ9t5jm3kyztvCYKri7P8VPBGe3ftXA2d04rL1cl9vZ7kjz6WWykUslRZ6lSPH0DjjIqQzzWa/wBoWb1fj/YezNi18pJBNkoNnbXwe2YcjNVRo60t6LCQQLM0auyo0gJUEgaanx5rt2d2oiTTV5CG7Wf7yDQjuPtboAdGKydkUUayduqKnf29n/luSbuddT1OjdfZ7OngvI7SOfa7sWZtBoNWbU+zp18f977n7f2v1Z5suohBI6aB5XA18qLXUa9R3MRooOp1JVW+YuHxS92WzHdFX8ytFYpw04ZY/tOzkfiUeIQCJ/LYMrMzOqojE9K8deFViqqCkEOldUr1E8zy4jHp2BUUhe32fR9HjXTofZ9/x+2PFVtAsjCbooA74RL+LlY/SxfzE9vsVensJ8UgNQDXkcgdB3tbkRnI+klVUa/UAPoHjp/f+4fs/wDd8M7JG3xUcsUYYKzRhZE7p1RwRow7kVgQde7qCv3Tr4jUhVYxI57SxJEuskbSd2oDFCp0XoBpr72vjG0sla+O3PuL4yHZuxsVPQm3pvq/R8oWsftXDXJoPP8AI8+F79yWSKnQgY3MjZqUoprMeO3Xy4KP2lh71S7tvj3a259w5Tjrbk+MsLaqZjLNarYhd0ZVrkMGSrXMxh0hxUsFMYupXuVrOVyUQlLJEXQSsvVkjLe+wAB6ga/QfDyNoC517V1CIo6KiA66Ko0VRr0AA+5f4/HT5/8AvaeOvt+T73zP1/7vyf4vq+6/r/a8fr/Y8fr19mnzv1/t/qHM/wDSuR/52/6h51/n4cnf7PvF/wAvIH84zeP+rfaXzToEZH0DxyKHRwNQOh6g6EgMpDDU6Ea+CBTrKSCAyvb7lJHRl7pSNR7eoI+941OnsA91VUaKO0dFA+rqfafadT8lzZe36u5eWOTa2Nv5N+PeKtuZzfOYxlWhakxU17dU22a1xMZWiyCxUbRlD2InlQirID4z+M2/sLbXCGy3wkNDE7w5LyOG3vyFV3DYVrFnP4zYfHeVvYa1WhCilHVv5+qySSJeY2o4nxsuPsc88gcieoDJIM3Zmpbu3JaweyI7+Xy5tLbx+w9qNVq1WghiighgMssCAeZHFGfKWGhgdq4XE7aweKQx4vDbfxtPDYnGxtK05joY7HJHDCC7M5EaAdxJ9p18KXdYZGd/McxiOuqBF8rtjrKTrr3BtF09h+s+I2d+5W7y8cYbzV7fwVYyL2ju/wCEC2g6kE9DqdAqjtRFBCRoCSEQHU6dSdSSSdSSSST/AHI0GnsLe8yqNEHcerEDXQdB7Seg1PhQo7I408uJNe4oneX95iPeYsxYnoNSdABoB8n7PiOStTfI3bVqCnRoRu0TWrEpLupn7HWNUiSSVncBQEOpHt8TZfKTz2c3k4YzbEzpJDjEeV7bYvGEmR0hRpO0qJmViisAOg8Ox/Ct6RIP/VMUiyySaH63VVQjUdHHtA+QfR4aPsKCuBXCHTVTCOxzohIHewZyAT1J6k9T7P2/EbeXp3SzDze/Xv7VQ+X2fR2666/T3afR9wA6DQMfeZVHuqSeradfqHtJ6Dr4fzT5rJ29qRnuikbT3leYEEBT0PYD3aEKwBDeHkYBS51CrqFQexY0B10VRoqjXoBp9z18Rhx3Rr3SyqCQWhhQzSqpGnUqpA6jr9I9viHbO19t3t977u0Ysj9g4+/jMRjNt4i3PJjMXubfeeyDhMZiZLcTwRipXuZGwkNyTGYvIDH3UgyWXy+S/KTe+5Pg5N2bskp/AfH/AAHmnGYPBYsy2Ps3B43z7CYrFJYl8rzZ7Nme5krmQyFzwrAjzZ4ZOhB1hilHlg9T+E6d3Qrp2sGB1IK/qYafT9P6iH3/AGddfuGn6hzP/SuR/wCdv+oedf5+HJ3+z7xf8vIH84zeH+rfaXzmwog3DyDvOCWq1/jjirFpv7kjEYq3VazHubM7Iw8pv1sUD5ML5CWERCWxWj7u6dNcI3G/pY3LjcVkrWN+NzvNu+dlceHG1488aedjsbU23Z3Bl1/zVGetYasD7xmWtYWOKG3kLfOXqF5B3pt+7ax0n8W/H9OtxDxxJj8flpMwmIyOOxljJZaxF5nw4Syc0lweV71qRfLWGbCcb7OxG1aduQT5KelHLYy+asrLJMlzcO4Mg81/IzqZpAk96zLIqt2hgug8f9/+94MLdiyFw8UraABtCrRSOdNA/TRm6KR9AZmDxuNHjZkcag6Mp7WGo1HT+5ko7XZjEewIqtoVdZHZiQSAEDElev1+7r8wf4fF6aVfJwMeLq1a6GxHL8deEpsNcigUFoewO8MgYjv0RveAHZ7zaKNC590uFLhSURiO49fwQf7wBPiMvNXhTrBE08qxJrEodkVVGo6N3FiNCT1JZupWRToBG3mBJFQ+ahdP8oqkHoRoQOoI+g+FfTpB+Pf32i92L3+3zU6qWOiKf+EQPb47S3aiI0kjka9iKNToCdNSdFQEgFiBqNfGkNeNdGB75tbEpAYP2v5gEZGun4MY6DtOoLagsddO7QABVQM5cqiLoFGpJ0A06/P16/teK/vKwljeboihlPnNCVLjqf8AJg9T01Og9uv3UQcT5OTbe0WJTKcq5jat2ymepzEJHX4cxmcNWvku+BlyVTeViC9gARUSnV3AJr64qbFbRwVHCVbt6XLZaWury5LcGds14q1/cm58zaaS5lMrbWGM3cpkZ5rdllD2JpH1Y+HndQy11RwjgGOaVpAscL6/QfeYr7WVSOn4Q/UPT+99fjbnpS9JvCzeoX1UbtxNPMthrU9lNmce42/ZjNC7vCPHy1XlElfvnseflMbWpV5Ibdm6I2ET7E2f/WWelTaXEmwuWMzjcBtPlXifKLewO1MhK89e226PhNw7tpXQZDWklrx5Sjbq1UntLWvBkjXOc0clS2blKnPVw+2ds4uWqub3purJqxxW38R8SyoO5UksWpyGEFaKabskKCN359/+J88b1PTpCK29JtvWszducwQ8bfGpLZgnhr7qjyqXvhO5zkG2GEhT/PJMca6Mpr+qLbxvYTaWPwW48jvfC5Hss5XZeW2XTe5u3CWpIQq2PIRPPqzoqefXkhlMcTSGJP8AyM+D0/en8ej4YduQxxXZ3hvKL1Xtw2tQyDfLZ0sNnrM9QflEuOWN5fgyKS99nSc7A5Yh25m+Us7zG+Fr8NcebfnGNyW97OcxkOYqzWMgYbbVKqV7FcSSRU7MplmgijgkMhKwc28l+gDiyThLG1aG7Ny4bA2cnQ5RqbKudlmZLOGj3nmcxirdevIGyE17Z7mgElluU4UilCf+REegLYG3uQ+XreVxeErcWcn3cbQrYLNUs/Wqb6w24bT53AV/MqUJHvUpRlohPE9eURkyeR4/Qa9LQ/8Aet21/LD49RG1uUuHfT/hdr+nDjnkbL7+z2wqW5MhUw3Im3MTbfau2G3LX3pmcbfSzcp2FnjxzSFoYZWSePtD+JuZeU8LsjAboj5H3VtAUOP8bnsVgTjcHRoWqk5q7iyWVseezWpBI3xXaQF0RdCT9y9vjlX0oeh3gfhjl7+KPae2s9uaXfnx9DKwtlMRjcjk7cmfyG8tsYtIo58tWqQ1ArWGZJZAXQMY9jYT1Mek70/8ecIX7mSTfm8dn7jwd3ceFpxYO1PjJcZVqcl5yR2kvpUgcLip/cdj2qAZE2Hxxxxxplec/UlzEb8HGfFWEa6SsNcGqm5M5DiYLNyaAWmC18fVjSS55VhVsVhE0y4HfXr49FOwsDwFmMlV2/k928LZmvazm08hdv1lTL5GWju7eFRlEDTx1sbfTG/GTsiRZCMxuj7e5o2Xty1zBf5MyfH+2OFNn4PI1sK3JG7eVZYodh49Mzk0MdKtYWYWJ7MsTGOJW/Fs+iniLY3ra2B6b5dj+oHcy8e7C5B9Nma3+i7G5IfEWs3idrch4PkuSSe4MxHXeCnaxOkVeSF/OeTzogp0+9r+z42D6J+IsTsfP8ZJk9wbR5P37kquau7gn3xgtq5LcGTx2xbuOyNelDWx89SLH2pblKyZZ0srH2RpFLJypzvt7H4TL7m2jTwNbbGL3HFfnwVzPbl3RT23QGTrYuxUsSwRG21iWKG1E7rGVWRSQfG2N8bW9Evphv7Z3hgMPujbt+znMdh7F7B57Hx5TFXJsVm+W69ys0sEsbmG1XjlTXtkRWBAw3qF5e4o4d2f6mTyLR2tuTj+aLJbj48x+Ey+4L9XE26o2luy5K1iWhBVnJXPyKru4eNf8mnFm/s1DRrZjfHHOyN35Wti4rEGNr5Lcu2auavw4+G3JNKkCSzusKyzSOEADOx1Y/dcz/0rkf8Anb/qHnX+fhyd/s+8X/LyB/OM3h/q32l8ky7w3rtnbtmHGSZj7OyWYow5mzjY/MAs4/Cd5t2u9oZY4krQO0jqY41Z/d8Y2xhN6y8hZzM3pMbidiccYXK7t5AtX4MtHhpqtvaNKIWsewmkHl/aa1vPHSv5zsisu3uO+Lf4rdl5T4o1ubuS5sHnMjXxMuAns43K43g6nkqOVhsz3BBHHBnrNWaqro13HGUT04MweXfVLzhuefPCWplcPx7exXEuxbWHbHR45caNrY+LJTx96oz22iyaJYLsJIu1pBJb2xxttyLbWFyGXsZ+/WXIZfKzXs3bp18fayl2/nLFqzLPLDVgWSSSYlivc2rFmOvzOv7fT/u+EkYOT0iEh0CMsMSRoigAdVXTU6n2j9k/3LSRQCVOpVtSrr7GRwCNVYaqw+kEjwDHqYZQZIGb8Mxd5QCTT90pBVtBpqOmo0J+SxY8mex8PBLP5FZPNszeVGZPJrxajudtNEXUanQeKDkAy5DzsrLK8vxFif7Sna3BJdtFIzLMImjSSQoNSvT3QPEj9sZVZoFLEHzQzRyFQjfQp0Pd98L4aGaL4iD35I4mkeJFsMAonYxaFtANO0ke06Ea+IwieRGkUUZiRtYu6Lu99Rpr1LsfeLNqT7x18eWfw55Ypyp/CjjijYRMf/jnmEgHQ6AHqGB8Ae+Y2BWdYgru0H4UvarAj3QO4E+wgN001H3EwTM3bGHkqnViIpGIMkeg191wD9H4WnVQWJ/wez7nBld3ZyjhKt29HicVHYd5cln87Yry2aO2tsYaqJLmUyttYZBSxWOgmt2WUpBDI+inz+WMYNubQj97FcU4fdl+39uQ2vxklnmXJYMVKuQ7qrnG2tnQTX8F71xrdvPJPRbGwuI+1T5kRfv7vNkjbvZu0+zRXRfqOmvt1+T9v/B4Wv2urrLK83cOwl+kaRsvtPYASCeoLMNB7T9y0+k+OVPS3/V2WePOMdven7JV6HKHPu/6eLzMLbkrLdo2tvrHlsbn60NGzdhnpVoamAtXZJ6TWGtVahmQVfQn/WCNs3eO8997bubu4Y5w2Lj6eMxu8TUqWstewtmrhMdiqclXyKd2CtNJicdar2KjRTx3Eu1p4tddfm7q5vTj3YeJ5Ct7csQbt5PpbQ27U39lts4qnBK+MzG8oa6ZCzVjioVQsFi0YwIIRoBEnbwZ6O+O4jwbxvneTMJu/eHMvqByG3dr2aVvA4zK1Zdubew2EsZWmk9mpYIxc9nLwtdvyQ49kqxuZ5f6u3jvlrcFHA8C7HyW4+W+QYczDZyGMuYrZ0tR6FW7RhikkuSzQ4yzj69aJZJJ3tGERsZVVzvyr/Vw+p676VZUxmUk58y9DM4yvLsS/HDHf3QMINu2duugeSSOrE28xXsAR99uAylY6O6fTRsbjzbvC3LNTLXMvtjZuxtv7Dp2crfqDbu68Zu/bW3IK8SZSJYPs+8XDlliTy5ZYPKkY8DV/XFy1V9D7WHqn02R7F2gd5jZkrnIS8cJ6jfOGe+xDbYw/CPTYHGH7OYsNbB4U3vvrjqrnNxena3Xu8NTnP7sxuO2VbqTUrFSWDb+IvwY+55T46iY1yNWwF8pe0Aa6755i5QyVantvbGItNBjpJIxc3TnbMDx4TZ+GgYN51zIz9teJe0qgLTSlYY5XXIbp3zhZtq2OcOT9xctbc2rJA1NMTtDLYjH4XA2oqTnujjvJRa3W1Ve6o9ZwO0gmlszihbdnnr1E7hj4l4qqYqeNM7Rkyhjr7k3JiK3+VexXisQUabxaGK5dqy6+72ttfgSGvVt5TI4W7keVszEkLvunfe7aCru+9JOEUywx6rj6JkBYU68CMSVJO2uB8duw75ODzO685e3Ydv/AJLtl7e5c/Ploy2E+OyJiNeu8FTuNyTv8rzPcDCNPuWp9g9vsHT6T18f1gnLPo69M9H1Aciclcny1Yd9743Jids8YbD2Tt3edv7MwViLJ5DAJlMheoSVUgqQbirTQx10stDbjEgXbXpZ/rEuAcL6euV+S2MvEm8dl3Xvca7ysWEiSntTzI8puCsLhk7ohdq5+dDYlhqTVqsva82C5Ty/HGw8ryftfHTYjbPI+S2ht69v3buJsR2Yp8Zgt32az5GpXdbtxXhr2EQieYEfjX7t3egrivATbUye9uT6nFHIHNPOGQwO0+MNlDafJFER7lxtjBTZuafGTWKUsljKXoqTUayiwIJnY/D8bel3NbmzWW2ntDYnGlTaPJuycumF3NR3FsLHVbG1uT9l5mq1mOvaFiFbtYqZouyQxnzI2OuweVfVf6w93eqmzw5Ys5bhzaQ4s2dwvs7au6Mhi58Je3fufD7Os2huDJxVZvLxlq40b1GadgZTOQmyfSR6bIzl/Vf6nzPt7aa1LE0T8Y8f2GejunlbMz045ZKkdeJbCU7LKqxeVauBnNAwy/1YvC2wK0T1sBxJvO3uPcTVkgym9d5ZDGbrk3Hu7NMC7tNamGkSSSP5FdIKsbeVBGBxBxTjkyFy1yrzdhxdw2HhFrL5zDbTxU9iTG46uFdnmfIXMaYURdWkCL1BKmjvjH/1c/HuK9N2ztv7ZyI2TPvnHbj5pqcfYvD1YrWPltbe3OlyPJeUruw/IEyUh7tihIa8pa9jdhbxtbBxu/clt4X7+R2/HufM8a742PuSlnszt7K4KO7jVsyeWjQRTR3Ilkr2YrK6q3lHCbcxqeXjsBiMZhaCABQlLFUo6FVAq9BokajQfdsz/wBK5H/nb/qHnX+fhyd/s+8X/J9/xlNqcObe2/isde9TW4slvHlnec9DLYHbuJp7D2nZn2/ith0L1bKZS5cSu0FhzLTihjsQ+RZaV5psfuGrz/zXyDzLU3JZx9i5tbFWbPEfH9Z8LFFFhrFDBbGtrk45Yys0liH7bNGzK6WJ6TWq1WeGUtw5sncbSRPE67+xE3JeUCqzvXhpZzkOTK2K8XdK7kRTJoenY3Txj8NhsfRxGHxFGpjMVisZUgoY3G42hAtSjj8fRqqsUMEMSpHFFEqoiKFUAAD5YWn/ABMcymRWOjOYh+6EQPd73sTu0B+vTUhj8TFEvewQTJOHZR7H0gSQDX6u7XXX6NCR5i+62vZIrK8cnb+F5csZKtproe0nQ9D1+UkKSFHcxAJCjULqxHsGpA6/SR4KxtIYlYlBIRrqVAd+1egLaA6ddBoNTpr/AHNrAyB9IWAUAAwj4iQmNtOvU+/16+99WnyvisRWd5sk8dee58XDVgoVRMrTvP3N5kiuuqNHGjaoX1+hHjhhRIookSOKKJFjjjjjHakcca6BVUDQAdAB469fiLXt107fhIvr+nu879rt+nXp+seDI2pjQp3Aagv3H/Jo/awDEBiCw06H2noWkYAFzqAuoRF00VEU66Ko0Cj6ANPEaEfjXVJpGJP4tXHdFGoXoe5SrsevtA90htdfuX4yT8CMrGxTXXs/AjYjr+D0UnXT3V6L1X3lKkhW0IIPaw7lOh+gggj733HyODsXg924Wb8S/MGWzVSTiipL/kL67YGBlmyO6b2PeWGWSpRWnipmjt4+TcVHJVZ68c+6d17kvb63zboy437fyFDG4nG7cxF2xFkcltfYO38agXG4qa5Ekz/FWLuSspDTiyeUyIx9JoOh/vjxPAerBTYhH0iSLrMAx6AGLuZvZqUUa9AD4eRUSQQp5jB9CqgsIlcoT72jMvTqPrBGo+6/1h3F25W8jlnC+o7I7i3JFfCQZbJ4a3mMtjILogBYPHFcjsSSPEzKptx9dJELcJelbLYnfG5eVudY57eArbPxu3sjidq4mCeWIZvfM+SydO1Vquta7Mj1KdpvLqzsUHagf5nt8b99GLYre22uW9i7cr7oju7ox+3cdtDe+NnxlHMtHsPIVspPeuzxVbwnkimx0BEcFp1LLA58cwZPlCpgjkNuwYS3xnlMjWrS5vH8hWdwVK+JrbXsMVsJPcTza9ta7atTM7Sq0KOPH9Sxzf6mKzZrjq3tvYuzeY9wbqW7cx7bfGdxG4sSu85rLd0vxeDksWLZlBedIbLOZQCPF2XJvipdsSYew+QkuNVfCSYF6TNbe08p8g1TX7i5b3PL1193x6k7G2ksrw7Z9S+6f4qWsmxrJi4cNUS08CWT3dgqnGKW06yCQEllYD9Z8Znl/ljJPFQquMZtrblAxybg3tumxA82O2zt+q50aWURu8sz6RwQq80rBEOu1PV1/WG4yLb3GOAmXOenz0bwrIdt4nG2u2fH57lOpcHmWjYRILNqncQT5CXRLkVPFxJiJVjRVREVVRFAVURRoqqq9AAOgHjE7ey3mZTYvoh4lg3PWxViOKfEJvrN42nka2SWKR2AnW9ncdMJVQN5mLiGnaiuf8X1fdLNoQT2TWrzT/DVUR7NgwxmTyKySMimR9O1AzAEkakDr43Lvri3Hbz26mz94XNk7l2ryHjsHht4YfLVKUN9J7mLwGSykK1p0mK15fidWeKZCqtEw8f1cXFu1hBNy/lPUPV3Bt+SqqzZbB7Zr5jEQ5LISRjrHWksRRWGZ2VW+BkPXy2K8aekDeON3rhd/wDLW2vyj2TvC3jtvQcZ5KSQ5CKttw5+fJpeGSmmx0laCBcYyPNLXiWQvMo8c90+a6mCsbBp8Y7vy12znqtWzHh8rj8HPLt/M4f4ghkycF0wNjHgdZzZMaQt5jKDxFLvS5eupWzG/sbs+XIyTzWY9lY3d1qniKiS2NWMEEqWYKiglEgSKNNERVHj1Deo3Y/pO4o5b3Tyjnclgdub35Y5B49yFrbXF+Ozcrbc2zsfHYjkXBnGUJaqUfOgsV2mPkR95VzN5npZ3XyP6bOGMD6qsJs3cFfhjjTEZ/CzbI3ft+WrnFyd7cN6Lfl6KKWJJMkUEm4KRJij/FtqBJ6Sdp+s3j3ObG5m9Sdp9sZixx7U2zkeJuP96xZqnipKW48/c3NclrVSuRqTCWpPkQEEzs6hCBksxmLdahicTQuZPKX7kscFSljqFdrV63amlIVI44lZ3diAFBJ6ePUtvrDUmxfG2+/Utuu9xzjBAYKkOJoY+COeWgjBT5SpLVp/gABq7KOoIH3bM/8ASuR/52/6h51/n4cnf7PvF/y8gfzjN4f6t9pfN/73+Pxc/wDMqx/61PyFejozIzxtr2P2NqNfYQfaNVIOhIB6nxqwaMmXUiMd6CFvaEV2Dar9GrHu16kaasxfz5dHIRV8uD3P3MjSHzOv0FAh+vu+g+WiiOEHVUAUsdBoGlkABdvb1PQakKFU6eNP7mBRpqxABZlUAk6dWYgAfWSdB4/8p+6Fj1iUqjeUgj7wGAOradxJAJJJ0Hs+T2eLGdgvfFYy1DFUxMMRvwxJBWkb42zZrWGVTO85ZAwiBWONdGPe3j6NfBjCCUCOd1V3cLGRH3yTIFZR3BU16666aaHp4/b9visCqfjElm7/AGu3dMYexjoNAPL6L19pOvXQd7qHVCB5ff2FmKkp0HvFdR73bp06aqSD4eRz3PIzSO2gHcznuY6DTT9jT7p2SjRj+BY1kZo+1QqI66kGMAae6vcB7NQO09siFCwDLr+C6knSSNh0ZT10ZSQfoPzf97xjYdzZjyMpm/jPyf21isfldzbz3P8AZvlNlvyU2PtmC5mMr8FHNHYvfZ9Kb4aDWxP5cCvIvxPIFLObG2Ew+Efh2zZ2jfv70qDrfbl3L4GTKwNRmnSNa2AwWXFexTWVc1YyEGTnwuO+RVRSzOQqqoLMzE6BVA6kk+weCwPvPE6oVZDoJNYZBIujaar3DQ6HqGHTTXxO3XX4moB7zdpBjmJ1QHQnp0JGo66e0/da/qI4T5y5D9JfqHmjr4/cXJXGq37Ee5sRHipMPZku4zCZTA3oMlLW+GqNeq5iOKStG0VirO7rLHuTnXknl7fPqg9SW56b4exzHySLsdvFYPyBQ8jB4zK5HMW1uTVI4KVrI3ctak+HiWvVFSCSzHP8wj9f1+Nrck0N57v4M9Q3HkUabA5y44lNfP4z4aybeOrZ6nWmpz3YKcryz0mq5GlaglcmK2kbSRSba3h6zfWHzZ61sRsO59p7H2DyHNuTH7ToZCyQcsM9Hujce6LNupZMNKSSnRnoLK1dEttarloPGf4S5Y26uS2XnKsCVGxrQ47M7UyuPQjCbj2hkPLkWneoMda7+W8ToXr2IZ6ss0EkfHGY/rI/UjkvTJHcixw4GEGejpLx/Svi1jNoxXLW6rG31mrokPZb/JE1hMgmTHoNI12lw/xVgY9vbI2ZjzRxVLzWs27Es0zW8jlsrdk9+xcuWJJbNqduryOxAVdFHjjHdVD1Q5PhfB8W4eaPA7Wo8a2N4eXu63lzkLm9auXg3PhDXtGKKjXiC1meP4fvWb8Z2r/bKeqXp/8AKnLP8qXjcmz+W/VByF6q87nN3S7jx+9eRY9xxZbA4yTEVccu2qS7m3DuOb4dZYJLI8u3GnfK34ru1dvVR6lr/Jf5dZT1K5bF3K+Al2b9gTbBxmLvWbSYZM+MrdGSRo5KsPf8FV0FdT2nu0X7rufm/wBK3qY5b9F3InIlm3PydLxjPnLO3d2vdtjKXLFbG7dze3L1KWzd/wA6uR/ac1N3CtHThk75HyPPPJnLPIXqi9TGXx7YezzNylbuyT4rGiCTFRjbOHyd3K24bEmM+Gxti3kcxelEMHl1DTrzTwSYbB8itmttbw2Zas5Pjvk7Z81WnvHZ2SsKjSRwz24pUs0J5YoHt0ZAvf5avDLXnSOdMRS9W/8AWE+o31Q8U4jKVNw/xVZy3vHCY3IZ/HMY6Vm3ld07u3QIYTXlt1JzRp17hincV71ZtWbA7O2hhcdtza218TQwO3sDia0dPG4jD4ustShQpVo+iRxRqqqPvanU9fl9PfrD/jM+w/4iNr5rbf8AF1+Rn2n+VX2vXy0Hxn5Xfatf4Hy/tTu8v7Msd3ladw7/AHLfEvM+Hv3MI16LM4TN4G7Hi907R3BXgkq1s/trJzxWIo7CRTSxtHZrzwSIxWaGRenivsTlX+ss9TXIHp5CV8bd4XjO48bVs7awwWTamCgubi3XnMJEuPmgpSoW2vJF+IHkwV28t4tq8WcYbdp7T2JsvGJidu4Gk9maOlVWRp5ZJrd15Z7E88ryT2bNiV5ZpXeWV2kdmP3bM/8ASuR/52/6h51/n4cnf7PvF/y8gfzjN4f6t9pfN6+Fl6CRgFlALEu6KF846j2v7W94kt3E6agf3SkmYAtITBAGAIDABp5ADqNVUqoBH7vuU6r4/vfJOz2PhEWGVnt90K/CosZLWO6yGjHYPe1dSvT3gRr4xdiTTzZTeaVu+aV5pvtKYTWZZLDu7PKwMkhJ07mPaFXRR4Mrxd8R8yJdXKaytEe1lI6nsJVmA6ewHTuGpeYgxRDzGj7u1pgHC+ShGh1JPUjqF1Ya6aEs5YgDulZVT8XEmi+6pKqABoqLqBroo0JA8EqrJGC4ijLs4ijLlxGpfr0JPX6fb7T46fdD4ZNJG8qTzQAo8tEkAjmaRgNdSREF66e36T49ny5DM5nIUcTh8RRt5PLZXJ269DG4zG0K7Wr2QyF62yRQwQxI8kssjBURSzEAE+PsriqpnMft677tzmzIYerU23Wxw9+zLxhjdxgT7ivWoJK02EzaYyfbLRTG8L2Uam2Gu5K7ja3x259w/By7y3zlYKE289836Pmmrf3XmqcMHn+R580dGpFHFToQMKeOrVKUUNaP5BJO+iHXsiiaN5XKnqHGv4sdNO5hr1BCsNdOyGNYE6jVfemYFDG3mWG949ynRlXRD/wR8hCD2dupJAVAzBAzu3RRqQO4kDr7fC1UOukplmfti96UJ5aojoW7kT3ird2h7j0H0/qz9j+4+Z/6VyP/ADt/1Dzr/Pw5O/2feL/l5A/nGbw/1b7S+TKcg8qbywWxtn4aKR7maz1xasUkyV5LMeOxtZe6e7dmWJxVoU4pbM7DshikchTa2nw7zLgt0bnqxJMu3r+J3Ts3M5GJoZrMjYHG75oY2bJeTFXllsjHpMYEAeby1ZS2V35ydu/A7I2fhYjLkM7uG/DRqK/Yzw06qufMsWpipStTrJJPO+kcMbuwUzbM4f5nwW5t2RwieDbuRw+7Nl5fKp5E1qZcBR31j8ZJkmhhrzTWI8eJmhjUySqiEMbG/eaN94rYm0ob1OjWuX4MhkrmSy9+ZYIcZhMLhYbN+5OY++eSKlWlZYYpJpFWKF5Eh5C4a3tjN87Tmu28c9+lBkcdco5GlKYp6GYwWbhrX6M2nbLHFcqxNJC8c8YaGWN2q7X5i5l2/tfc9pJJW25j8duXeefxsSwQWopc/htjUcnZxqzxWYpKjZCOEWFLNB5gjkK3LvCXKe3d8Pj/AD2yGIhXJYPdFGvWljryZC5s/c8FLKxVDJLHHHcemIJHPakjMCB/c0AsqAkAswYhQT1Y9oJ0H06DX73hVB1jiXyovd7D2Bi/cw1bqzFmI7joToOmgHhrFqeCtXj7fMnsSxwwp3uETvklIUasQBqepIH0+Fs7hxl3H42pdsNjcZLamqzXIWhEAsZemgDI6OHaEpKp0ZlIZPflhrQgQ1q0C160YZpXCVolihiHexbQDt99z7ASCzDQuWhnKHt8tRZjVl0Hvd7mIhtfo0Uaff8AEYISFFAjQDzDHEhcux1Pe5GrFjqSevTpoBFGsYLBfLXy1PfKWkLL3AdWb3tAfqAHjyImB1C+fIpB8x9AxiVh07Ebp0JDEd2pHaF+bHWaaJbE0U08VcyIJ5Ya7pHYmjiJ7mSNpY1dgNFLqDoWGvz+0aBVBZ5G1CRICAXcgE6akAadSdAASQPDxwkmNmBZ3jEckgGhEbqGYBQw1AB6nQnXRe32dPkyG2uNMPe5U3Xjb1rD5WPbc9evsnaOYpztj71Lf3I9rXGUJ8fZMAyuFpNe3BBBMtqHCWogfGP3by5Zo7wz2PvVM7tvZz1cbkOOeLs5VnWenf2RDaoV7l7K1ljgjXcuYL21lFqXFwYOrkLON8f72mny93YwkbseCXudOwI51kj7dNTqvaG10HXproV+TvkJWBCpmYaBu0npHHrrq7AHtGn1k6KGII10U9mqqAqkxr2IxVdASAT1016knqT9x95QZpyGAOnfHAo7lbrroZGIIPQhV/4L/O2ls3ePI+w9p7w39ZlpbF2puXd+38FuXelyGaOvNU2lgspYitZKVJJoUaOnFIwZ0BGrLr83J7v33unbmydp4SKOfM7o3bnMZtzbuIglnSrFNk83mZYa1dGlkSNWllUFmVQdSB4zA4f5h4s5XO3hROfHGvIO0t9HBjKGUYw5gbXt2vhviPh5/I87t8zy5OzXsbTE1+YOZ+KOKbGfiuTYGvyTyLs/Ys2ahxzxx5CbExbouVWsrA00SzNCGCF0Dadw1/TC9LX/AKMFxN++/jI5LiLlTjjlTHYe1FRy+Q443xtnfFHFXZ4vPgqZK3ti1ajgldAXSOVlYr1AI8Lw4/M/FCcuvMtdeK35F2gvI7Tti/txYF2O1z7TLml/ngX4XXyPxunl+94OpAA9p+j+/wCKuwdkeorgneW+r096tR2VtXlzj/cO7blnGVpbuSr1duYjITXJHrwwTSzokJMaRuzgKjEfsdPEu0eTvUNwbxxuqCtWuT7Z35y1sHZ+4Ial2PzadqbDbhyFeyscye9FI0YVh1UkeJdxWMtjIMBBjJM1NnZr9WLDw4eOqb0mWlybuIFrLADM05fsCe+W7evg7q4s5B2RyXtdb1nFtuTj/deB3lgRk6aJJbxxzG3bFmv58SyRtJD5neoZSwAYa/cztTlL1B8Ica7oFOvkTtvf/K+w9nZ8Y+2WFS8cPuK/WseTL2N5cvl9rdp7SdD4xmztgepbgDfO781JNDhtq7P5k463NuPLy16z3bEWMweFyU9qdo4YpJnEUTFURnOiqSPG2qW/+Qtj7Gub0zEW3dnVN4bswO2bO7NwTukUGC21XzViB79x2kjVKtUPIS6gKSw1eWV0jijRpJJJGVI440Xud3dtAAACST7PGYq8R8ycVcqWdvJUkz9fjjkLaO+J8Gl95EovmIdsXLTVhM0MyxGYKHKOF17W0x+X5d5S464sxOWuPjsVlOR977Z2PjslkI4TZejj7u5rVWOaYRgyGKNiwUFtNBr40HrB9LZJ6AD1A8TEk/eH2v4isV5Y5688aTQTwussM0Mqh45YpEJVlZSCrA6EdR4/iyteovgiryR+UEO0/wCL6xy7x/Dvf8qrFtcfX21+SkmQF/7QksOsCU/h/OaQhAhYgeH3Zyhv7ZfG+1Y7dbHvuXf26cHs/b6X7pIp0nzO4Z69YTSlW8qIydzaHtB0PjH5rC5Gjl8Pl6NTKYnLYu3Xv43J42/XW1RyOOv1GeKeCeJ0lhmjdkdGDKSCD92zP/SuR/52/wA/E2OceUsFseXOypHiMQ9bM7h3LfidZj9owbU2nVv5P4JWgkjkvmoKySdsTyrJJGrTbs4U5Ewe/cPUl8jIpQF7HZrDyvYmrQLndsZyGrk6HntXmasblSITopkhLx6McZkecOT8DsQZqURYjGzQZbO7jyaasslyjtTa9a9k5asbL2TXEqGCJyiSSKzoGt7n4Q5HwW/cZjplgysNJchi87hpJZ5q9U5za24IKmTpJYavOaslunGk6xs8LOgLeMHt3m3lfFbN3BuGlNksZg4sLurdWX+zoZlrjI5HG7MoZGalXlkLJWmupEk7RzCFpDBN2YzcW3cvjc7gMzRr5PEZvD3q2SxOUxtyIT1L+PyFNnhmhkQhkkjcqwOoOnjJ7S3F6hcBLmMRJFDebbG1+Qd94VZZa6WfKq7n2NiMjjLDIHCTLXuOYpA8MnZLG6LS3rxjvLbu+trZDtWDNbaylXJ1Y7BrR2pMfeFdi9W3EksZsU7KxzwlgssaN0+XnX+fhyd/s+8X/LvyhuPeG1tv3pPUJu63HSzm4MTibclWTjrakUdmOvfmjdo2dHUOB2kqw11B0kobb3htbcF6Gu9uang9w4jLW4qiSpC9qSvQmkdY1eRELle0MygnUjXivO8vPujPYTibKZXN4vjqHLVKnH+5srlI4Y1ub2xK1WtXvh/ITyIkvRRlWlilSWGaaOT0xba9DWB4tT1N7O5qwmez83p8w+Ciwuy+NsRclrbwzHKc3H6Jiq/wORjoRmPJOLiK0kSKEn7ZPRX6eeXbdpOE8vtzfO7J8CuTt4ilvDd0Fe6y4afIY6WvPHI64+lWR0mWULYkjrskk5Y0+euMdk7C4Q5g4l35sfJcYbj452zhNmW8tnbm6Kaz4m9QwMNeDIvDWhkyVeS1DLJXNV2iZI5LCy+k71b8N8e7Q5f3fsDb1/cT8M7kz2N2k+4sXzBtTFrdzuyt6ZoTY/GZjESRIa9i0pR6r3o0fzvLim53585j2LgeHd3c8ZPZXlcObe3Pjt5x7Rocd4ezt+tm9z7qwkaY/IZjLGYzzz01KiqlSOTSZZI4/UPtn+sD2fiYvVDk+aM/NuDPc08aZPkzA5rE5e8beIO2462PyuPxqK7y3Jb7U6sVitarSQ2rFVVStxX6k/RxyfxHx9nuIM9EvIuN4Ig2juzaO99uZKt8KdrZjDbMytbHYWzapi9B8dHVd5VlZ5IpngjZD+z/AHMP6z+14Y9w72PZ5ZTuKoNGL97fgkkADt6kd2ug07vk+NkqPfGGyGPy/wAEoVo7UdawI7UNlWSTWLyJJS57dAB3HVQQQiDVm1OnQABR3FmY6AAAasSdANSenhxExeNT2rIehkAGnmdpA0DHqFPUDoST18efKO5O9kii1I86RAGcOw0KovcpY66nUBfpZWWMKqsGkMUZ7IwsERbX3j1Kp3aEksdT1JJ1ZY3Rz7BNGZl1VoysiL39p7T3aNqv0dOmuvzsB01/8Zfd/wD7dsH4/a6/OVVUszEKqqNWLHoAAPp8PX7fLdWZLJ7gzO0bkCMMvQIpA6AnUjUk6KF8XNk7Si/Lvkuv8PBJtDCvamqbbt5CrHfxljlDc+PrXKu1aM1V2vRTZVVsXK0U4xFPKXEjpy/+fN5D+ysJIPiPyG4aGe2Jp8T/AJx9lbj5V+OfcOR+zpkr/B5Db35M/Fdk/wAfSlrWvgYMfhsNj6OIw+Jo1MZicVjKkFDG4zG0K61KOPx9GoqRQwQxIscUMaKiIAqgAAePq+VYy3Yp7md9O7y4o1Mksnb9PaoJ0HU+wdfDuiCJC3uRr1CR+xFLaDUgAAsep9p6k/IVVSxAZiACSAilmbQfUASfvdfEUSAhIwzN3DQvNLp5jgddBoFQdevb3aAsR9xSZkBLFvKR1VkcKCrSFe7XRW07dVKsQQde0glmJZmJZmYlmYk6ksT7Sfm4nDc9807d2PnszALdLbUGO3LvDdK0JO8QZW/tjYlHJ5CnTmaORILlutHBK6OkcjujKP6oLk3h/euE39sfP8i7jkx+dwk0pRZl3Ttp58dk6NpIrVG7B3qtmhdgiswMeyaJG6eP975uA3Z6iN9Yi36MeOtt0/yG4c2duvdWJ3dn949tWxmrO9Kq4yGpVr3pmuV7F7GZc3fg4KsMDVnklli4E9Vfoujz3DnK2F5ewm0quyaG9t4bop79p5HGX8lfKQ7uuZPIMSldMffqpY+DsVLLQyweY6+bsTMepLic72y2zcVfh2/Cd8chbXOAG4xVtZyifyGy2MSz3S1YV77CuV7Pc7QzA1Y+P/S+24PUHzFlf4veB9p1uV+e8ndu7rvvDUsbiGKk3PKLMeL+KrsldonWe3NUrOvZMxXcPGmzcvWfn7fm1M3uPdW7POnOKg5UyW2pau3qGMSZyq0MNK0NWKYKhnKSWnRDL5Ub+lu56dt4P/WiPiZ8S21H4m3XY9TcvqQkutuBeTjzqtRPMxDXSNzCcbjeI4fQeRLF+KbgngnbvKm0dkbauWNqn1aZyxl9w4vdG7sXjMfQgy2M2XXw+Nv1rkc1g5K7JTyFmtDLPFSV5WiMvbyhvDYe3twcachcUcbZfeeI5Zucj70y2Qyuc2Vt+W/Wj3Nh8zemw5GXsxIlgYvF1XWWRfglhAWFr3qHyk2Zvczbe4Q5LXDbpuIuSzd99o5jIbSwPIV745f85nr1KyZGxNYEnntC88nm+Ye7avO/N9PcnOvKnM77m3Nube1/kTfOEu7Z3BNnbmLyGNqV9s5Sulm5BPE09y1mltyz2i8rBYXEI/rJPQbtremU5F4Z4dfd+3+I9x5KRMku3shu2XO7ct4RLNYpEnxckIs2KtWNK5uwXbMUcTWZe/b93IqY13bylyZuGjGVKslSrlIdoyKzakMfiMXOdR+x7Qfufs/X9Xj+sH5Z9X1jbr8A8IWNm8aY7L735GzHFGzMZvWvLU2BVezvDHZPC6OZcFkIa9d7oimeyHCSO0beNveoH0obS2JuLO7HzGTp4PkHj3nvkHlHB4jOTYZ8dlKEuu6cripLAp3iHgsxOyLKj9qko3jP7x3bl6OA2xtXDZLcO4c3kplr4/E4bE1Hv5HIW5m6LHDCjO5+odBr08ejD1hbprWdq8C709T22+NPTFsXImwuVl2LsbkDDPnuRshUIWGKTN37BDuA0jGv8OWatTqzz5PEbL21vPfWBr7/AOOsvzHx5xzat1d+8hcH4rckVrkraG1DQlhnls2qYBatC/fPEkkShi/a3pNyX9WnxrSw+5uMN5ZLKeoLkPjPh7cHEGxdrcJ5LaN2jl9kcpm7Qw0GVyeauR148MXr3HWWvPIlhNGWX0A+k3dSTZPZUNfePJfKeJgu38XDLsq1YW7kI72Xx7wyVUlp7XvwvYhnSWFJe9HiLKxt4LiPAcN8o5/G0Gy1/C8derHkfe+WoYuOxHUfJ3MbtrfFqaKuJZYojNIgQO6qTqwB9Pfo14G3DPsvkT1a78p8bR56nPkIbuD4+xtijicvFDk60izQpZlv04bcgdnkppbi6mTXxNsahtHdlbkcbb+z6vNcu/t6ybl/KOMedHuG1tU3ztwxySgRy1I8OF8glUZJ9LAznF3qI3rs/kfdnD3KOw7mA3Js7N7l3FHY4ufclXA7bxWWyG6cXibC2cdYyclWJfKlRKcVaNZSR2pxDtDIkHIbV4v2Bty+QhjBu4PalTGWiIySV/GRN0J6fdsz/wBK5H/nb/P5I9VPOsGL3xfy+BxdLIyc7X9p5biXjbbuDox4/wD8AYPOVIMfTicIkktnJyWXSVpHhkhaebzE5G9MONwFP0p4/wBOuS2nks9x5jqdTiPK50clZuWztvaNnELHj5bMee+LvuKIaIRBpUPlWInf1vbx9QuCxHIe5OHtybd2px1sHeUEOX25i9ozU72Cr5l9r3CaV+IVa8DRx2a0sMM9k2mX4uSGZfSFluDMbt/jq3z9W3NsPlvjnaVOnhds3dv2zSwe1M3Ft6p5dXHie9pKUpxQxzWMcJijztYaXmXlLhL047J9TmA9Q2H2hHk/jOSNq8Xbv44yOx9sQ7TbA5q3vNJIcvgL0YW9WqUnR0sG4JvLDwvLvnhHZNw7h5XxnGu6fia+xo7ArSJuXdc+6N57U2HVtxrYNSvjbl7GYquka2HhSNIUWZkUcY8e5ja3B+3+R4NsK28I/UFxtjLWSbdNKuTuW9k+Vt/0LOHMd2wktrHVkzSqsUscEVavIDVj5K5t9OvJ+Iu8B83YHGvQ4q2rDX3DsuhuLE3QBunbHIFbLW45qyyfaUSUYqoSH4hoklEcEUSz5XOZPHYbGVfK+KyWVvVcdQr+fMtaD4i5cZI075HSNe5hqzKo1JAP+k3j3/tptv8A+ifHOv8APw5O/wBn3i/5P8P+LxvnO7y2z9s5Svz5uvFw2vtncGP7KMHH21rUUHk4q3BGdJJpW7ihY66EkAAY/dW29rLi81jZLK0ri57ct+WBblKShccUshdkhbWGZ0/GL7W1X3lLLw/wxyJR3fjMlzfJla+y98mvhKvHkORxbCI4TPZm5bFiC5LLJViiSGpKnfarh3RWZlt8qbF2fsHhL1CYXeu2c/wvu7jvEba2Tv3K7zTctUZ4QNtqtSsZOJcfPbntiw0scJ7LBHmiMN6auKPU5yBb4b9R/IO2q2Y4i3TW23fr28ZyS+3aT7pwNm08X2YlN8hNVWXFXMnTnsSpBFUlSwUbxYxvNHqb5D9YvqS5Ju4zYHp02pyFZzErbLg3Nnce29tz7b2Vms3uGc2pIKJxsWTFmKJZJ4EWE2hDJHx/s2Ru+TaOyNqbYdtEGp2/ga+J6CPRQPxPQKNB9HTxnMpisW2bymNw+TyGNwq2GqNl79Ok9mni1tpFOYjYkVYhIIZCvd3djadplscpcScZzckYyDdO2tz8W7pu4vcXJ2wMTBk1rPkNu7oNPE52rTtJNUlGTxkVZYbTtXE3xEDHx6Yt5+kDdeY2DzPvHlbZm073BFLd1/dwzvHmfsT08tn3x2dsWsylG3PWNC0t25LVsM/+bCCWs5I+j/D9/X+5ixoO53dUQagas57VGp6e36/DCM6wR/ioBoR+Kj6K2h00Lfht0GrEnQa/Lga0ME1qvJufEfaUEcUk0MmOR3kn+OiUFTCGCF/MHbqAT7B4WCMsobuaz+581y/uK3b+EihVKhh0YsR7R4+j/v8A7Hj3WYxJqkIcKrLCp9wMEAGp9rae1iSepJ8RMGcPYWRnAOiGES9kakfSe9GJHUfgkdddPnLZy2Cw2UsJEsCWMji6N2dIFdpFhWWyjMEDOzBQdAST9J8YSsu1tuLWl25umeWuMHjBBLPXyeHjgmki8rtZkWWVUYjVQ7AaBjrFdx23MDQuQ9/k26WIx9WzF5kZik8qeCNWXuVmQ6EagkHoT81IgVUsdO5iQiD2s7kA6Ko1Zj9ABPjSPU6oqyFwh1fu72MY0PaBoACDqdCegYqLm0auW/K/kOn8Or8ZbGEW6d/QS36kdrGS5rA45z9i0bHn1U+2s/LRxUDWazW71eOaN2/8bqx/Ftsib8fHsbZG5s9W5Iyfb/nOKl3dyrtW3Q+yOzzR8fgttedpaqx9u5b+Nns0Z6e3Nobfwe1dvY34j7PwO28TQweFofGW3v2/g8XjI4oIvNnllmk8uMd0js7asxJ+ZooLEAkhRqQqr3MTp9AAJP3vEkKlGZ9ElkRg6lFZZBEh006OPecE66DtPbr3fr+n6Pk7AVLyhWkZJCdI/wAJYWVdF9ujMPe0PaPdKsPuP7HiSLtCmIiFgrF1MkQEcsiswB0ZgW0+jXT5ti1MdIa0EtiU6E6RwoZHPaASegPQDx6mfXD6lNkbe5n3fvrmjcW0Nq4TkrD43d21dtbdxuLpZUfD7Uza2KTyxQXaeNpvZhkarXpqlYxiSRpP6u3e3DG2quw9p8uczPZzewsA7U9mYfeO289ho8jndr7bRvh8YMhUu0YLFWjFFXHwkRjjX3h4/wBz9jr83JU8feGMv26FyrRyJga19nXJ6zRVrxrLJEZPJcrJ2CVC2mncuuo2z/WBZ31GVPXrm/T3cx1zNbP9Rm0tyyWsftKxkWo08htjLZ/c+4pBPiMhkftWiI5avwNhBdhE7o1eXjfmbakFupgOSdo4bddChf8AKN/GfalVZbWJvtATGZ6k3mVpmjJQuhKkqQfHMXOmVh+1OH/Q1Qp8a8XRTvK1C5yK9i5jWzkVZjJXlMd+HPZGKaMo6iPFOQSvj6/1/T8mv7PTX6fr8ck7+xPrW3FY25fymO3bxz6Zt47a3NZ4iwGe29t6PCY2pHafc1qjUkn7bLy5CDbBbutTBoiskhPKXL/IfC+1tu7p9PdyHgfc/A+1KNTFcd5XO3vh9tbQwe3sXKbkVHATQWBDcqOJ/hoqtxIknRYRLkeU8V6qsn6D8Pziyb3g9N3AEPLGQ2HWwWf29XjoWNyRXd9VJK9m9GXeXGzTZEVq7xxCaPrQqctf1cfKHD2wuNuYePaVXf8AQ5B46l3NfxHOW3xRp1rW5c3k92zWLktzttQ3akkJr1PJmnqx43GyU5I7H3M6e3T6tf8Ac8co799TG6856lclyFunN7ox+GCbr4f23tm9uHKtmMrfavsvcU1+9eeRjEtiXIxwCIkNUaTslT0p86ek2bO7D4q5p5DocN81cTXNzbg3Tt7K4q1ZprFZpSbmnu5CRmgmvXFNi3Ka9uCFq/ZHK8Xjbv8AV7ZvmrZfCfBuy7mP3z6uuQt7b82zx3DuKLFfCZvbPEGzspum1WhtWnllrWLYjEnZMYpu0rjp45v6tHB8KcycE5zY3EPO2AiyNPjnkrYufwHHOy8NmdsV8dNmpMDenixmPr1akgSe20cYSJyW0RiIt28X792ZyRtSa1aow7m2FunB7v2/LepMEuU48zt6exWaWFiBLGJO5CQGA8e3p1+8fZ4reozmrlDOZjj2rtfAbXfg7B4K3tv7TobfjM0ePy3JOPzBtGjZuSWLFmCnjq0+jhYrcTJ5p3J6nPR7htycA82en2SlyPgtwYLkTf24IcpTx2TrQ5irdj31ksqYpIKb2J6rVGh8yQGGwJopO1f6pvmPiqbb+I5q5T4eWptG/laVFtvYXljeWZTZeZzq1LqOqR0rlhbtXzopYkZI2EU4V43m5Pb1c+pjLereKpQzdTm7NboxMuPl5Fw9eKPGbhan8HJuSCGLyIoq3bux7NdVjZLDiIRncG3ebbMuR5i4D39leI965u3JDLk9wx4mCObD5jNSQdJLqqZqFqx1aw9U2HZpZZD93zP/AErkf+dv87/vaeOXfT1LtK1ieXOKFxlnMVt97Z2xWG8cVcqJLBnNl247VuzeqQ13pyO9mCB1ingZUZe/s9JmyeO8vdbL7w3DuDF8lcS1ZLF/ZVziobVxtqhujJbGd/s2vYilbcU8OTjqCdjVYySlKkaeLO3uCPVlvj06eqLgTGRVtxYLaNLdkVLF7c3RixLeyG1sBJb28i2rcE1GPI5Lb2VkhaHyYr0DSSQyL6UeG9uci7h9RXN2ztzZnmL1Qc3bsvvuHdEcu19v16uyNrZGxcsZCTG1aaUAgxs9+xNGbdXzZjrWWP8A3P73jP8ANeO45n5Ph2zlcBVy+3q+4pNsPVxObyS4qXNNlI8blNErzSwhkasFIfUyLp1xfKcnGvFvJVXcFqruC9vDZ9mXau8ZM7bw0U0uJ3zuTjy1jss12vBYiFvF5awWhfsMkKyIhHIHp79NnJmZ33whkuKcnuzkza1jMUtz0eN+QsZn5MQmAu5XGBIhfoOkNbWVPio47PwlsyzRGTw+3t34evm8Q9iC2K872IJILVYkw2qlym8U8EgBaMvDIrNG7xsTG7qdPyD/AP1o3l++PjnX+fhyd/s+8X/LyB7f0i94+z/0G20vEMhfvjK+Up7QvlvCoaSLsHTp3Bu4fhd3cfeLAWeN+YtsjP4NrByOJu1rc+Nz22c4lWSpVz+3stVPfDZiWVtFcSQSjWOxDNCzRtjOR6NTf/I+ewMsV3blblDcOEzGDwWXryeZXzdXDbbxeJisWY+vlDICxFG2kqRLMkcqDYHMOAnyVKnYnv7dz2HuHFbp2llp6rVGy23sqFkRX7WHfXtQz1ZSqefXl7EAi5H21j96b83ljpKtjbGX5QzuJzibPuQJMkl/AYvb+OxVM2ZPNVhZu17EsDRRvVeu/ez/AOL/AH/kub9yuC3dxxu3M5G3lt0ZTirP0MDX3VkLkMUUlzLYLcFHK42GUtG08s2Op1ZLE8s09p55ZC/j8t9jYPcu7d/wNdTE735IzdbPZnb9PIVo6tmpgqGIqY7F12Kq4FwY83Ass0Qs+TIY/wC5veApKxzdpLrH2OYWCSKzfulOjLp1JAA66fL+x+v29fF3PY+S1OaNX8nfiQ9Y4y0FnGQmNQKTKzIzKDIdEYEdneNW8QRjXVK0TElmIJnHxWiqSQoAft0HtILe0nx5ujKJPMiR1cL7yhfNVh7SOx9COmuvtOhHjoP1nxWjZSrxVlDalSCJpXsxsCpPQpIvt9ns+4V8i0etyrVuUoJu+Qdla/NBPaj8sHsPe1aE6lSR26AgFtfmBZH8tOpZu0sdApOiqPaT7ACQNT1IHXxe2btvHZzkHe9D4b7S2JsCvjs1n8QbdaPK1BvTO5KehhduizTZruOXceVxy344XXHi3ZUROJOTd3fkhg2/993w3n8/i/N06f8AjSczmLF7huds0Ne9T/J6rtzye+eje+16x73pbc2jt/B7V29jviPs/A7bxNDB4Wh8XbkvW/g8XjI4oIvNnllmk7Ix3SOznVmJPzWZj2RJ2+ZIR3aa/goq9O5m0Pauv1kkKCQEACLowcrqDLq4fSVteoBVdF9g01A1JJ+RpmUMlZPPKMAwdg4jiRkPQqXZe8E/g66ddPuI+/8A97wtooRFWHxbO3uIwiYmOMM2nWR18saanXXodCPnFW6qwII+sHoR45s4s5x4d35vT0lcrcjXeQ+H+V+NcdQufBZLNUZIau2XXNz4/GSXjSowVr+NsZKparGk9uCK1TswyH+ra5ln4n3VxR6frnL8WI4Gi37HBR3pv6GHMYXI7w5BvYmm80EFGz8VjKmPNezYhcV5XjsylnEf3vm5T1UXKvMvPfod5K2tUxPIexsBuHcO5sfwJkqFSlUvbiwWz8jZ+ysV3S047Va3J8LUsm1bpT2K80kExzHpI9B3p+5jyOb5PajgeUuROSsTt7b+2uM9mT5KG8bV+7tbI52pBBkY6tyvPbyVqsURGhpQXrdiNYcVtCreOXq8A8HXPicrFV+GOZu7M2pLlMrlY6QL+X8XZimnWMsxXv0JYjU2+Q8jI9zcHMPL3IO78tkppnnt3FxdqLaUItSuzEv5tCzKWY9xMhZtSdT+v9nxp44b9QnpDz3IOZ3BwLu6TPb84I2juXdVPGcy7Ps3KV2Wlk9mbenRM89ZqbQPj2hknkrWrBqgzIqSTbF4a9L/AKjd3+pjJVFxO3uLb22sBPhjviOIfbeKkubXyd/PW4sd2WpQkO3Yp7Ig8uSOj5jy1+cuLuQrOMT1Q88b7i9QM2Kls434XD7yw9uvkcJsfJZmGT4T4q5BHehs2UmFetYvsod4oGll2zwZ62fTnz9sbnfjPB4zadqvt3am2EobowWDxUOP2/uy5R3flMDNRlupGQ60q9unKEFurY8ucVoOVv6xzn/ii/wfgtw7Gp8f8K8eZ2tar5qXCWa1WsucIysFS7NBFj6g/wDCVinBHelvPJURa0QRfudqqZp64s15q5nqzPXswieMxebWnjIZJF11R1OoOhHs8clcJ+vvafqO5r4/vb4zGd4L9RtXJnkm9uzD2kgrVtsvm+QsrTgKJVg+PkpjMG3RmlkiemYZopl9OnIe0+IOQOLvRR6Z9zNySd+8l0KeOv8ALm8oLdeSLBYWlj5rFOQ18linx864vJXkrV1mmuzV7FmtS8bq5X5Q4I/Kff8AvXIJldzZ7+M/mTCfad9KkdFZ/srbu4qlKHSKKNe2vWjXprpqST6F9ucS8PnaeG5j55q7L5Hp/wAYHKWd/KPbUmfwFF8b8RuXN3Jaf4q7ZXzqEkEvv6+ZqqFa/FfB20PyI2HUyuTzdfBfb+59y9mTzMizZK19qbvu5C6fMZVPY1goumiqo+TOeqXI4zmznz0PclbPx+L33s3b+583uPEcC5mnHSqZHcOE2ZkbDY7GdaK2oLUopU7LXrFSW3DMY3a/6Q/QzwJzNLc5JyGGxHLfKHJOH25gtqcW7Pjy0WcitZO3tfI5ypHFkEoXI3kv3akhWE16MF+3ZSOL0p7w9K9Obc3M/oCXbWR2ThVqmxkt+7d27Xx9nPDH4NWb4zJG5iquSjxqy99mM2qtcTWZa8Tnj3AelX1DXvVjKF2tFw7JgcM+Dj5RSx9nX9ri/Tuybkl+HsCUCv8AksluSRPh2hhZjKmZy/M0DVea+dt+ZjlzkTHymE3MFLmoo4cPgMj8MTGLUcay3LUaf5Ke1JAdfK1P3bM/9K5H/nb/AD8TneT8RuHCb0w1eDHVd+7By9XB7onwcEksy4DJ/alW/Qt1hJK0kbWKDzxHUQTRI8qyYZtgYjL5vc+D21d2Zj9+73v1Mzu+Dad7duS3tJga8uNrUaNeL7Qyt2R5KtCKaZGjjsSzLDEExu8ORcfurbW+aEFahY3nx3mMfg83m8RTjkjp4nPQ5mlkqNlIjIDHYNIWlVEiFjyV8o5ChxJgMjNns3F8PuLfu7chFm9656ml6S7VoWr9eGrUrVoe9EFbHUq0UnlRSTrLOvmn2eMpt3cmIxmfwGcoWsXmcJmqNbJ4nLYy7Ca9zH5LHXVeGeCaNmSSKVGVlJBBB8XM1iLPMfH9G2tcR7W2fvnEWsBQeGBYZZacu+sRm8lrMwMsgmyMihmIjWNO1Ft7Z4Z2m+Jky4oPufdGXv2M3u3dlvHVRWguZvL2joo/DlWlSir045JJXhrRGV+7/D8nOv8APw5O/wBn3i/5eQP5xm8P9W+0fBglJWCZ0MjAEmJl1CTgL1Pb3Nqv0gkdDow/uokiHR43V1PQ6Mh7lOhBHt+vwwUSKncWjEoAkMT+9EXA6aldDqOh+jp4PiDauEf4K3dpfaGQyzlf/B2K881nanGrBmnZh2gjTt1UggkyRUcNjkfyYQYovNdpHLSSGWaeZwP3TM0j9qgDroAAAJJE18vULCDp3LAgEcKHQnqqBQTqfZ7SfFH/AMxX/wCezePqHiGAR+VK7JEJFdmjYkdqGSN9SCzkdzK2gHsQn2n7lkMzmchRxGHxFG3k8rlcnbr0MbjMbQrtbvZDIXrbJFDBDEjySyyOqoilmIAJ8R1+ItkZzfDT97w7w3LWz/GvEa1P8tSylbf+bxlixnKOQhSY4y/szD52s7/DtZlqVLcFxoJ9/cj7kwuPsV4ftPjrijKts/bXcpa7WitciVa8O8bFunYk8s5PE5fCQXYYIllxMEctyCzS25tHb+D2rt7G/EfZ+B23iaGDwtD4y29+38Fi8ZHFBF5s8ss0nZGO53Z21ZiT87p/e9vt+nwqx6rFGO1FOgJbQCSVgNfecjuPU6DRQSFHynxIqsv47SOQaOXEcbLKBqfd0Zgp1Hve79APvfO/w/teGmkGqN5kUSAkF5RGNWJHsEfcrHX2nQAEdxWTulfSXt8xQSqOI/8AJqUXQaL+5GmgHQAeF73duxFjTvYt2ov4KLr7APoA+f0/7/3f9Y+jx0+79Pk/x/M/wf8Ae/UWZ/6VyP8Azt/1Dzr/AD8OTv8AZ94v+XkD+cZvD/VvtLx+z4hYmUs0Q7ml6qQjtGnkn/ghVC/eII9g/uofr+j/ALvim497WuyM/t1eOdwEZvrWMxgA+xe36NPFq7FStZGWBFMVKmjSWLEkjiONVVAx7dWDOwUlVBYK2mhlytyCic9fhgTJXKaWFhcwoESCslp5GRFVUUle3zCodlB0C+WyFZRIe9nYgqFGnZ2HTQ6692up9gHbodQsa9zHXTqAoCjuZmY9AANSWPQDqTp4LKgjUBFVBp0VECKWIA1Y6as2g1JJ0Gung+Fl71aVkJhVHVxF3poJ5CpPa66+4uoYMO46aAN8/wDZ8Y6Lc2Z+Hymb+M/J/bOKx2V3NvPc/wBm+U+W/JTY+2YLmYyvwUc0di99n0ZvhoNbE/lwq0irFtTDnibaVllRd3b1x8WT5KzNKc9os7P41DmthjYrTx2cfkd1TyXKlqF6uT2i6Hu8Y/cG5Bf5Q3hh78eTw2+eUIsHuDcWCyEEq/D5DZ9ChSp4fbcvlw1YpztjF44WTXhnufE21ey5eR3kdvwnkYs7aDQdzNqfYPr+4dP1n6PAQqUaUK7N39TCdGjQxD2BiO/39dR2ldB1b5W7+4+6e0LoNX9i9zH2Ae06A66adNdQXdu5jp9AAAA7VVVGgAA0AAGgHQdPnkINSEkc9VHuxIZHOp+oKTp9P0eFAHbHGvlxJr3FU7i/vPoNSWYsT9ZOgA0A+WttLjhcZDuTK+ScvujI2sVaq8cYC550cW57O2Zp1t5CzZavZgw9ZYDWksRSNamjhhdJf73+/wD3GP3vmafT+ocz/wBK5H/nb/qHnX+fhyd/s+8X/LvvctTO7u2NvOpz9uvGVd37EylXH5KfHRcfbWlix+exGcgyGCzMEAs3RRhz2FyCUnt2p6AqW5ms+HbdnHuJ31tmAdlreHGGRybbrgjZPjLOat8M5pBKlKjCJ4pIcLuXO5S3KkBp4p2tPXq4zBXd70dp7lytuni8Fs/kmhl+KN65uW9OtPGtgNkclVsTlbsFqyzVq1qpTkhnsLNDHI88UyL49v8AdI+IfwPL+Is9umvf3+XF5nd9Gmnbpp9/X6PGb3OLU09PJzpSxKHzoYPs3GkxectVppAO6YyAd6KwIeQKgmZAJe1uncsLgugWVQD3hl9pQHUAEaEqTqOhH6/2vEB01ln75e7U6LCrmFFHs6llctqD0C6Ee8PCqNNWIUFmVACeg1dtAB9ZJ08BY17WKOkshIZnD9Cq6/gjt906dTqwJ0PaPnQZnfm8dq7Jw9q9HjK2V3duHEbaxtjJTQS2ocdBezM0MTTvFDNIsKsXKxuwGisR8Hxhs/fHIeUs9cbkfyV3JsrjaahP+Kp7s/jW3lSqYfIYNpHrv8VtiTMXJ6snxmOx+QgRyFk3vvpthY6bWF9g8LzRWWt0JR5GWobj5Y3TjEzFr4mKMSVLm2cbtq5j/PnjWzbmirX4sjJtHbu3Nu3838HJubL4+l8Tujdlqj5rQZPd+6nWS5mr7NPYmkv5S9PYlmmmlmmMssrsTF3d6yh0mJKOFT/J9qKSFOvvMe49dACND3fcUjRe55HREGoGrO3ao1Og9p+nw4h6xL2or6MPM7FCtL2t1HeQW7fo10+j5QqKzMxCqqgszMToAoHUk+BDGwMUICL2dY2lCBbEyMPwu9wSGPXt7R0AAHz1UoUeQF3YSdZYX7WiR4x7ACveNfaCD7O0/MymRwO3rW681VrF8Zt2pkMZiZcpcZhHDA+TzEkVeCIFu+aZmZljVjHHNIFiebkLce0sbguWt64yk+/bVXPZjc/l2l0kfGY3IZqaf4SsvbEGo0nNeLy4oElsxVa8x/Z+j5vX5vT+99fjbnpS9JvCzeoX1U7txNTMthrU1lNmce46/aj+Au7wjx8tV5RJX757Hn5TG1qVeSG3ZuiNhG+xNnf1lvpU2jxJsLljM43AbT5W4nygvYHamQleevaO6BT3Du2ldBkNaSWvHlKNurVSe0ta8Cka8dp6FuB+J+Z8Vk8fuKXka1yRmcXjJcDfr2KY2zDiBkN57U70sRvdaYpHZ0MaatFqA+5uQN9+jf0m7Z2bs7C39w7lz2Q3ft4VMXiMZXNm5akSDl95HIUaJFEjSSMQkaM7Kp3/AOpb1Q7H2Hx3tDDWc3k9lZHYGF3Hiam4Nl7Qxc1nduefH7lzWYnlWGzBLXglR4Udo5FVW7e7x/5GfB6ffT+PR8MO3IY4rs7x3lF6r24bWoZBvls6WGz1meoPyiXHLG8vwZFJe+zpOdj8vw4HK8n5zl58DV4Y44wVr7NzO/rm4cfFl6j/ABYguPVqxVp4TNPHTsOJZYIEhd5k8VOdPUJ6CONofTxThiy+5q20MtcxXJGF2/lqEk2Mt5iNN17ju4c03eCTJSZXacax9j17AoySB4q3qwoZyxU4gl49yfJF7JZCmy5TDYfA1J7G4cfkcdTaYm/SlrWKk1eu8vdPGUhaUMjNuTlX0V+iDjzK+nuhkMljtu5nlXItNu7cAwzyJeyFJn3jtSK87lCslPDULq1rAemLlqZCx5x3nBsWfi/nn0/YPdo5J4g3VLcvrg9wYPD37mFuq7x4+5JQtT0J69qtNDWtVLENipJqEhtWJuZOU8LsjAbnj5H3VtBaHH+Nz2KwJxuDo0LVSc1dx5PK2PPZrUgkb4rsIC6IpBJ+58q+lD0OcD8McvfxR7U23ntzS78+PoZWFspiMbkcnbkz+Q3ltjFpFHNlqtSGoFawzJLIC6BjHsbCepj0nen/AI84Qv3MlHvzeOz9x4O7uPC0osHanxk2Mq1OS85I7SX0qQOFxU+iOx7VA8xNvcgcWbb2pu3kbePJu3eP9t4TeVHN5TCyLkcdezGSsvjNvX8bamkEdPyYVjuJpJKjEOAVKuvoZ9LmjAOO/de3UbRhqO5JOYAQfrBGo+nr4495P5Z4qgznqL3n/FxsKDhTZeZx+OxmY535ClixdXZmL3DYu5WvVopcaUvb+NthYYyVeZivdxFsf1tbA9N8ux/UDuYce7B5A9Nma3+ibG5IfEWs1idq8h4TkuSSe4MwkDwU7WK0irywv5zyCaIL6bOLPTLsDYPJHMHqE3ZnsDiNv79p5m5SlXGzYzF42rS+ys1gkry2reUTW3cuivFHDIZewHzFUP6HPS2F16kbt21qBr1/9/CfFCTKQx18lJSqvka8JDRQXngVrcMRDuCqSFlUh26D8I+3xwB6ReATsfka/unlbbWyOdd33PtHM4XZ8GezkOGm2ltC/gr1WGbPVe+STITSGxWpSBKkkUtoWoql7mni/DbKz26a++do7Zjob+x2cym3zQz8k6XJXq7eyOKsmZfKXy2FsKOvcjfRxZv7NQUa2Y3xxzsjd+WrYuKxDja+S3Ltmrmr8OPhtyTSpAks7rCss0jhAAzsdWP3XM/9K5H/AJ2/6h51/n4cnf7PvF/y8gfzjN4f6t9pfJkMNmcdRy+Hy1G3jMrispUr38ZlMbfrtUvY7I0bSvFNBNE7RzRSIVdGKsCCR4+K4f3vnNgzL7ibV3DPmuSuKHqJ+IoYuvsHPZGGfCUcdBJOuMobNy+DrRsYFsxW6lWCmv2ZuPhXN76vRdItz8Rbi46j23lakf8Am8d27heVc/t7I4m9O6SWJcTC2Vr1YpIY0zN6XzjHT25XyOcwG4cr8R9g4HkHZG+eLszuj4GrJfyn5H4vknG4mfMfBQRmbIfZcc/wkbRvZ8pZYi/90auEx9eeJ87Ldp2cz5Rmp4+hFBHJdWymjAPJGzRwA9nezn8YpQeKeLpRkwVYo68KhE8yUjo0jiFVDSSMS7kKO5iT9PgxIwaKuPh4mUghgjEvKGH0O5aQDU6d2gJAHhI10BY6dzEhEX2u7ka6Ko1LHToAT4kdQRHqFhVtO5YYwI4UbTXqEAGup9nUn2+AWUGWy3cpIBKQRMVLA9Rq7gj6COz6n+bkMzmchRxOHxFG3k8rlcnbgoY3GY2hA1q9kMhetMkUMEMSPJNNIyoiKWYgAnx2cfbH5U5Pl/5RFNtjZFrbm28hhj7se5Nv8i8rS7c2vl6MpaE1JMPm7UlqKVLVSOeos1iLzrmewfC23bfRMPt7F4/fnK8NUf57QvWN5Z9ptr4q85aOpk8RHtzP1o1jn+DzMzWILFSbO4bE3r25bFGTEybv3fuTdHIG91wUs8dxttQ7235dyWWixQsRLaXFx3FqLOXnWETSSOySye7G79uoKmUqCQXSFmVmXoQD+DqNNQfAVECIpcr+6dgzajzH0GpA0HQAdNdASddfubyhHYpE5QooPlu48pJWf9z2FgwYde4KBoTqPl8/Xt8nRkYozjzyCYANNBrqO73jpop6N+CR+v2/PWMt2Ke5nfTu8uJFLyydvTXtUE6DqdNB18SS9vaHYlU11EaexIlPToo0UdB0HsHy28jkbdahj6FWe7evXZ4qtOlTqxGe1bt2pyqRxRorPJI7BVUEkgDxX5my12zS29WrbgwnE+3KKZfErPtPJX44bm9t2fHRVLFyXOClVuY+hNF8JWqrWmVZbbefF83lP0/f1c1fYHGmyOCdyttXkn1Lcj1qGSo2d64xLUeQ21h6uZxuagFR7ME9MLT2/kLLvFFaazRqzL38T8Ef1jd3jPk3YHPmatbf499RvHVehia2G3xZFaDHbTzlfGYzb9f4NJnghYWtvVZg1s2UvW69aWKL+/8AN3VzevHuw8TyFb25Yg3byfS2ht2pv7LbZxVOCV8ZmN5Q10yFmrHFQqhYLFoxgQQjQCJO3g30d8dRfxG8b53kzCbw3fzN6gcht3bFqjcwONytWXbm3sNhLGVpJPZqWCMZPZy8LXb0kOPZKsbmeanj6oZa1CpXpV1Zi7LBViWCFWc9SQqjUn2+OGP6snj/ACF6jseaTF8r+qrP4W5EJ6Gz8aY85jNt2vLDGB4qyxXI0sKUlu3sSxUCP36fGmN29i6ewqG1YdkU9q16qQ4ivtOvihg4sDFVj0Va4qAQBBp7nTweBq/ri5aq+h9rD1G9NcexdoHeY2ZK5yEvHCeo3zhnvsQ2yYfhHpMPsz/wcxYa2DsCbc3FvHu57PFMlSfjG5ubZ23tw3+PbNH4Y07ey7+ZrzzYyaM0qbLPTeNw0ELd3dGhHPvo62hx/uzcnLNzEZDircu59yLgsZxft/G7/wBjkZXP0LdKzkcjk7NCPIQxNjp8VVjeTzibBEKx2E9KuB5Z2dulN6cSb07uW9o5v7W47n3RvDKXN1zZDEZyn1tYOnflFR5wiPPWhd3hikd4lxvpe522HuDeu9+EVyW1ds7x4A3PxjybxpvnBPNLm8Befd9TOV68JC2o6sslD473ULyrFZEtSP1c+tfe+S2DXHq33FJj4OMtgb1wW912JhLBs5+7i99T7fllhr5Z62TogUbkcN6JBJLbrV3tCJdtcD47dh3y2DzW683e3Ydv/ku2Yt7lz8+WjLYT47I+Ua9d4Kncbknf5Xme4G8tPuWp9g9vs9n0nU+P6wXln0demej6gOROSeUJasO/N8bkxO2eMNh7J29vO39mYGzFk8hgEymQvUJKkcFSDcVaaGOullobcYkA216Wf6xPgDC+nrlfktjLxJvLZd57vG28rE6RJS2p5keV3BXFxpe6IXaufnRrEsNSatVl7Xm9A3Fm3NkZ/la3id4ZPluxxTtVxHnd95OhuDG09sYOrYFW40PxC0cnXacVpRFHLJI0UnYF8ZLlr1Iegbjij6a8HlrUu5o+Ot74ncXIu2dsXJJVx1+7ntubtz8LigvlvevTbZrVJipVnxwmR4sFZo57Pz8c8j1MDvjZG9Np5CTbW+Nl7o2/khdwu4MLe7ZDRzOHyEDwyxyJIqypLC6uhOuwuVfVf6w93eqqzw5Zs5bhvaQ4s2dwvs7au6Mhi58Jd3fufD7Os2xuDJw1ZvLxlu40b1GadgZTOQnp7x3FXEOb9QW7eCuMKtravFeGzNLbNabe276+TvSZ3cO6L1axBjsfSgu4q5ct2uyFVrxq81cO0y7f3f8A1hfo12Ns/wBP2eytXbeT3/wnlYMvlNj5G7biSHNZyHFbt3jBNX7GaKKjYGPew7f5vaeSI15bGxdiczbh4225yjW2dmU5J47lsvlMxx7bv1c5l8Tip6tul+Iz2JMtFpJmliEdgmatZj7oH/qmePODtnxYKpPyqsu5tz5GVcnvTfWVo752vXTN7x3AyI1mYl5pI68McNSsZZVp1q0TmPxvLgO/uv8AIZtz39rZOju4bfG6DhLu2dzVc8JRg/jccZ/PiglqHS7F2iUvqwXsbCbcxyeXjsBiMZhKCABQlLFUkoVUCr0GiRqNB92zP/SuR/52/wCoedf5+HJ3+z7xf8vIH84zeH+rfaXzbm3N3bewe6dvZH4f7QwO48TQzmGv/CW479T43F5OOWCXyp4opo++M9siK40ZQR5nH2V3xxJYg/8AEitxxvDK4zZm3/N92/8AY3DubbIbGT4pWnax5u2JNZ5pby9mQK21/wDfIcnfFf8Aj+8E/YfkfnG+1fie/wD9p/w3lf8AsX8R/m3k712tynx5er+/ml3Nxju/I7b21UP44ZTcPKWxq2Z2bBRSsVt2743G1enEX+OlrSwWI4Z8zsPeO1d74etekxlnK7R3DiNy42vkoIIrU2PnvYaaaJJ0imhkaJnDhJEYjRlJ/uYWY9kSaeZJprpr+CqA6dzNoe1dfoJJCgkGRcmhx64BoocPLec3Fk+1DIuROOHuBCp8szDr3Er7PDyEjWKNnQea0TeYSI42iZepKMwk06ahT49mh1/v/teGeRCWlGkBJ0C9sgMk2gOpHQoNV0JLddU08a/V97X6PFcsY9IxJAqqT5gCyeeXkU/QTIQp+8fq6/e8XNrZPfWDtb1ofD+dx5tuWbeXJr/FVEyMfwfGe0UvZ+zpUkW9J8Pjn8uoGtydtdHlX4rjLiY2cJH/APTzmXcWf4X+2e/8X/4zm1Pyez24U+HmjsQ3Pyhw2I10gmo/H1p/Pj8jffNHw2MT8VJi+G9jQ8ZfbtC17mVx+489uvJ7uy8XfGqx07e2slhblXvnkWy85qy1MfnbWyaO7NzYa9UyGE3hyVezHK29sHYx863MamB3ryXZy2WowVbCm1Vq1LkcMNh5Z4o0mmld+nTX+/8AsfIs0y9ytr5MOpBnIPaWJHURgjQkdSfdXr3MgLkagdqqqJGirr3EJHGAo6kk6AdSSep+T2/c1TSVWbtkkV/dQ6jWEqn0+6dQx/4WgGnVvkCDQdGZiddFSNDJI50BOiqCToCfqBPTwkaJ0RpW8xwPNk7yAA2mugAUaLqdCWOp10Hz9GDK0qowAcAGInuAkjHXqQrLqR00OhBBHyDTp43ZtzJYrcuL23xfy9XxVom9hGw+/wDI7J7LN/CZ7EuLLTYwW3V5qdiFUlQVJkmE3nQVtfmsAdCQQD9R06Hp49U20OO/6wPlz0mb5455k3BDvfinYcG9/MziyXpsYN73nwO8NtrO4tV7FCZnqSvF5cXfKomjTxxlP6oP64rdGWxlffmKyuwNv89w5VaOY3jjJF8iDZ8XIfJ8sZyZjl8pXpRPOqy6AENofvfM9vjfvowfF7221y3sXblfdEdzdGP27jtob2xs+Mo5po9h5CtlJ712eKreE8kU2OgIjgtOvcsDHxzDk+UKmCOQ27BhLfGeUyNatJm8fyFaz9Svia217DFZ45riebXtrXbVqZnaVWhRx49N+4uTL9y1uJuE9oZPM5TKyTz5Gzjkwq2MXfyk9r8bJO2PWvJPLIWZ3LMxJYk+sj11bmSa7uTm3mLIbO2tkMhHE9vEbN29252XE0Ju+Rkg7LmKomIN2BcdCqlguo+TgrYPKuL3tVj583Ha2ttvfOLx23X2BtbJVL9DHyyb9zWXylKajADkYZTLXqWAsSyyOFWM+N04PknG7dy+wclgslDvDH7tgoWdtT7eWq0uUOciyYNf4ZIlaSR5dFQL3kjt1HrgocYZrPzcO0/U5h9p7OvmzlIbNLjTPZ3FrumpSacu8dLIGfFxXq3mCN/jLnm9xmlEnDFbgXE7bi2LurYe3dzZPK4aCCSfeG6cpg4K26s7uu66LNbybWYpKlwXB5kHkin2Qx10gj9S3Ffpt+zsZw3luI4s1ynsvakkCbH2xvrFJi5RUxuOx0Qq1Zcfkb89dKcRAptbuVlMYVqyfc7NoQT2TWrzWPhqqJJZseTGZPIrJIyKZH07UDMASRqQOvjcm++LcdvPbqbQ3hc2TuXavImOweG3hh8tUpQ30nuYzAZLKQrXnSYrXl+J1Z4pkKq0TDx/VxcW7WEE/MGU9Q9bcOAkqqs2Wwe2K2YxEOSyEkY6x1ZLEUVlmdlVvgZCNfLbt419H268RvnFchcs7Wk3Psvds+MwKcaZFUTJMuBbOy5Nby5B3xk0McK4tkaWSCMS90oA593DvwUm2jQ4h5BGdrZBkWpkalza9mgMQ4kBDNceVKscYBLvIqKCWAPEy7kSeAZ7P8h7k2/VsKFevtzJ7wtLQZACSUsSRzW42PtWUEdCCf8Av9fr8chejIYffW3uWePdsVd3Pf3Li8BR2bvHEWKGPyR/IjJ1cnYu25Y4MjHJJHPjoPdisMpYQsfHqIbePwUlfObdw+3MDUuFC1zduU3NSO3DSiYEvPVsRrfUICVWBpPdVCw9MO392LPFnqPDWy2t17SeXZpQ3cWmQxuOnj9qvWqywwMD1BTqAdR4/qnv/Qr3f9YW1v1Bmf8ApXI/87f9Q86/z8OTv9n3i/5eQP5xm8P9W+0vuH3/AGftH2+IM7mcTepblr0Y8Sm8Nobk3Px/vZsFFPLcXbc+9th3cblpcV8RK9psVJcao1gJO0JmjjdfO2fzzvf/ADL8VhNt8j7f2NyBsupQ/wCTRY/Mz4/H4Td+T+Grkivbs7z+MedIp79m9/nEdj4Lc3GX8a3d/wAh3Rw3kNq7Z+I0/HWfyk2Hy7uGh9k9nmR16f2fuPN/FeTPYn+ze+Gq2m8Id78bfDfis3keR+ON87R2Ztu+n4qWhmeVr9D8kP8AlGlOvcq5+ancnaJKFm159cyzZnYe8dq72w9a9LjLGV2juHEblxtfJQwRWpsfPew000STpFNDI0TOGCyIxGjKT/ccB37E6lm7Sx0A10VR7SfYNSBr7SB1E+QvFkp0Y1ZlgRnZnkdYVCJ9LyuVXuYgDUalUUdt/dOah+FvZSGKtQxpkmdsXi4yHWvKZG0DysEkkTsHawJ0VneNZJCsZWQrApcEvrr5rND99QoVz9AYDT3vCRroO5vw21CoNNXeQjXRVALMfoAJ+jxb2zn+TNi4/d9BKcMmxodxYu5vy1btUYrWMxuL2Hj5Zsxdv3o5IWpUadKWzbeWNa8Ujyxqwm2dxRzVvV0WKS5XGw/4sJ6Edl5FpySDn+3s4WhL5MxK41rTxARtYSGOxXeUjN7k2Lw9i30r2MfxrWs8mbxK1x8RXyuF5B5Cx+MxFLzn7K1mhd2Nkj5Ecskd5bFqN6Pn7y5N5v3nlE/FQZT+NXcnGXw9BffiofYPAz7Rw83bI0snxlnGyXG7/LksvBFXihp7b2ht/B7W29jviPs/BbbxNDB4aj8Xbkv2/g8XjI4oIvNnllmk7Ix3SOznVmJIH1fLyTzTfw/5RQ8f7dlzEWA+1BhTm7z2Y6GOxX2qa9r4f4ixNHF53w0vbrr2Npp4x+Yxn9VXz7l8VkKtbJYy/Qze/ruNyVK3Ctmjdq26/HbxzV5UZJEeNiroQVbQg+N1+oLcG1LM9nauw8duqfY13KyYa42XyEFavU2pZy9mnK9eQWrEdRpWokqQT5Oo7PFLKYr+qu59yeLyVOtkMbksfm9/3cfkMfdhWxTvUblbjto5YZY2WSKSNirKQykgg+Nrb5s8e7n3Pv8A3/Z2ztfYHD+FZYdxbi5K3XiZMljdl2Mnkooo6MVcQ2ZMlkLUAFavBPN5EkiLA+4eIub+B816dOYcRtuDfuK2lc3ztrk7A7q4+sZBMG24MHvfascFV7FW+TXv48xd0CvXk8x/OZIcPgN0w57fHKW6qslnafF2yq9e1n7kUiTQY3J525bdIcdj7F2Jaay6TWpGZmq07Swz+XVz/qD/AKvP1A8M8XLZ+Eze/p5tw5E4u1agdcTXr4/du1tt0J3sWRFD2S5iBgjO6CV0EL4Dk3i/clTdWzNyV3nxmVqpPXYSQSmvbpXqNxI561mCRWjnrzxpIjDQr7Cfm/r/AGB482RxGhDeWD2tJK3sXsi1DduoILn3RoRqWAUl2OrHT6gAANFVVHQAAABQNAOgHyJGg7nkdURdQNWY6KNW6e36T4MMJ1VtPOl6gzlSGCqDoRGCNQD1J0Zuvaq/P7m7fMlTRI3XvKROv+WOp0UsPwNQToe73fcY+3X7/wAsjbF29W3Fua5ZrY7HR5LIVsbgcO9xij7h3HNJKlh6NMAyzV6EctqY9sUSL3tNFIkFDB1MhkrL5fcdrb+FiwNPN7luxIMvnZKKSTP5tl0DM09iaXtCq80hXuPzR9X0+H9RPCHNHIfpK9Q1x41zPIfGIsSY/NrLSmx2XylnDYXIYPIQZW7WkStYvUs3BFLGr/EVbEsry+Ntc/ep71K8reszlTj2SoeMsnyY2Wr4PaK0LD5HGWJqG5MzuO/csUbks1zHD7UhqQSyNMab2AkyfMP3/G1eScfvPd/BnqG48iRNgc5ccSmvn8Z8PZNvHVs/TrzU57sFOV5Z6TVcjStQSuTFbSNpIpNtbw9Z3rD5s9a2I2Jc+09j7B5Dl3JQ2nQyNkg5Vc9Hujce57NunZaGk8tOjPQWVq6JbNquWg8bz2HiMoNqzbn2XuHaONzVWglxduPmsJNh6mTrYxZIFl+EMiypAJYw3YF7017htrgatvJOQJMFmd05u7vBdsHaDZi1uTNy5QNLgjkcp5TQRPFVDfGv3iMNomvaPkyHEfM2Ht3cHPbhyuGzeEsV8fuvaGfrI0VbcO1ctahsRwWUjeSJlmglhljd45opI2KmtsPlD+sv9S+/fT2DTx1/hgJuWlUtbVwrLLtnAV7e4d25nCRfASQU5InbbEkSmBTFWhPYY19M+D48wtfhJtsZHaNzZEnxU1XJ4nMK/wBsSZPIPJ8XNctSSSWJ77T/ABBnYzCUSgMM5ifSp/WI+ov048UZu/LmpONMaNzZiBc1eqx08lctZPZu69qVrQeKGGvE1nFvYEMUcc1mwVD+M1h+MI85uDdm7/s6TfPI277VW3uXcT45XarQrxUYoa1HHwyzTyV6kERf3wbE9mRFlH3Tc3N/pW9THLfou5E5Es25+TpeMZ85a27u171sZS5YrY3bub25dpS2bv8AndyP7Tmpu4Vo6cMnfI+R555M5Z5C9UXqYy+PbD2eZuUrd2SfFY1YJMVGu2cPk72Vtw2JMZ8NjbFvI5i9KIYPLqGnXmngkweI5FbO7Z3lsqe7f465O2dbhpbs2dkbgilmSM2kkht0Zpa9Z7NSVAx8sNXmrTds64ip6u/6wP1HeqrijDZWjuOPibPX95YDEZLcWLnC1LGSye5t27nKV3qSXaU/2dWqXvLsMa+QrEHvw22tuYylhNv7exdDCYPDY2vHVx2KxGLqpRx2Oo1ogFjhhhRI40UAKoAHj6/G2OTsfvTeXBnqI2BWrwbB5w46tSw5rFpStvdxtfOY2CepJciqSzTT1JKd+jcikb3Lgi7on2tvr1j+r/mz1r1OPMiuY492PyLY3JR2disnOCcm+eq7o3FuezcrzyQ4+c1KVqhFK9VI7ou1nauAqgKoGgAAAAA0UAD2ePSdz3/Gh+RX/kL+7Jtz/kp+RP5R/lx524cVnvgvt37XofZmn2Z5XmfB29fM7uwdna/3fM/9K5H/AJ4/zOLYtrcO5fnPevLG7b21tubEwG4bWCzVlsdjluT2MbHQxGanuTGSWvAlWKqGYyahtV7W2TsDeH9XJzhxPtndGZTGZjkbcd7fMuE2lUaCSU5XJJkdj46AxhkVD5l6FdWHv/Qdo4Q7U3DytzByVcOP424i2e3Zm9xWPio6K2L9yOG1LUryTypUqmGlZsWbDCKvWlCWHgxvAPOvAHI/pZ5b3TWfIbC2/v05S3j91Uo60s6ob2bxGCtVbE5r2lphse9edoXiW0LBjgfBcScHcB571Gcv5Lbh33mdrUt67d4w25tHj83p8NX3Bnt97rjlqLYuXoXr0MekRaZYrLtJF5UaT2dySbVzXH+7tsbky+wuSePNwy1rWV2NyDtry13Bt98lS0hu1182KejkIlRbNaSKby4mdokyPBnAXEXIHqs5owVuStuDa/HKWa+DxUuOFhtxYwZ3HUcvet5DGiKNrcVHDTVYw7JLcjngmgTE7J9W3pp5a9Ik+65Ky7Pz+9IM3mMBeh7pYcjezrZrCbfu1KsM3wsC2aVK9H3TM1lqsURkaG1Vnhs1bMMditZrypNBYgmQSRTQTRkq6OpDKykgg6jp83nX+fhyd/s+8X/LyB/OM3h/q32l91hzO/OLuOt75irRixlbK7v2RtncmSr42GxLbhx8F7M1Z5UgSWaaRYVcKHkdgNWYn4njvlPlPad4fj5qu5945rmXbedt1fxmKrbgx3L8+YyMFFHMi24ds5fDWbUUrK9wSx1Jqvwv2VwhyT5n+cfbv5Qb94S+E7vxf2T+Sn2ZyB8R2dvnfaH2zD3+b5PwUfkefZ+K3NwLzftjCRf8tznwHG++/ge/8XW/8ZTiLc249w2vNmMcP/g/DWPK7/On8qtHNPF5e4+RsHx5ePvxYXl1Mhw1uS1UPuplKO1+VoMNkZ6LuJIor8NVq7yxzRJK0sEyJ/cDX/F8nt8YteQt/wCx9hvnDclxJ3nurb+2HysdBIvivs1s5ZhMvk+fG0wiX3RLEzkh49IbW0v4xeS1xF6WpgG48433juvjvdGe8nyolxfJ1PGHajSR2JPg2vXdxV6dGdH+KsVUjnkCjbHBK7d+G1+PfmjlLau0FsiXrXO3DxFDyCbHlhJPixfFEp3QCuLZkmFdkye/dl8Z4CxJIBh+PdqT7v3xhYq7aV5cbyfv+UYaxJceKOa58Xx6RFBLLShJlihyXgflHtBuRpDBcq4/+OLce6+aziDeqSVbMW3G5bv5r7LFzujS78AYBZEcPxPmCCHy8Vtfam3MHtbbdGdko7f25iqOCwtFL157t0UsZi44oYvOmllmkMaDud2c6sxJLsdWOn0AAADtVVA6AAaAAAADoOnzgqgszMFVVBLMxOgCge06+zwOP+Mtg8g8k5benJeyMduXD8b7dzO6MjX2riJp90X7NinhK87LCtmjTj+Il0i810XQghjZ5E5Z9DeysF6ZdoNCc7R2pv3Bbp5J21s1YBRq3ZMztzcV+KY0CY7FuwdsQwGJHWRqaMbMW0LHA2yeQ+U8TzbufjHLyY3j/a2a3Dn49hNBJviS1lcbhYrJriOepTgl88dkdhljY6jpY5E5Y9DWysD6ZdoNEc9R2nv3Bbq5I2zsxYBRq3JMzt3cWQimNAmOe3YbbEMBijdZGpoxsxbF3LsrfG4dkW735Lcx8L8nbeigOf2Ru1MTJPtvOWMLbYwWkSK5PTyuKsMBNDJYr+ZDIVmj3Dy5zhzzmvUXzBmNt19hYrdtzYu2uMcDtbj6vkFzjbfweyNqyT1ksWr4Ni/kDN3TqlePy08l3m9aHqv3pRgzXIVfmzO8a7Lu5FFsy7P2vhIpMesWIWbvEM0mOWjjzPG3esETwqVjmlEl3GZSlVyONyVWxQyGOv1obdG/RuQmvbpXKllWjliljZkkjkUqykqwIJHj12elvazPHxniMhtnk/ZuERpPgdrtnIYLVnFY9JGJCrXy1On3t3M8dKHVtR1/wfMVVBZmIVVUEliToAAPp+oeFdgJ2ZW/FEusaHuCr5jIQzHTuOikae6e4+8vhncksdOvQAADQBVA0AAACgdAOgGnj9jx/f8A8HhhrJHYDPG4/ACJ2FHRh7SW1KkdNACDr3e6NBpp8/zJQSNA0URVwJ/eK9xfpoilSGIOp9g06srySHV5GZ3OgGrO3cx0HT2/V8y7dspWyezOFbKYrFRPJFboZHmC5DDkstl2jp5CSF5dt0HrVKvxePWSG5cumN1lrAr/AHd6eMz/ANK5H/nb/M9NG6OGPTvvXmyDiTjbf2a28xE22OMIuQt80MlhSNych5hIsRVajWp1Lr1pLsMthhBWjlSSdGXj7j/18em3a/FW2+Ztw0Nncdci8a5atlMDit3WZWgixO7jTz+5K3bceSDyma9UlhSOaYQWohI9bkvI52IXpuGPTPt6ps0Wo/MGJu5+anLcu0O52CMYc3kYiwVSRO46dS/pq5cxsFaHeXGPqe2BPgM0a5nvUaWWr2rl+nVjjR2kWa3j8bLJECA3kr7WCjxgeXeDefM/6c+X8dtw7FzO6aeydu8m7d3bx/8AHTZqtgM/sLdskNRrNO/M9ihkFlDwiWyjRyGWN4PUHnsDvHPb45OO1eQuSt28nZyKtTzW7OWd1Yxal3d4x9EiKjBDP8OKFCF3FWtBFCJJWQyPxfm8BjKq7o5VwNXf2+NxNEr5XOZDLSy2cXUtXWUOa9CrIsFav3diMZZFBkmld+Q+MN74yjfx2d23lmxlu3WSxPt3clbHSvgdz4p296K1RsFZY3Qgkd0bd0cjo2wotw2Zr17YW4N28eV7th++WfEYLIi9hIe4n8CrUuQ0ohoO2OFF06an5nOv8/Dk7/Z94v8AH+kP/wD70/xHf+I2A/Rp/wD2Bf8AI/8AxJ/9qP8A4of/ACx8nIH84zeH+rfaX6i83CcTbH2Xk0/5NuXjjB1uMt543u92b7G3xx6MZmKPnRl69j4O7H50Dy15e+GWSNv/ABf5v/8ARmvUj/Czx52z+ed7/wCZfisJtvkfb+xuQNmVaH/J4aGZnx+Pwm78n8NXJFe5a3n8ZJOkU9+ze/ziOz8L9lcIckmT/OPt38oN+cJfCd/4r7J/JT7M5A+I8vs877Q+2YfM83yfgo/I8+x8Nf8ATdynbvVvxF23tjdfBGR23atxfi7Fjb2Q3Ju/DZGei7gtUmv4ijZeIq09OtKWhT/xtuI+b9kef/4mf+MD/Gn9qeV/y39Hy3vH4DyO6L/xX+D8/wAz/NfiPJs+R5d7m7izB3k9y5hdz7525tXcmItp0s4vcO2NyWKuRxt6u+sVuhfqw2a8qtFPFHKjIMl/F9yDsfff2P8AB/a/5G7swO6Psr7Q834D7S+xLE/kef5E/k+b29/lv269jafqT9ILhD86+w//AKP8eZtzPZzkOkuqS5niLj/kTmXbda2vvSYu9ujinE5nHV7yIY5ZaE1pbCRSwyvEsU8Lv5+L9OvN+Vxk347G5Tz+E9v/AGlQk9+nf+wd5b0xmYo+dGVk+DyuNqXIdfLs1oJ1eJP/ABmOB/sD4b/l38cvKG1dpfF+d/yb8nP4ooeQPiPL7JPjPtD4Dy+6DyPiu+b4bW/yTxZtajkut3G7Z4q3HnNybcqXP+U0dvb63HuhcdcvU0Zo6mWv7PFaWVEsT4YRM1LwPy25c5v3v5H/AImf+N9/FZ9meZ/y39Hyps74/wA/ti/8V/jPI8v/ADX4fzrPnrFkrXKeexxWV7+C3Pz5zxunbebpRRNLaw+4ds7i3Jax+Qo2o1aC3RvVZq88TvFNFJGzI2Sk2JsLZWyHzCY+PLHaG1MDtk5OPExyQ4qK+MJBB5y1UllSssmoiV2VAoYg5LJtCkNbJZ3KW8f216daSSizrFG9lKWmsvejq7yEuxGpZh2kiMqnvdkpftYSEPEGVNXAIADH8EAH26sO0hlhjklYKWKxIzsFHTu0UezqOvjSW1VjPXRfMkn1H0N31FkUdfoLa/WNNNWHvedCjeS1fyz2vHL5ryNJH7QF7yHBPsHXtHhuwSLGSTEJRpJ5Te9Ez6dNSpB1HQ/R0+aFUFmYgKqglmJOgAUdT4ZVZC7hkdlJZo17mR40ce7o40JKE6r010LA7O5d492NiN+7Cwe+cXX51ozYnNZPc+E40tnW/uXan2bfpQQy1+x4ZJ7yzQo80LyIsSyuOROPeHt0Z7lrlLlTZuX442hxrjOOOQqWSvZ7f+Kk23UhuTZ/F1acqwSWgZYK1mWWYgRV1kLgj0x38HsPEb5wvHZ23U9SeHnxmUy+6dq7O3BPJndyZLasuFyFWpHLjbE01GSzbM8AdoZXUQiVxyLx7w9ujPctcp8qbNy/HG0ONcZxvyFSyV7Pb/xUm26kNybP4urTlWCS0PNgrWZZZiBFXWQuCOE+MdyqY9x7X2PQjz9YtC5oZrKzSZzKYsyV2dH+FnsvW70YhuzuBIOvj9fs+nxzDuTfmytx7l9IPqg3ad64reO0KH2ha2DyHe+Kyd7C3YrRhh855pbgNKW0rT0kitVGllq2qoymZ2TvrPcsbogiKYfZG3dib921byt6VGFb4nOb5xWOo1aok7fiZhLLMiEtFWsOPLPOnq35+wM20+VPU/uWtl6my7sduDI7N2RibVl8Pjbta5pJAZVlhjggmXzUrVq7SaSSOi/MULorWZJVl1VS7wRGNodC3UL5gfqumpBB17dAf8PyafePjvkUNJLGwiibqESRCvnyA+w6HWMe3XRzooHf88lvL7UHeyyMwDgHpGAh7iWOg932e0kAEgdzFiAF1JJOiqFUdfoAAA+ZiK2zMX9o7gz25cLg4bdnGPlcJt3HTzm7n9ybirxXsc/w1XH17XkhLStLbatXXVpgPGM2ztjGVsPgsNWWpjsfUVhFBEGMjuzyFnklkdmlmnlZpJZGaSRmd2Y/Kf1OskobsfUoqlQ0gRwrgE6lR+EA/aR3DTTodFDHtRNRHEvd5UQOmojQk6a6DU+0nqSTqf7jdfo/7/jbO3eddv43D+lDf+y2k2zy7gdq7uzWdwHI9SbXIYLds2Os2YpK4hiklSCjiWsFJ4HUyJFZ7PT56ZvS5dzXJ95uZds8ncgb0r7N3RgMNxxsnZ8dmjlslb/LKnjp/NZb2qypEYfwa/mNYsRRHZ3qm3xiM3PwHznxVBxBvfdWIo2cr+SO6cNcFurNZoVu5n0iqY6wsS6Sy1xfarHYlrPE3po9MnpolznIW1MFynheZeXuQE21uTbOH21tfacU+PnrRDclOrdRxDbsrJZnqR1zYmoV4ZZprDLD+vXxyBxfnHeLE7/2duLaN6eNe+SrDnsVLjvjIk1XV4TIJUHcOqjr4j9GXroxG4OPMrxnJkoePuVcbtzNbj2buzYNi7buYq6keFqvkJ6xmV62NvUaNhXGte4lOxUn7rXCPomp7v545u5cxOX2lt61g9p7p23jto/amPmq38t5W7KdG9av1q/farJBV+FjCNYtWo0gMUvHPD+QsVbu48TVyGZ3fdou8tOxurcmSlzOWjqyyaF4qxlSnFJ2r3pCr9oLEfN51/n4cnf7PvF/j/R5n/05P/ihn/m5539Ir/2a/D/8RP8A2jf5H7/ycgfzjN4f6t9pfqnG/wAYXH2x99/Y/wAZ9kflltPA7n+yvtDyvj/s37brz+R5/kQed5Xb3+Wndr2Lp5lDhHizB309+lmts7G25tXcmHtr71fKbf3PtuvVyONvV37Zal+hahs15VWWCWOVFcf+L/N//ozXqR/hX4+F2zz1zftjBxf8iwf2hxvvv4Hv/GWf/Gq5d2zuPcNrzZjJN/4QzNjyu/yYPKrRwwRfpM83/wDUPpu/k+8fE7c9QGczl5/xEtTl3jvjvdW246jfjHsUcfxTT2HkUvB1jWKabLzVhE0yvTkleGav/pW4Q/8ARfd+fym+P9K3CH/ovu/P5TfH+lbhD/0X3fn8pviO5it7cBbrtV72Mkl27keLeROP6+XxoyUQzNSPedbeG5mx05p+eatg4G6omEYeEoWZf9FPCGv84Lfn8mXj/RRwh/6MFvz+TLx8V/GDwhgfif8AOPsP+J3fm7fsbzvxn2T+VX5dYT7T+G18n7Q+xqHxPb53wVXv8iP/AErcIf8Aovu/P5TfH+lbhD/0X3fn8pvj/Stwgf8A4X3fn8pvj43N+oje+Kyk3/KqHHGyOIdv7Mg8v8VD9jYjkLA7uzEPdGqPY+M3Db75zK8XkQNHWh/SZ5v/AOofTd/J948/eXJvN+88mn4qDKfxq7k4y8igvvxUPsHgZ9o4ebskaWT4yzjZLj9/lyWXgirxQ+Vm6u996Yx/+U7a5H5d5e5N2Zku33oftnY/IWdyeHveTIEsV/jKMnkzpFYi7J4o5E/R94Q/NPsP/wCgPnh9GVpe4RsHC6xgGOYGP2kNr292unRh166Q0scEbMZaSWnjFaWCJYZBXaafJTCYN3RVkXzHCxuWPammrjxQw+PUpBDpBEZnLuzzSl3llcD2s7Fm0AA10VQAACe53A91WcaMUQdseo1bTRQBoCdPYPDkBGWRPLkR1DI8fcGKn6R1A0ZSCPaCD4QsZoomkkaWKNVkMMfdrFHFI7+/qOhZgNPbo3htVRLDxxwxRRSorRhI+2zNYCMezRFIkWXTXvZjp2nwQvbouigp39r9o7fMHme972nd1A9vsHsHyaKpY6FtACSFVSzN0+gDUn73XxrPOjEe2GsfNcn2gGYfiwCP3Ss5Go909QO2OCOJdCpOrySOO4Mpd5CQG6dSirrqRpodPkKkAgggggEEEaEEHwu5uPeEeIdibjWCzVXcGzeNdmbXza1rihbddcrhKUE4jlAAkQSaN+6B8EMAVYEEEAggjQgjwNzcfcI8Q7E3IkFmqu4Nm8a7M2vm1rXAFt11y2EpQTiOUACRPM0b90D4/X9PyZDDZnH0ctiMtSs47KYrJ1K9/G5PHXYWrXaGQo2leKaGaNmjlikUq6kqwIJHipunYfBPDeydz0EsR0Nx7R4w2TtrO0kt12qW0qZfDUYbEYlid4pAkg7kZlbUEj5oMhBUgOUDgO6iTsKAqGCtpqfeHs69dQChKRxrHGsUccSlURFJOg1JJJJLEsSSSevypKdGckmOOSNmQoAV8492gIDDRR7wJUhhoNGLOSzMSzMxLMxJ1JYn2n7hXj0Afy/PlOg7+6fRo0LD2r5YRgPoLN1+gfMocq7d3Ru+TaONrZjbeA2zNSye2cDfy1bLWKWY3jdibyjmY7NdaseOSx3w0ysxaNMgZUq/qpe5089XUmAp5nl9vvET947dddPc976Q3aR2kszFmYszMdSWZjqzEnqdfbqf7j9PF/am+trbc3ptbKit9p7a3ZhMZuPAZH4O2l+p8fh8xFNXm8qeKKaPzIz2yIrroygi9j+MuOdh8c0cnYjt5OjsPaG39oUsjbhi8mG1erber10lkRPdV5AWC9AQPGS2xvDb2D3XtrMQCtltu7lxNDO4LK1llWZa+SxOTjlrzoHRX7ZY2HcAdNQPF7H8Y8c7E45oZSxHbydLYe0NvbQp5G3FF5MNm/W2/XrpNIqaoryAkDoDp41+vx+seE29yPsbZ/IGAiuQ5KPB732zhN2YePI143ir348ZnoJ4BMiySKkoTuUMwB0Y65OLjDjHj3jeLNPVkzEewdmbb2fHlnoh1pPk029WricwiWURGXu7O9u3TuOvzedf5+HJ3+z7xf8ALyB/OM3h/q32l/dP/F4lklC1IoI+6wZpO1IRDH/nEsskunaNQzNroF9nsHjM5LIQ/Dq860sVA05tdlGsB5l+JzI6xfFt2GSGOOPTykLh398q5KqY455I2JAAmigZ4D16H3wugPt9mh9nyRSqYysgmrENDEWUoyuxBIPXR17ZNQw6joACWdAlN2jiaNIVdpW7mJEgllZniBX26MCwK+6VYsDFGWirHQCBWPYwB17pQNA7EgEsR9QAChQPkVphL8OrKsrRKGcdwJVF7iAC2h01P1nQ6aeNF9zVQr9pYeYvf5g7wTofo9g06A+3r8//AH9PG1uJZsbkJcpujb2Qz0OVjasKFT4QWZatWWNmEjeZHRvGSQAeWwgULIJpGg+v5xlc9kY1VSR3GWQDURouo101Bc66KPvlVYsdB3Ese1VRQW6nRFAAH3gOnyhfoVZJWHd2kpDGZpFDaNoSqkDUHr7fBY9NegXVmCIo7URS5J0UAAak9Pnu6o5SPTvdVJVO46L3MOg1PQa+B5jo/bIqtFFL3OU7e4ukyB4/va9xIPtXp4kmbQNLI8jBdQAzsWIXXXp16dfmXeD9pGzZymarUIuTc5QmpxU+P+P8tKoy0N65drW4vtfNUBYqYnHrA0oWRrzmGCFJHqY/HVKtDH0K0FKjRpV4qlOlTqxCCrUqVYAqRxRoqpHGihVUAAAD9U9zBhGHVXdV7u3v1IAGoGugJAJGunhhA3ZqxKzhAljt/cgPqxQaa6hD11IJYaaf4P7m8nbXpYaxj4eN8zSwb5G1bjkkzFuWe7SvyLRiTSCOKejIISZ5GljZXZYm1jH3DnX+fhyd/s+8X/Lvjb/JXM3FHHmetc97rzFXCb55E2htLL2cTY4/2vTr5Svjc/crzPWeavPEk6oUZ45EDFkYD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Mknqi9OTCJTKI35t4zPmupCxx9hyfvDuILj/gBtOvifGVfUx6fbt7ORW6Ecn8dfHC1ay2ISlm9kLpyLLGkasWCnV5G0VFJJK4+h/wCRTenWb4GlVp+d/HVxpH5vw0Cw+Z5f2o3b3duuncdPrPj9KL06/ns40/fPx5o9UXpyDSPIzQpzTxrGsJ7u4CMfahHZofd66jQjTTQmGP8A8im9OKss16Rg/N/GY0UV4mUEfaftbtKp9Z6eCzeqP07MzMzMTzbxoSzMdWYt9p9ST18fpRenX89nGn75+P0ovTr+ezjT98/Hv+qX06RoAWZjzbxmW7QfZGn2oCzH2AftkgAkKq+qD06pEncI4/47eNDp3adzO32mO5m0Hc2nXQAAKAB+lF6dfz2cafvn4/Si9Ov57ONP3z8fpRenX89nGn75+P0ovTr+ezjT98/H6UXp1/PZxp++fj9KL06/ns40/fPx+lF6dfz2cafvn4/Si9Ov57ONP3z8cXbhr+ojgyfA0Ni5CpezkPLewJcPTtNR3Eq1reTTIGCOQmeEBHcE+YnT3l1/Si9OvX/4NnGn75+P0ovTr+ezjT98/H6UXp1/PZxp++fj9KL06/ns40/fPx+lF6dfz2cafvn41k9UXp28sEAhObuMRIx7SwVQ2U10OmhbQhfaQToCCfVF6dFCqFRE5s40CRoOoRQcmf2dSSSSSxLEnx+lF6dvz28afvn4/Si9Ov57ONP3z8fpRenX89nGn75+GLeqT06KDWuLq3NvGgHc1R1Udcn7SSAPv+P0ofTr+e3jT98/H6UXp1/PZxp++fj9KL06/ns40/fPx+lF6dfz2cafvn4/Si9Ov57ONP3z8fpRenX89nGn75+Av/kUXp094hQW5u4yRQSdB3M2UAA++Tp9fhEj9UPp0KRxrH3/AMdfGgMzalpJG/8ACYJ94kLqAe3tBGoPj9KL06/nt41/x5Px+lF6dfz2cafvn4/Si9Ov57ONP3z8fpRenX89nGn75+FnseqD0/NG9mlUHwvMGwL0glv3I6EDvDRvyOsSySqZpmURwxhpZmSJHdVtch+qL0xwbgyOTy2UixGN5s4wsfk1h8lee5h9rX8tXyaQZCzj4HWtLegrwpJ2gaTMrWrH6UXp1P8A9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Q+nXT/ANDZxp++fhXl9UXp0ndgCsMfOHGoVdR3A2JBktNPZ7iNr7dWRhodT6ofTproq9OauMlGiqFGoXJ+3QDU/T7T18af+R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+lF6dfz2cafvn4/Si9Ov57ONP3z8fpRenX89nGn75+P0ovTr+ezjT98/H6UXp1/PZxp++fj9KL06/ns40/fPx6jr2W9RHBmMpZrfUdzD3Mjy3sClVy1T7fzs/xWMsWcgqTx9k0T98RYaOh10Ya/pRenX89nGn75+P0ovTr+ezjT98/H6UXp1/PZxp++fj9KL06/ns40/fPx+lF6dfz2cafvn4/Si9Ov57ONP3z8fpRenX89nGn75+P0ovTr+ezjT98/HOv8/Dk7/Z94v+T6vv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6SHq4/h74/Qn/AKSHq4/h74/Qn/pIerf+Hvj9CfT/AOGQ9XH8PfH6E/8ASQ9W/wDD3x+hP/SQ9XH8PfH6E/8ASQ9W/wDD3x+hP/SR9XH8PfH6E/8ASQ9W/wDD3x+hP/SQ9XH8PfH6E/8ASQ9XH8PfH6E/9JH1b/w98foT/wBJD1cfw98foT/0kPVx/D3x+hP/AEkPVx/D3x+hP/SQ9XH8PfH6E/8ASQ9XH8PfH6E/9JD1cfw98foT/wBJD1cfw98foT/0kPVx/D3x+hP/AEkPVx/D3x09FGo+n/8AeP8AVwDr/wBvfHX0T9f5yHq3/h74/Qn/AKSHq4/h74/Qn/pIerj+Hvj9Cf8ApIerj+Hvj9Cf+kh6uP4e+P0J/wCkj6uP4e+P0J/6SHq3/h74/Qn/AKSHq4/h74/Qn/pIerj+Hvj9Cf8ApIerj+Hvj9Cf+kj6uP4e+P0J/wCkh6t/4e+P0J/6SHq4/h74/Qn/AKSHq4/h74/Qn/pIerj+Hvj9Cf8ApIerj+Hvj9Cf+kh6uP4e+P0J/wCkj6t/4e+P0J/6SHq4/h74/Qn/AKSHq4/h74/Qn/pIerj+Hvj9Cf8ApIerj+Hvj9Cf+kh6uP4e+P0J/wCkh6t/4e+P0J/6SHq3/h74/Qn/AKSHq4/h74/Qn/pIerj+Hvj9Cf8ApIerj+Hvj9Cf+kh6uP4e+P0J/wCkh6uP4e+P0J/6SHq4/h74/Qn/AKSHq4/h74/Qn/pIerj+Hvj9Cf8ApIerj+Hvj9Cf+kh6uP4e+P0J/wCkh6uP4e+P0J/6SHq4/h74/Qn/AKSHq4/h74/Qn/pIerj+Hvj9Cf8ApIerj+Hvj9Cf+kh6uP4e+P0J/wCkh6uP4e+P0J/6SHq4/h74/Qn/AKSHq4/h74/Qn/pIerj+Hvj9Cf8ApIerj+Hvj9Cf+kh6uP4e+P0J/wCkh6uP4e+P0J/2v/IkPVv/AA98foT/ANJH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D1cfw98foT/ANJD1cfw98foT/0kPVx/D3x+hP8A0kPVx/D3x+hP/SQ9XH8PfH6E/wDSQ9XH8PfH6E/9JH1cft/+574/Qn/pIerf+Hvj9Cf+kh6uP4e+P0J/6SHq4/h74/Qn/pIerj+Hvj9Cf+kh6uP4e+P0J/6SHq4/h74/Qn/pIerj+Hvj9Cf+kh6uP4e+P0J/6SHq4/h74zvDfpF4u/il433LvzKcm5vbn5bci78+N3vmdv4vauSzf2xybl81fj8yhhcbB8NDaWuvk96xLJJK7/8A2t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pic>
        <p:nvPicPr>
          <p:cNvPr id="10" name="9 Imagen" descr="merluz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10 Rectángulo"/>
          <p:cNvSpPr>
            <a:spLocks noChangeArrowheads="1"/>
          </p:cNvSpPr>
          <p:nvPr/>
        </p:nvSpPr>
        <p:spPr bwMode="auto">
          <a:xfrm>
            <a:off x="3779838" y="260350"/>
            <a:ext cx="45720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                           </a:t>
            </a:r>
            <a:r>
              <a:rPr lang="es-ES" b="1"/>
              <a:t>Resol.N.1/14</a:t>
            </a:r>
          </a:p>
          <a:p>
            <a:r>
              <a:rPr lang="es-ES" b="1"/>
              <a:t>Norma estableciendo un área de veda precautoria de otoño para la especie merluza </a:t>
            </a:r>
            <a:r>
              <a:rPr lang="es-ES" b="1" i="1"/>
              <a:t>(MerJuccíus hubbs¡) en la Zona Común de Pesca</a:t>
            </a:r>
            <a:r>
              <a:rPr lang="es-ES" i="1">
                <a:latin typeface="Corbel" pitchFamily="34" charset="0"/>
              </a:rPr>
              <a:t>. </a:t>
            </a:r>
            <a:endParaRPr lang="es-ES">
              <a:latin typeface="Corbel" pitchFamily="34" charset="0"/>
            </a:endParaRPr>
          </a:p>
        </p:txBody>
      </p:sp>
      <p:pic>
        <p:nvPicPr>
          <p:cNvPr id="16" name="15 Imagen" descr="merluza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288" y="0"/>
            <a:ext cx="1728787" cy="4762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2349500"/>
            <a:ext cx="9144000" cy="450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275" name="1 CuadroTexto"/>
          <p:cNvSpPr txBox="1">
            <a:spLocks noChangeArrowheads="1"/>
          </p:cNvSpPr>
          <p:nvPr/>
        </p:nvSpPr>
        <p:spPr bwMode="auto">
          <a:xfrm>
            <a:off x="468313" y="0"/>
            <a:ext cx="712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dobe Gothic Std B"/>
                <a:ea typeface="Adobe Gothic Std B"/>
                <a:cs typeface="Adobe Gothic Std B"/>
              </a:rPr>
              <a:t>URUGUAY</a:t>
            </a:r>
          </a:p>
          <a:p>
            <a:endParaRPr lang="en-US" b="1">
              <a:latin typeface="Adobe Gothic Std B"/>
              <a:ea typeface="Adobe Gothic Std B"/>
              <a:cs typeface="Adobe Gothic Std B"/>
            </a:endParaRPr>
          </a:p>
          <a:p>
            <a:r>
              <a:rPr lang="en-US" sz="2000" b="1">
                <a:latin typeface="Adobe Gothic Std B"/>
                <a:ea typeface="Adobe Gothic Std B"/>
                <a:cs typeface="Adobe Gothic Std B"/>
              </a:rPr>
              <a:t>                                           CABLES SUBMARINOS en  ZEE </a:t>
            </a:r>
          </a:p>
          <a:p>
            <a:endParaRPr lang="en-US" b="1">
              <a:latin typeface="Adobe Gothic Std B"/>
              <a:ea typeface="Adobe Gothic Std B"/>
              <a:cs typeface="Adobe Gothic Std B"/>
            </a:endParaRPr>
          </a:p>
          <a:p>
            <a:r>
              <a:rPr lang="en-US" b="1">
                <a:latin typeface="Adobe Gothic Std B"/>
                <a:ea typeface="Adobe Gothic Std B"/>
                <a:cs typeface="Adobe Gothic Std B"/>
              </a:rPr>
              <a:t>                                                       ATLANTIS II  - SAC  - UNISUR</a:t>
            </a:r>
            <a:endParaRPr lang="es-ES" b="1">
              <a:latin typeface="Adobe Gothic Std B"/>
              <a:ea typeface="Adobe Gothic Std B"/>
              <a:cs typeface="Adobe Gothic Std B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866900"/>
            <a:ext cx="90106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2 Imagen" descr="confa 58 3_edited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704137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1 Imagen" descr="ZONA CONTAMINANT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7129463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2 CuadroTexto"/>
          <p:cNvSpPr txBox="1">
            <a:spLocks noChangeArrowheads="1"/>
          </p:cNvSpPr>
          <p:nvPr/>
        </p:nvSpPr>
        <p:spPr bwMode="auto">
          <a:xfrm>
            <a:off x="7451725" y="1268413"/>
            <a:ext cx="1873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ZONA DE PROHIBICION DE ACCIONES CONTAMINANTES. </a:t>
            </a:r>
            <a:endParaRPr lang="es-ES" sz="1400" b="1"/>
          </a:p>
        </p:txBody>
      </p:sp>
      <p:sp>
        <p:nvSpPr>
          <p:cNvPr id="4" name="3 Rectángulo"/>
          <p:cNvSpPr/>
          <p:nvPr/>
        </p:nvSpPr>
        <p:spPr>
          <a:xfrm>
            <a:off x="7451725" y="1052513"/>
            <a:ext cx="1692275" cy="13684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-757238" y="0"/>
            <a:ext cx="9613901" cy="1689100"/>
          </a:xfrm>
          <a:custGeom>
            <a:avLst/>
            <a:gdLst>
              <a:gd name="connsiteX0" fmla="*/ 1332272 w 9613490"/>
              <a:gd name="connsiteY0" fmla="*/ 1526458 h 1688690"/>
              <a:gd name="connsiteX1" fmla="*/ 3500284 w 9613490"/>
              <a:gd name="connsiteY1" fmla="*/ 405580 h 1688690"/>
              <a:gd name="connsiteX2" fmla="*/ 2659626 w 9613490"/>
              <a:gd name="connsiteY2" fmla="*/ 1541206 h 1688690"/>
              <a:gd name="connsiteX3" fmla="*/ 5019368 w 9613490"/>
              <a:gd name="connsiteY3" fmla="*/ 346587 h 1688690"/>
              <a:gd name="connsiteX4" fmla="*/ 4193459 w 9613490"/>
              <a:gd name="connsiteY4" fmla="*/ 1614948 h 1688690"/>
              <a:gd name="connsiteX5" fmla="*/ 6405717 w 9613490"/>
              <a:gd name="connsiteY5" fmla="*/ 420329 h 1688690"/>
              <a:gd name="connsiteX6" fmla="*/ 6169742 w 9613490"/>
              <a:gd name="connsiteY6" fmla="*/ 1305232 h 1688690"/>
              <a:gd name="connsiteX7" fmla="*/ 8396749 w 9613490"/>
              <a:gd name="connsiteY7" fmla="*/ 51619 h 1688690"/>
              <a:gd name="connsiteX8" fmla="*/ 7983794 w 9613490"/>
              <a:gd name="connsiteY8" fmla="*/ 995516 h 1688690"/>
              <a:gd name="connsiteX9" fmla="*/ 8485239 w 9613490"/>
              <a:gd name="connsiteY9" fmla="*/ 553064 h 1688690"/>
              <a:gd name="connsiteX10" fmla="*/ 1214284 w 9613490"/>
              <a:gd name="connsiteY10" fmla="*/ 1526458 h 1688690"/>
              <a:gd name="connsiteX11" fmla="*/ 1199536 w 9613490"/>
              <a:gd name="connsiteY11" fmla="*/ 1526458 h 168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3490" h="1688690">
                <a:moveTo>
                  <a:pt x="1332272" y="1526458"/>
                </a:moveTo>
                <a:cubicBezTo>
                  <a:pt x="2305665" y="964790"/>
                  <a:pt x="3279058" y="403122"/>
                  <a:pt x="3500284" y="405580"/>
                </a:cubicBezTo>
                <a:cubicBezTo>
                  <a:pt x="3721510" y="408038"/>
                  <a:pt x="2406445" y="1551038"/>
                  <a:pt x="2659626" y="1541206"/>
                </a:cubicBezTo>
                <a:cubicBezTo>
                  <a:pt x="2912807" y="1531374"/>
                  <a:pt x="4763729" y="334297"/>
                  <a:pt x="5019368" y="346587"/>
                </a:cubicBezTo>
                <a:cubicBezTo>
                  <a:pt x="5275007" y="358877"/>
                  <a:pt x="3962401" y="1602658"/>
                  <a:pt x="4193459" y="1614948"/>
                </a:cubicBezTo>
                <a:cubicBezTo>
                  <a:pt x="4424517" y="1627238"/>
                  <a:pt x="6076337" y="471948"/>
                  <a:pt x="6405717" y="420329"/>
                </a:cubicBezTo>
                <a:cubicBezTo>
                  <a:pt x="6735097" y="368710"/>
                  <a:pt x="5837903" y="1366684"/>
                  <a:pt x="6169742" y="1305232"/>
                </a:cubicBezTo>
                <a:cubicBezTo>
                  <a:pt x="6501581" y="1243780"/>
                  <a:pt x="8094407" y="103238"/>
                  <a:pt x="8396749" y="51619"/>
                </a:cubicBezTo>
                <a:cubicBezTo>
                  <a:pt x="8699091" y="0"/>
                  <a:pt x="7969046" y="911942"/>
                  <a:pt x="7983794" y="995516"/>
                </a:cubicBezTo>
                <a:cubicBezTo>
                  <a:pt x="7998542" y="1079090"/>
                  <a:pt x="9613490" y="464574"/>
                  <a:pt x="8485239" y="553064"/>
                </a:cubicBezTo>
                <a:cubicBezTo>
                  <a:pt x="7356988" y="641554"/>
                  <a:pt x="2428568" y="1364226"/>
                  <a:pt x="1214284" y="1526458"/>
                </a:cubicBezTo>
                <a:cubicBezTo>
                  <a:pt x="0" y="1688690"/>
                  <a:pt x="599768" y="1607574"/>
                  <a:pt x="1199536" y="1526458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322" name="1 CuadroTexto"/>
          <p:cNvSpPr txBox="1">
            <a:spLocks noChangeArrowheads="1"/>
          </p:cNvSpPr>
          <p:nvPr/>
        </p:nvSpPr>
        <p:spPr bwMode="auto">
          <a:xfrm>
            <a:off x="971550" y="836613"/>
            <a:ext cx="4105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Adobe Gothic Std B"/>
                <a:ea typeface="Adobe Gothic Std B"/>
                <a:cs typeface="Adobe Gothic Std B"/>
              </a:rPr>
              <a:t>ALTA MAR</a:t>
            </a:r>
            <a:endParaRPr lang="es-ES" sz="4800">
              <a:latin typeface="Adobe Gothic Std B"/>
              <a:ea typeface="Adobe Gothic Std B"/>
              <a:cs typeface="Adobe Gothic Std B"/>
            </a:endParaRPr>
          </a:p>
        </p:txBody>
      </p:sp>
      <p:pic>
        <p:nvPicPr>
          <p:cNvPr id="3" name="2 Imagen" descr="oce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804248" cy="40825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CuadroTexto"/>
          <p:cNvSpPr txBox="1">
            <a:spLocks noChangeArrowheads="1"/>
          </p:cNvSpPr>
          <p:nvPr/>
        </p:nvSpPr>
        <p:spPr bwMode="auto">
          <a:xfrm>
            <a:off x="3203575" y="908050"/>
            <a:ext cx="5761038" cy="4802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>
              <a:latin typeface="Corbel" pitchFamily="34" charset="0"/>
            </a:endParaRPr>
          </a:p>
          <a:p>
            <a:r>
              <a:rPr lang="es-ES" sz="2400" b="1" i="1">
                <a:latin typeface="Arial Narrow" pitchFamily="34" charset="0"/>
                <a:ea typeface="Adobe Gothic Std B"/>
                <a:cs typeface="Adobe Gothic Std B"/>
              </a:rPr>
              <a:t>Aplicación de las disposiciones de esta Parte</a:t>
            </a:r>
          </a:p>
          <a:p>
            <a:r>
              <a:rPr lang="es-ES" sz="2400" b="1">
                <a:latin typeface="Arial Narrow" pitchFamily="34" charset="0"/>
                <a:ea typeface="Adobe Gothic Std B"/>
                <a:cs typeface="Adobe Gothic Std B"/>
              </a:rPr>
              <a:t>Las disposiciones de esta Parte se aplican a </a:t>
            </a:r>
            <a:r>
              <a:rPr lang="es-ES" sz="2400" b="1" u="sng">
                <a:latin typeface="Arial Narrow" pitchFamily="34" charset="0"/>
                <a:ea typeface="Adobe Gothic Std B"/>
                <a:cs typeface="Adobe Gothic Std B"/>
              </a:rPr>
              <a:t>todas las partes del mar no incluidas en la zona económica exclusiva, en el mar territorial o en las aguas interiores de un Estado, ni en las aguas  archipelágicas  de un Estado archipelágico.   </a:t>
            </a:r>
          </a:p>
          <a:p>
            <a:endParaRPr lang="es-ES" sz="2400" b="1">
              <a:latin typeface="Arial Narrow" pitchFamily="34" charset="0"/>
              <a:ea typeface="Adobe Gothic Std B"/>
              <a:cs typeface="Adobe Gothic Std B"/>
            </a:endParaRPr>
          </a:p>
          <a:p>
            <a:r>
              <a:rPr lang="es-ES" sz="2400" b="1">
                <a:latin typeface="Arial Narrow" pitchFamily="34" charset="0"/>
                <a:ea typeface="Adobe Gothic Std B"/>
                <a:cs typeface="Adobe Gothic Std B"/>
              </a:rPr>
              <a:t>Este artículo no implica limitación alguna de las libertades de que gozan todos los Estados en la zona económica exclusiva de conformidad con el artículo 58.</a:t>
            </a:r>
          </a:p>
        </p:txBody>
      </p:sp>
      <p:sp>
        <p:nvSpPr>
          <p:cNvPr id="57346" name="2 Rectángulo"/>
          <p:cNvSpPr>
            <a:spLocks noChangeArrowheads="1"/>
          </p:cNvSpPr>
          <p:nvPr/>
        </p:nvSpPr>
        <p:spPr bwMode="auto">
          <a:xfrm>
            <a:off x="684213" y="188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dobe Gothic Std B"/>
                <a:ea typeface="Adobe Gothic Std B"/>
                <a:cs typeface="Adobe Gothic Std B"/>
              </a:rPr>
              <a:t>PARTE VII</a:t>
            </a:r>
          </a:p>
          <a:p>
            <a:r>
              <a:rPr lang="es-ES" b="1">
                <a:latin typeface="Adobe Gothic Std B"/>
                <a:ea typeface="Adobe Gothic Std B"/>
                <a:cs typeface="Adobe Gothic Std B"/>
              </a:rPr>
              <a:t>ALTA  MAR</a:t>
            </a:r>
          </a:p>
        </p:txBody>
      </p:sp>
      <p:sp>
        <p:nvSpPr>
          <p:cNvPr id="57347" name="3 CuadroTexto"/>
          <p:cNvSpPr txBox="1">
            <a:spLocks noChangeArrowheads="1"/>
          </p:cNvSpPr>
          <p:nvPr/>
        </p:nvSpPr>
        <p:spPr bwMode="auto">
          <a:xfrm>
            <a:off x="250825" y="2997200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DEFINICIÓN RESIDUAL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7348" name="5 Rectángulo"/>
          <p:cNvSpPr>
            <a:spLocks noChangeArrowheads="1"/>
          </p:cNvSpPr>
          <p:nvPr/>
        </p:nvSpPr>
        <p:spPr bwMode="auto">
          <a:xfrm>
            <a:off x="2916238" y="404813"/>
            <a:ext cx="1984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i="1">
                <a:latin typeface="Adobe Gothic Std B"/>
                <a:ea typeface="Adobe Gothic Std B"/>
                <a:cs typeface="Adobe Gothic Std B"/>
              </a:rPr>
              <a:t>Artículo 86</a:t>
            </a:r>
          </a:p>
        </p:txBody>
      </p:sp>
      <p:sp>
        <p:nvSpPr>
          <p:cNvPr id="57349" name="6 CuadroTexto"/>
          <p:cNvSpPr txBox="1">
            <a:spLocks noChangeArrowheads="1"/>
          </p:cNvSpPr>
          <p:nvPr/>
        </p:nvSpPr>
        <p:spPr bwMode="auto">
          <a:xfrm>
            <a:off x="6372225" y="188913"/>
            <a:ext cx="172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dobe Gothic Std B"/>
                <a:ea typeface="Adobe Gothic Std B"/>
                <a:cs typeface="Adobe Gothic Std B"/>
              </a:rPr>
              <a:t>Conv.82</a:t>
            </a:r>
            <a:endParaRPr lang="es-ES" sz="32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7350" name="7 Rectángulo"/>
          <p:cNvSpPr>
            <a:spLocks noChangeArrowheads="1"/>
          </p:cNvSpPr>
          <p:nvPr/>
        </p:nvSpPr>
        <p:spPr bwMode="auto">
          <a:xfrm>
            <a:off x="0" y="5934075"/>
            <a:ext cx="4572000" cy="954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AM /Conv. 58 : ART.1 Se entiende  por ALTA MAR todas aquellas partes del mar que no forman parte del MT  o de las Aguas Interiores.</a:t>
            </a:r>
            <a:endParaRPr lang="es-ES" b="1">
              <a:latin typeface="Arial Narrow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339975" y="1268413"/>
            <a:ext cx="503238" cy="432117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3 CuadroTexto"/>
          <p:cNvSpPr txBox="1">
            <a:spLocks noChangeArrowheads="1"/>
          </p:cNvSpPr>
          <p:nvPr/>
        </p:nvSpPr>
        <p:spPr bwMode="auto">
          <a:xfrm>
            <a:off x="323850" y="908050"/>
            <a:ext cx="392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dobe Gothic Std B"/>
                <a:ea typeface="Adobe Gothic Std B"/>
                <a:cs typeface="Adobe Gothic Std B"/>
              </a:rPr>
              <a:t>Principios  del  Alta Mar</a:t>
            </a:r>
            <a:endParaRPr lang="es-ES" sz="28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8370" name="4 CuadroTexto"/>
          <p:cNvSpPr txBox="1">
            <a:spLocks noChangeArrowheads="1"/>
          </p:cNvSpPr>
          <p:nvPr/>
        </p:nvSpPr>
        <p:spPr bwMode="auto">
          <a:xfrm>
            <a:off x="0" y="3357563"/>
            <a:ext cx="3455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>
                <a:latin typeface="Arial Narrow" pitchFamily="34" charset="0"/>
              </a:rPr>
              <a:t>Bien común </a:t>
            </a:r>
          </a:p>
          <a:p>
            <a:r>
              <a:rPr lang="en-US" sz="2800" b="1">
                <a:latin typeface="Arial Narrow" pitchFamily="34" charset="0"/>
              </a:rPr>
              <a:t>   (</a:t>
            </a:r>
            <a:r>
              <a:rPr lang="en-US" sz="2800" b="1">
                <a:latin typeface="Chaparral Pro Light"/>
              </a:rPr>
              <a:t>res communis</a:t>
            </a:r>
            <a:r>
              <a:rPr lang="en-US" sz="2800" b="1">
                <a:latin typeface="Arial Narrow" pitchFamily="34" charset="0"/>
              </a:rPr>
              <a:t>)</a:t>
            </a:r>
            <a:endParaRPr lang="es-ES" sz="2800" b="1">
              <a:latin typeface="Arial Narrow" pitchFamily="34" charset="0"/>
            </a:endParaRPr>
          </a:p>
        </p:txBody>
      </p:sp>
      <p:sp>
        <p:nvSpPr>
          <p:cNvPr id="58371" name="5 CuadroTexto"/>
          <p:cNvSpPr txBox="1">
            <a:spLocks noChangeArrowheads="1"/>
          </p:cNvSpPr>
          <p:nvPr/>
        </p:nvSpPr>
        <p:spPr bwMode="auto">
          <a:xfrm>
            <a:off x="3167063" y="2420938"/>
            <a:ext cx="597693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Libertad de los mares.</a:t>
            </a:r>
          </a:p>
          <a:p>
            <a:pPr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Igualdad de uso (Abierto a todos los  </a:t>
            </a:r>
          </a:p>
          <a:p>
            <a:r>
              <a:rPr lang="en-US" sz="2800" b="1">
                <a:latin typeface="Arial Narrow" pitchFamily="34" charset="0"/>
              </a:rPr>
              <a:t>    Estados con o sin  litoral).</a:t>
            </a:r>
          </a:p>
          <a:p>
            <a:pPr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No interferencia (No puede ser objeto  </a:t>
            </a:r>
          </a:p>
          <a:p>
            <a:r>
              <a:rPr lang="en-US" sz="2800" b="1">
                <a:latin typeface="Arial Narrow" pitchFamily="34" charset="0"/>
              </a:rPr>
              <a:t>     de apropiación).</a:t>
            </a:r>
          </a:p>
          <a:p>
            <a:pPr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Sumisión al D.I.(Uso sometido a una  </a:t>
            </a:r>
          </a:p>
          <a:p>
            <a:r>
              <a:rPr lang="en-US" sz="2800" b="1">
                <a:latin typeface="Arial Narrow" pitchFamily="34" charset="0"/>
              </a:rPr>
              <a:t>    reglamentación jurídica Internacional).</a:t>
            </a:r>
          </a:p>
          <a:p>
            <a:pPr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Uso pacífico.</a:t>
            </a:r>
          </a:p>
          <a:p>
            <a:r>
              <a:rPr lang="en-US" sz="2800" b="1">
                <a:latin typeface="Arial Narrow" pitchFamily="34" charset="0"/>
              </a:rPr>
              <a:t> </a:t>
            </a:r>
            <a:endParaRPr lang="es-ES" sz="2800" b="1">
              <a:latin typeface="Arial Narrow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059113" y="2420938"/>
            <a:ext cx="360362" cy="35290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dirty="0"/>
          </a:p>
        </p:txBody>
      </p:sp>
      <p:sp>
        <p:nvSpPr>
          <p:cNvPr id="8" name="7 Recortar rectángulo de esquina sencilla"/>
          <p:cNvSpPr/>
          <p:nvPr/>
        </p:nvSpPr>
        <p:spPr>
          <a:xfrm>
            <a:off x="250825" y="620713"/>
            <a:ext cx="4321175" cy="1008062"/>
          </a:xfrm>
          <a:prstGeom prst="snip1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CuadroTexto"/>
          <p:cNvSpPr txBox="1">
            <a:spLocks noChangeArrowheads="1"/>
          </p:cNvSpPr>
          <p:nvPr/>
        </p:nvSpPr>
        <p:spPr bwMode="auto">
          <a:xfrm>
            <a:off x="250825" y="260350"/>
            <a:ext cx="60499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dobe Gothic Std B"/>
                <a:ea typeface="Adobe Gothic Std B"/>
                <a:cs typeface="Adobe Gothic Std B"/>
              </a:rPr>
              <a:t>Libertad   de  Navegaci</a:t>
            </a:r>
            <a:r>
              <a:rPr lang="en-US" sz="32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3200">
                <a:latin typeface="Adobe Gothic Std B"/>
                <a:ea typeface="Adobe Gothic Std B"/>
                <a:cs typeface="Adobe Gothic Std B"/>
              </a:rPr>
              <a:t>n</a:t>
            </a:r>
            <a:endParaRPr lang="es-ES" sz="32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9394" name="3 CuadroTexto"/>
          <p:cNvSpPr txBox="1">
            <a:spLocks noChangeArrowheads="1"/>
          </p:cNvSpPr>
          <p:nvPr/>
        </p:nvSpPr>
        <p:spPr bwMode="auto">
          <a:xfrm>
            <a:off x="684213" y="13414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Usuarios del mar                     Buques</a:t>
            </a:r>
            <a:endParaRPr lang="es-ES" sz="2800" b="1"/>
          </a:p>
        </p:txBody>
      </p:sp>
      <p:sp>
        <p:nvSpPr>
          <p:cNvPr id="59395" name="4 CuadroTexto"/>
          <p:cNvSpPr txBox="1">
            <a:spLocks noChangeArrowheads="1"/>
          </p:cNvSpPr>
          <p:nvPr/>
        </p:nvSpPr>
        <p:spPr bwMode="auto">
          <a:xfrm>
            <a:off x="684213" y="2349500"/>
            <a:ext cx="7129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Relación:  Estado    y  Buque               bandera   </a:t>
            </a:r>
            <a:endParaRPr lang="es-ES" sz="2400" b="1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851275" y="1628775"/>
            <a:ext cx="14414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5148263" y="2636838"/>
            <a:ext cx="855662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Abrir llave"/>
          <p:cNvSpPr/>
          <p:nvPr/>
        </p:nvSpPr>
        <p:spPr>
          <a:xfrm rot="16200000">
            <a:off x="4715668" y="548482"/>
            <a:ext cx="576263" cy="532765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9399" name="11 CuadroTexto"/>
          <p:cNvSpPr txBox="1">
            <a:spLocks noChangeArrowheads="1"/>
          </p:cNvSpPr>
          <p:nvPr/>
        </p:nvSpPr>
        <p:spPr bwMode="auto">
          <a:xfrm>
            <a:off x="3276600" y="3716338"/>
            <a:ext cx="3382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/>
              <a:t>   Nacionalidad</a:t>
            </a:r>
            <a:endParaRPr lang="es-ES" sz="2400"/>
          </a:p>
        </p:txBody>
      </p:sp>
      <p:sp>
        <p:nvSpPr>
          <p:cNvPr id="59400" name="12 CuadroTexto"/>
          <p:cNvSpPr txBox="1">
            <a:spLocks noChangeArrowheads="1"/>
          </p:cNvSpPr>
          <p:nvPr/>
        </p:nvSpPr>
        <p:spPr bwMode="auto">
          <a:xfrm>
            <a:off x="6659563" y="4076700"/>
            <a:ext cx="1584325" cy="576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Art. 91</a:t>
            </a:r>
            <a:endParaRPr lang="es-ES" sz="2800" b="1"/>
          </a:p>
        </p:txBody>
      </p:sp>
      <p:sp>
        <p:nvSpPr>
          <p:cNvPr id="14" name="13 Recortar rectángulo de esquina sencilla"/>
          <p:cNvSpPr/>
          <p:nvPr/>
        </p:nvSpPr>
        <p:spPr>
          <a:xfrm>
            <a:off x="468313" y="1125538"/>
            <a:ext cx="8424862" cy="3743325"/>
          </a:xfrm>
          <a:prstGeom prst="snip1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5364163" y="227013"/>
            <a:ext cx="823912" cy="520700"/>
          </a:xfrm>
          <a:custGeom>
            <a:avLst/>
            <a:gdLst>
              <a:gd name="connsiteX0" fmla="*/ 167389 w 824459"/>
              <a:gd name="connsiteY0" fmla="*/ 237344 h 519659"/>
              <a:gd name="connsiteX1" fmla="*/ 92439 w 824459"/>
              <a:gd name="connsiteY1" fmla="*/ 492177 h 519659"/>
              <a:gd name="connsiteX2" fmla="*/ 722026 w 824459"/>
              <a:gd name="connsiteY2" fmla="*/ 72452 h 519659"/>
              <a:gd name="connsiteX3" fmla="*/ 707035 w 824459"/>
              <a:gd name="connsiteY3" fmla="*/ 57462 h 519659"/>
              <a:gd name="connsiteX4" fmla="*/ 692045 w 824459"/>
              <a:gd name="connsiteY4" fmla="*/ 72452 h 5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59" h="519659">
                <a:moveTo>
                  <a:pt x="167389" y="237344"/>
                </a:moveTo>
                <a:cubicBezTo>
                  <a:pt x="83694" y="378501"/>
                  <a:pt x="0" y="519659"/>
                  <a:pt x="92439" y="492177"/>
                </a:cubicBezTo>
                <a:cubicBezTo>
                  <a:pt x="184878" y="464695"/>
                  <a:pt x="619593" y="144904"/>
                  <a:pt x="722026" y="72452"/>
                </a:cubicBezTo>
                <a:cubicBezTo>
                  <a:pt x="824459" y="0"/>
                  <a:pt x="712032" y="57462"/>
                  <a:pt x="707035" y="57462"/>
                </a:cubicBezTo>
                <a:cubicBezTo>
                  <a:pt x="702038" y="57462"/>
                  <a:pt x="697041" y="64957"/>
                  <a:pt x="692045" y="7245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3 CuadroTexto"/>
          <p:cNvSpPr txBox="1">
            <a:spLocks noChangeArrowheads="1"/>
          </p:cNvSpPr>
          <p:nvPr/>
        </p:nvSpPr>
        <p:spPr bwMode="auto">
          <a:xfrm>
            <a:off x="1187450" y="2565400"/>
            <a:ext cx="6985000" cy="2928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b="1"/>
              <a:t>Buques de guerra.</a:t>
            </a:r>
          </a:p>
          <a:p>
            <a:pPr>
              <a:buFont typeface="Wingdings" pitchFamily="2" charset="2"/>
              <a:buChar char="Ø"/>
            </a:pPr>
            <a:endParaRPr lang="en-US" sz="2800" b="1"/>
          </a:p>
          <a:p>
            <a:pPr>
              <a:buFont typeface="Wingdings" pitchFamily="2" charset="2"/>
              <a:buChar char="Ø"/>
            </a:pPr>
            <a:r>
              <a:rPr lang="en-US" sz="2800" b="1"/>
              <a:t> Buques pertenecientes a un Estado  </a:t>
            </a:r>
          </a:p>
          <a:p>
            <a:r>
              <a:rPr lang="en-US" sz="2800" b="1"/>
              <a:t>    o explotados por él  y utilizados  </a:t>
            </a:r>
          </a:p>
          <a:p>
            <a:r>
              <a:rPr lang="en-US" sz="2800" b="1"/>
              <a:t>    únicamente para un servicio oficial  </a:t>
            </a:r>
          </a:p>
          <a:p>
            <a:r>
              <a:rPr lang="en-US" sz="2800" b="1"/>
              <a:t>    no comercial.</a:t>
            </a:r>
            <a:endParaRPr lang="es-ES" sz="2800" b="1"/>
          </a:p>
        </p:txBody>
      </p:sp>
      <p:sp>
        <p:nvSpPr>
          <p:cNvPr id="60418" name="4 Rectángulo"/>
          <p:cNvSpPr>
            <a:spLocks noChangeArrowheads="1"/>
          </p:cNvSpPr>
          <p:nvPr/>
        </p:nvSpPr>
        <p:spPr bwMode="auto">
          <a:xfrm>
            <a:off x="323850" y="47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95</a:t>
            </a:r>
          </a:p>
        </p:txBody>
      </p:sp>
      <p:sp>
        <p:nvSpPr>
          <p:cNvPr id="60419" name="5 Rectángulo"/>
          <p:cNvSpPr>
            <a:spLocks noChangeArrowheads="1"/>
          </p:cNvSpPr>
          <p:nvPr/>
        </p:nvSpPr>
        <p:spPr bwMode="auto">
          <a:xfrm>
            <a:off x="250825" y="9080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96</a:t>
            </a:r>
          </a:p>
        </p:txBody>
      </p:sp>
      <p:sp>
        <p:nvSpPr>
          <p:cNvPr id="60420" name="6 Rectángulo"/>
          <p:cNvSpPr>
            <a:spLocks noChangeArrowheads="1"/>
          </p:cNvSpPr>
          <p:nvPr/>
        </p:nvSpPr>
        <p:spPr bwMode="auto">
          <a:xfrm>
            <a:off x="1476375" y="1341438"/>
            <a:ext cx="65928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Completa inmunidad de jurisdicción :</a:t>
            </a:r>
          </a:p>
        </p:txBody>
      </p:sp>
      <p:sp>
        <p:nvSpPr>
          <p:cNvPr id="8" name="7 Elipse"/>
          <p:cNvSpPr/>
          <p:nvPr/>
        </p:nvSpPr>
        <p:spPr>
          <a:xfrm>
            <a:off x="179388" y="0"/>
            <a:ext cx="1584325" cy="14843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1476375" y="1268413"/>
            <a:ext cx="6767513" cy="792162"/>
          </a:xfrm>
          <a:prstGeom prst="snip1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Rectángulo"/>
          <p:cNvSpPr>
            <a:spLocks noChangeArrowheads="1"/>
          </p:cNvSpPr>
          <p:nvPr/>
        </p:nvSpPr>
        <p:spPr bwMode="auto">
          <a:xfrm>
            <a:off x="1116013" y="1700213"/>
            <a:ext cx="6318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Arial Narrow" pitchFamily="34" charset="0"/>
              </a:rPr>
              <a:t>La libertad de navegación;</a:t>
            </a:r>
          </a:p>
          <a:p>
            <a:r>
              <a:rPr lang="es-ES" sz="2800" b="1">
                <a:latin typeface="Arial Narrow" pitchFamily="34" charset="0"/>
              </a:rPr>
              <a:t>La libertad de sobrevuelo;</a:t>
            </a:r>
          </a:p>
          <a:p>
            <a:r>
              <a:rPr lang="es-ES" sz="2800" b="1">
                <a:latin typeface="Arial Narrow" pitchFamily="34" charset="0"/>
              </a:rPr>
              <a:t>La libertad de tender cables y tuberías submarinos;</a:t>
            </a:r>
          </a:p>
          <a:p>
            <a:r>
              <a:rPr lang="es-ES" sz="2800" b="1">
                <a:latin typeface="Arial Narrow" pitchFamily="34" charset="0"/>
              </a:rPr>
              <a:t>La libertad de construir islas artificiales y otras instalaciones permitidas por el derecho internacional;</a:t>
            </a:r>
          </a:p>
          <a:p>
            <a:r>
              <a:rPr lang="es-ES" sz="2800" b="1">
                <a:latin typeface="Arial Narrow" pitchFamily="34" charset="0"/>
              </a:rPr>
              <a:t>La libertad de pesca;</a:t>
            </a:r>
          </a:p>
          <a:p>
            <a:r>
              <a:rPr lang="es-ES" sz="2800" b="1">
                <a:latin typeface="Arial Narrow" pitchFamily="34" charset="0"/>
              </a:rPr>
              <a:t>La libertad de investigación científica.</a:t>
            </a:r>
          </a:p>
        </p:txBody>
      </p:sp>
      <p:sp>
        <p:nvSpPr>
          <p:cNvPr id="61442" name="2 CuadroTexto"/>
          <p:cNvSpPr txBox="1">
            <a:spLocks noChangeArrowheads="1"/>
          </p:cNvSpPr>
          <p:nvPr/>
        </p:nvSpPr>
        <p:spPr bwMode="auto">
          <a:xfrm>
            <a:off x="1619250" y="90805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dobe Gothic Std B"/>
                <a:ea typeface="Adobe Gothic Std B"/>
                <a:cs typeface="Adobe Gothic Std B"/>
              </a:rPr>
              <a:t>Libertades:</a:t>
            </a:r>
            <a:endParaRPr lang="es-ES" sz="4000" b="1">
              <a:latin typeface="Adobe Gothic Std B"/>
              <a:ea typeface="Adobe Gothic Std B"/>
              <a:cs typeface="Adobe Gothic Std 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CuadroTexto"/>
          <p:cNvSpPr txBox="1">
            <a:spLocks noChangeArrowheads="1"/>
          </p:cNvSpPr>
          <p:nvPr/>
        </p:nvSpPr>
        <p:spPr bwMode="auto">
          <a:xfrm>
            <a:off x="1187450" y="260350"/>
            <a:ext cx="6264275" cy="1077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Limitaciones  a  la Libertad de Navegación.</a:t>
            </a:r>
            <a:endParaRPr lang="es-ES" sz="3200" b="1"/>
          </a:p>
        </p:txBody>
      </p:sp>
      <p:sp>
        <p:nvSpPr>
          <p:cNvPr id="62466" name="2 CuadroTexto"/>
          <p:cNvSpPr txBox="1">
            <a:spLocks noChangeArrowheads="1"/>
          </p:cNvSpPr>
          <p:nvPr/>
        </p:nvSpPr>
        <p:spPr bwMode="auto">
          <a:xfrm>
            <a:off x="1042988" y="1844675"/>
            <a:ext cx="6913562" cy="378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/>
              <a:t>Pirater</a:t>
            </a:r>
            <a:r>
              <a:rPr lang="es-ES" sz="4000" b="1"/>
              <a:t>í</a:t>
            </a:r>
            <a:r>
              <a:rPr lang="en-US" sz="4000" b="1"/>
              <a:t>a.</a:t>
            </a:r>
          </a:p>
          <a:p>
            <a:r>
              <a:rPr lang="en-US" sz="4000" b="1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4000" b="1"/>
              <a:t>Derecho de visita.</a:t>
            </a:r>
          </a:p>
          <a:p>
            <a:endParaRPr lang="en-US" sz="4000" b="1"/>
          </a:p>
          <a:p>
            <a:pPr>
              <a:buFont typeface="Wingdings" pitchFamily="2" charset="2"/>
              <a:buChar char="ü"/>
            </a:pPr>
            <a:r>
              <a:rPr lang="en-US" sz="4000" b="1"/>
              <a:t>Derecho de persecución.</a:t>
            </a:r>
          </a:p>
          <a:p>
            <a:endParaRPr lang="es-ES" sz="4000" b="1"/>
          </a:p>
        </p:txBody>
      </p:sp>
      <p:sp>
        <p:nvSpPr>
          <p:cNvPr id="5" name="4 Forma libre"/>
          <p:cNvSpPr/>
          <p:nvPr/>
        </p:nvSpPr>
        <p:spPr>
          <a:xfrm rot="20731342">
            <a:off x="7429500" y="465138"/>
            <a:ext cx="1025525" cy="698500"/>
          </a:xfrm>
          <a:custGeom>
            <a:avLst/>
            <a:gdLst>
              <a:gd name="connsiteX0" fmla="*/ 274819 w 1024327"/>
              <a:gd name="connsiteY0" fmla="*/ 149902 h 699541"/>
              <a:gd name="connsiteX1" fmla="*/ 124918 w 1024327"/>
              <a:gd name="connsiteY1" fmla="*/ 674557 h 699541"/>
              <a:gd name="connsiteX2" fmla="*/ 1024327 w 1024327"/>
              <a:gd name="connsiteY2" fmla="*/ 0 h 699541"/>
              <a:gd name="connsiteX3" fmla="*/ 1024327 w 1024327"/>
              <a:gd name="connsiteY3" fmla="*/ 0 h 69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327" h="699541">
                <a:moveTo>
                  <a:pt x="274819" y="149902"/>
                </a:moveTo>
                <a:cubicBezTo>
                  <a:pt x="137409" y="424721"/>
                  <a:pt x="0" y="699541"/>
                  <a:pt x="124918" y="674557"/>
                </a:cubicBezTo>
                <a:cubicBezTo>
                  <a:pt x="249836" y="649573"/>
                  <a:pt x="1024327" y="0"/>
                  <a:pt x="1024327" y="0"/>
                </a:cubicBezTo>
                <a:lnTo>
                  <a:pt x="1024327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719492" cy="623731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Piratería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2 CuadroTexto"/>
          <p:cNvSpPr txBox="1">
            <a:spLocks noChangeArrowheads="1"/>
          </p:cNvSpPr>
          <p:nvPr/>
        </p:nvSpPr>
        <p:spPr bwMode="auto">
          <a:xfrm>
            <a:off x="6300788" y="0"/>
            <a:ext cx="2433637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Arts.101  al 107</a:t>
            </a:r>
            <a:endParaRPr lang="es-ES" sz="2400" b="1"/>
          </a:p>
        </p:txBody>
      </p:sp>
      <p:sp>
        <p:nvSpPr>
          <p:cNvPr id="63491" name="3 CuadroTexto"/>
          <p:cNvSpPr txBox="1">
            <a:spLocks noChangeArrowheads="1"/>
          </p:cNvSpPr>
          <p:nvPr/>
        </p:nvSpPr>
        <p:spPr bwMode="auto">
          <a:xfrm>
            <a:off x="1403350" y="0"/>
            <a:ext cx="2160588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Definición</a:t>
            </a:r>
            <a:endParaRPr lang="es-ES" sz="2800" b="1"/>
          </a:p>
        </p:txBody>
      </p:sp>
      <p:sp>
        <p:nvSpPr>
          <p:cNvPr id="63492" name="4 Rectángulo"/>
          <p:cNvSpPr>
            <a:spLocks noChangeArrowheads="1"/>
          </p:cNvSpPr>
          <p:nvPr/>
        </p:nvSpPr>
        <p:spPr bwMode="auto">
          <a:xfrm>
            <a:off x="1763713" y="1341438"/>
            <a:ext cx="6389687" cy="4524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101</a:t>
            </a:r>
          </a:p>
          <a:p>
            <a:r>
              <a:rPr lang="es-ES" b="1"/>
              <a:t>Constituye piratería cualquiera de los actos siguientes:</a:t>
            </a:r>
          </a:p>
          <a:p>
            <a:endParaRPr lang="es-ES" b="1"/>
          </a:p>
          <a:p>
            <a:pPr>
              <a:buFontTx/>
              <a:buAutoNum type="alphaLcParenR"/>
            </a:pPr>
            <a:r>
              <a:rPr lang="es-ES" b="1"/>
              <a:t>Todo acto ilegal de violencia o de detención o todo acto de depredación cometidos con un propósito personal por la tripulación o los pasajeros de un buque privado o de una aeronave privada y dirigidos:</a:t>
            </a:r>
          </a:p>
          <a:p>
            <a:pPr>
              <a:buFontTx/>
              <a:buAutoNum type="alphaLcParenR"/>
            </a:pPr>
            <a:endParaRPr lang="es-ES" b="1"/>
          </a:p>
          <a:p>
            <a:r>
              <a:rPr lang="es-ES" b="1"/>
              <a:t>  i) Contra un buque o una aeronave en la alta mar o</a:t>
            </a:r>
          </a:p>
          <a:p>
            <a:r>
              <a:rPr lang="es-ES" b="1"/>
              <a:t>      contra personas o bienes a bordo de ellos;</a:t>
            </a:r>
          </a:p>
          <a:p>
            <a:endParaRPr lang="es-ES" b="1"/>
          </a:p>
          <a:p>
            <a:r>
              <a:rPr lang="es-ES" b="1"/>
              <a:t>ii) ……. en un lugar no sometido a la  </a:t>
            </a:r>
          </a:p>
          <a:p>
            <a:r>
              <a:rPr lang="es-ES" b="1"/>
              <a:t>    jurisdicción de ningún Estado;</a:t>
            </a:r>
          </a:p>
          <a:p>
            <a:r>
              <a:rPr lang="es-CL" b="1"/>
              <a:t>    ……</a:t>
            </a:r>
            <a:endParaRPr lang="es-ES" b="1"/>
          </a:p>
          <a:p>
            <a:endParaRPr lang="es-ES" b="1"/>
          </a:p>
          <a:p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CuadroTexto"/>
          <p:cNvSpPr txBox="1">
            <a:spLocks noChangeArrowheads="1"/>
          </p:cNvSpPr>
          <p:nvPr/>
        </p:nvSpPr>
        <p:spPr bwMode="auto">
          <a:xfrm>
            <a:off x="539750" y="620713"/>
            <a:ext cx="4537075" cy="830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Diferencia entre Piratería y Terrorismo Marítimo</a:t>
            </a:r>
            <a:endParaRPr lang="es-ES" sz="2400" b="1"/>
          </a:p>
        </p:txBody>
      </p:sp>
      <p:sp>
        <p:nvSpPr>
          <p:cNvPr id="64514" name="2 CuadroTexto"/>
          <p:cNvSpPr txBox="1">
            <a:spLocks noChangeArrowheads="1"/>
          </p:cNvSpPr>
          <p:nvPr/>
        </p:nvSpPr>
        <p:spPr bwMode="auto">
          <a:xfrm>
            <a:off x="468313" y="3860800"/>
            <a:ext cx="4256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Terrorismo  Marítimo</a:t>
            </a:r>
            <a:endParaRPr lang="es-ES" sz="3200" b="1"/>
          </a:p>
        </p:txBody>
      </p:sp>
      <p:sp>
        <p:nvSpPr>
          <p:cNvPr id="64515" name="3 CuadroTexto"/>
          <p:cNvSpPr txBox="1">
            <a:spLocks noChangeArrowheads="1"/>
          </p:cNvSpPr>
          <p:nvPr/>
        </p:nvSpPr>
        <p:spPr bwMode="auto">
          <a:xfrm>
            <a:off x="1763713" y="23495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Piratería</a:t>
            </a:r>
            <a:endParaRPr lang="es-ES" sz="3200" b="1"/>
          </a:p>
        </p:txBody>
      </p:sp>
      <p:sp>
        <p:nvSpPr>
          <p:cNvPr id="64516" name="4 CuadroTexto"/>
          <p:cNvSpPr txBox="1">
            <a:spLocks noChangeArrowheads="1"/>
          </p:cNvSpPr>
          <p:nvPr/>
        </p:nvSpPr>
        <p:spPr bwMode="auto">
          <a:xfrm>
            <a:off x="5435600" y="1916113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ALTA MAR </a:t>
            </a:r>
            <a:r>
              <a:rPr lang="en-US" sz="1400" b="1"/>
              <a:t>(art.105)</a:t>
            </a:r>
          </a:p>
        </p:txBody>
      </p:sp>
      <p:sp>
        <p:nvSpPr>
          <p:cNvPr id="64517" name="7 CuadroTexto"/>
          <p:cNvSpPr txBox="1">
            <a:spLocks noChangeArrowheads="1"/>
          </p:cNvSpPr>
          <p:nvPr/>
        </p:nvSpPr>
        <p:spPr bwMode="auto">
          <a:xfrm>
            <a:off x="5795963" y="3933825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OTRAS ZONAS</a:t>
            </a:r>
            <a:endParaRPr lang="es-ES" sz="2800" b="1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787900" y="4221163"/>
            <a:ext cx="863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11 CuadroTexto"/>
          <p:cNvSpPr txBox="1">
            <a:spLocks noChangeArrowheads="1"/>
          </p:cNvSpPr>
          <p:nvPr/>
        </p:nvSpPr>
        <p:spPr bwMode="auto">
          <a:xfrm>
            <a:off x="468313" y="5013325"/>
            <a:ext cx="45354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Ejemplo:  Achilles Lauro  1985</a:t>
            </a:r>
            <a:endParaRPr lang="es-ES" b="1"/>
          </a:p>
        </p:txBody>
      </p:sp>
      <p:sp>
        <p:nvSpPr>
          <p:cNvPr id="64520" name="12 CuadroTexto"/>
          <p:cNvSpPr txBox="1">
            <a:spLocks noChangeArrowheads="1"/>
          </p:cNvSpPr>
          <p:nvPr/>
        </p:nvSpPr>
        <p:spPr bwMode="auto">
          <a:xfrm>
            <a:off x="827088" y="5876925"/>
            <a:ext cx="734536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Conv. </a:t>
            </a:r>
            <a:r>
              <a:rPr lang="es-ES" b="1"/>
              <a:t>para la represión de  actos ilícitos contra la seguridad de la navegación marítima”</a:t>
            </a:r>
            <a:r>
              <a:rPr lang="en-US" b="1"/>
              <a:t> -1988.</a:t>
            </a:r>
            <a:endParaRPr lang="es-ES" b="1"/>
          </a:p>
        </p:txBody>
      </p:sp>
      <p:sp>
        <p:nvSpPr>
          <p:cNvPr id="14" name="13 Flecha curvada hacia la derecha"/>
          <p:cNvSpPr/>
          <p:nvPr/>
        </p:nvSpPr>
        <p:spPr>
          <a:xfrm>
            <a:off x="179388" y="4076700"/>
            <a:ext cx="360362" cy="936625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Explosión 1"/>
          <p:cNvSpPr/>
          <p:nvPr/>
        </p:nvSpPr>
        <p:spPr>
          <a:xfrm>
            <a:off x="323850" y="6092825"/>
            <a:ext cx="360363" cy="36036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4523" name="15 Rectángulo"/>
          <p:cNvSpPr>
            <a:spLocks noChangeArrowheads="1"/>
          </p:cNvSpPr>
          <p:nvPr/>
        </p:nvSpPr>
        <p:spPr bwMode="auto">
          <a:xfrm>
            <a:off x="5508625" y="2708275"/>
            <a:ext cx="2879725" cy="66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( y ZEE por remisión del art. 58.2)</a:t>
            </a:r>
            <a:endParaRPr lang="es-ES" b="1"/>
          </a:p>
        </p:txBody>
      </p:sp>
      <p:sp>
        <p:nvSpPr>
          <p:cNvPr id="21" name="20 Abrir llave"/>
          <p:cNvSpPr/>
          <p:nvPr/>
        </p:nvSpPr>
        <p:spPr>
          <a:xfrm>
            <a:off x="4787900" y="1916113"/>
            <a:ext cx="647700" cy="1584325"/>
          </a:xfrm>
          <a:prstGeom prst="leftBrace">
            <a:avLst>
              <a:gd name="adj1" fmla="val 8333"/>
              <a:gd name="adj2" fmla="val 5283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Distinto de"/>
          <p:cNvSpPr/>
          <p:nvPr/>
        </p:nvSpPr>
        <p:spPr>
          <a:xfrm>
            <a:off x="1979613" y="3357563"/>
            <a:ext cx="1223962" cy="35877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Flecha curvada hacia la derecha"/>
          <p:cNvSpPr/>
          <p:nvPr/>
        </p:nvSpPr>
        <p:spPr>
          <a:xfrm>
            <a:off x="250825" y="5589588"/>
            <a:ext cx="217488" cy="5032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692150"/>
            <a:ext cx="9144000" cy="5878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i="1"/>
              <a:t>Artículo 105</a:t>
            </a:r>
          </a:p>
          <a:p>
            <a:endParaRPr lang="es-ES" sz="4400" i="1"/>
          </a:p>
          <a:p>
            <a:r>
              <a:rPr lang="es-ES" sz="2400" i="1"/>
              <a:t>Apresamiento de un buque o aeronave pirata</a:t>
            </a:r>
          </a:p>
          <a:p>
            <a:endParaRPr lang="es-ES" sz="4400"/>
          </a:p>
          <a:p>
            <a:r>
              <a:rPr lang="es-ES" sz="4400"/>
              <a:t>Todo Estado puede apresar, </a:t>
            </a:r>
            <a:r>
              <a:rPr lang="es-ES" sz="4400" u="sng"/>
              <a:t>en la alta mar o en cualquier lugar no</a:t>
            </a:r>
          </a:p>
          <a:p>
            <a:r>
              <a:rPr lang="es-ES" sz="4400" u="sng"/>
              <a:t>sometido a la jurisdicción de ningún Estado,</a:t>
            </a:r>
          </a:p>
          <a:p>
            <a:r>
              <a:rPr lang="en-US" sz="4400"/>
              <a:t>…..</a:t>
            </a:r>
            <a:endParaRPr lang="es-E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6948488" y="0"/>
            <a:ext cx="1368425" cy="981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50825" y="2565400"/>
            <a:ext cx="8713788" cy="403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563938" y="1125538"/>
            <a:ext cx="2520950" cy="5746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36" name="1 CuadroTexto"/>
          <p:cNvSpPr txBox="1">
            <a:spLocks noChangeArrowheads="1"/>
          </p:cNvSpPr>
          <p:nvPr/>
        </p:nvSpPr>
        <p:spPr bwMode="auto">
          <a:xfrm>
            <a:off x="323850" y="260350"/>
            <a:ext cx="2741613" cy="585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dobe Gothic Std B"/>
                <a:ea typeface="Adobe Gothic Std B"/>
                <a:cs typeface="Adobe Gothic Std B"/>
              </a:rPr>
              <a:t>Convenci</a:t>
            </a:r>
            <a:r>
              <a:rPr lang="en-US" sz="32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2800">
                <a:latin typeface="Adobe Gothic Std B"/>
                <a:ea typeface="Adobe Gothic Std B"/>
                <a:cs typeface="Adobe Gothic Std B"/>
              </a:rPr>
              <a:t>n  82</a:t>
            </a:r>
            <a:endParaRPr lang="es-ES" sz="28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8437" name="2 CuadroTexto"/>
          <p:cNvSpPr txBox="1">
            <a:spLocks noChangeArrowheads="1"/>
          </p:cNvSpPr>
          <p:nvPr/>
        </p:nvSpPr>
        <p:spPr bwMode="auto">
          <a:xfrm>
            <a:off x="7019925" y="260350"/>
            <a:ext cx="120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Art.33</a:t>
            </a:r>
            <a:endParaRPr lang="es-ES" sz="2800">
              <a:solidFill>
                <a:schemeClr val="bg1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18438" name="3 CuadroTexto"/>
          <p:cNvSpPr txBox="1">
            <a:spLocks noChangeArrowheads="1"/>
          </p:cNvSpPr>
          <p:nvPr/>
        </p:nvSpPr>
        <p:spPr bwMode="auto">
          <a:xfrm>
            <a:off x="684213" y="1196975"/>
            <a:ext cx="8064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Arial Narrow" pitchFamily="34" charset="0"/>
              </a:rPr>
              <a:t>SECCIÓN 4.                                 </a:t>
            </a:r>
            <a:r>
              <a:rPr lang="es-ES" sz="200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ZONA CONTIGUA</a:t>
            </a:r>
          </a:p>
          <a:p>
            <a:r>
              <a:rPr lang="es-ES" sz="2000" i="1">
                <a:latin typeface="Arial Narrow" pitchFamily="34" charset="0"/>
              </a:rPr>
              <a:t>Artículo 33</a:t>
            </a:r>
          </a:p>
          <a:p>
            <a:endParaRPr lang="es-ES" sz="2000">
              <a:latin typeface="Arial Narrow" pitchFamily="34" charset="0"/>
            </a:endParaRPr>
          </a:p>
          <a:p>
            <a:r>
              <a:rPr lang="es-ES" sz="2000">
                <a:latin typeface="Arial Narrow" pitchFamily="34" charset="0"/>
              </a:rPr>
              <a:t>1. En una zona contigua a su mar territorial, designada con el</a:t>
            </a:r>
          </a:p>
          <a:p>
            <a:r>
              <a:rPr lang="es-ES" sz="2000">
                <a:latin typeface="Arial Narrow" pitchFamily="34" charset="0"/>
              </a:rPr>
              <a:t>nombre de zona contigua</a:t>
            </a:r>
            <a:r>
              <a:rPr lang="es-ES" sz="2000" b="1">
                <a:latin typeface="Arial Narrow" pitchFamily="34" charset="0"/>
              </a:rPr>
              <a:t>, el Estado ribereño podrá tomar las medidas de</a:t>
            </a:r>
          </a:p>
          <a:p>
            <a:r>
              <a:rPr lang="es-ES" sz="2000" b="1">
                <a:latin typeface="Arial Narrow" pitchFamily="34" charset="0"/>
              </a:rPr>
              <a:t>fiscalización necesarias</a:t>
            </a:r>
            <a:r>
              <a:rPr lang="es-ES" sz="2000">
                <a:latin typeface="Arial Narrow" pitchFamily="34" charset="0"/>
              </a:rPr>
              <a:t> para:</a:t>
            </a:r>
          </a:p>
          <a:p>
            <a:r>
              <a:rPr lang="es-ES" sz="2000">
                <a:latin typeface="Arial Narrow" pitchFamily="34" charset="0"/>
              </a:rPr>
              <a:t>a) Prevenir las infracciones de sus leyes y reglamentos aduaneros,</a:t>
            </a:r>
          </a:p>
          <a:p>
            <a:r>
              <a:rPr lang="es-ES" sz="2000">
                <a:latin typeface="Arial Narrow" pitchFamily="34" charset="0"/>
              </a:rPr>
              <a:t>fiscales, de inmigración o sanitarios que se cometan en su territorio o en su mar territorial;</a:t>
            </a:r>
          </a:p>
          <a:p>
            <a:r>
              <a:rPr lang="es-ES" sz="2000">
                <a:latin typeface="Arial Narrow" pitchFamily="34" charset="0"/>
              </a:rPr>
              <a:t>b) Sancionar las infracciones de esas leyes y reglamentos</a:t>
            </a:r>
          </a:p>
          <a:p>
            <a:r>
              <a:rPr lang="es-ES" sz="2000">
                <a:latin typeface="Arial Narrow" pitchFamily="34" charset="0"/>
              </a:rPr>
              <a:t>cometidas en su territorio o en su mar territorial.</a:t>
            </a:r>
          </a:p>
        </p:txBody>
      </p:sp>
      <p:sp>
        <p:nvSpPr>
          <p:cNvPr id="18439" name="4 Rectángulo"/>
          <p:cNvSpPr>
            <a:spLocks noChangeArrowheads="1"/>
          </p:cNvSpPr>
          <p:nvPr/>
        </p:nvSpPr>
        <p:spPr bwMode="auto">
          <a:xfrm>
            <a:off x="755650" y="4797425"/>
            <a:ext cx="6624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 Narrow" pitchFamily="34" charset="0"/>
              </a:rPr>
              <a:t>2. La zona contigua no podrá extenderse más allá de 24 millas marinas contadas desde las líneas de base a partir de las cuales se mide la anchura del mar territorial.</a:t>
            </a:r>
          </a:p>
          <a:p>
            <a:endParaRPr lang="es-E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Rectángulo"/>
          <p:cNvSpPr>
            <a:spLocks noChangeArrowheads="1"/>
          </p:cNvSpPr>
          <p:nvPr/>
        </p:nvSpPr>
        <p:spPr bwMode="auto">
          <a:xfrm>
            <a:off x="1403350" y="1052513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b="1"/>
              <a:t>Todo Estado puede apresar, en la alta mar o en cualquier lugar  </a:t>
            </a:r>
          </a:p>
          <a:p>
            <a:r>
              <a:rPr lang="es-ES" b="1"/>
              <a:t>    no sometido a la jurisdicción de ningún Estado.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 Detener a las personas e incautarse de los bienes que se   </a:t>
            </a:r>
          </a:p>
          <a:p>
            <a:r>
              <a:rPr lang="es-ES" b="1"/>
              <a:t>    encuentren a bordo. </a:t>
            </a:r>
          </a:p>
          <a:p>
            <a:pPr>
              <a:buFont typeface="Wingdings" pitchFamily="2" charset="2"/>
              <a:buChar char="ü"/>
            </a:pPr>
            <a:r>
              <a:rPr lang="es-ES" b="1"/>
              <a:t> A  los tribunales del Estado que apresa, les compete juzgar  </a:t>
            </a:r>
          </a:p>
          <a:p>
            <a:r>
              <a:rPr lang="es-ES" b="1"/>
              <a:t>   este delito.</a:t>
            </a:r>
          </a:p>
        </p:txBody>
      </p:sp>
      <p:sp>
        <p:nvSpPr>
          <p:cNvPr id="65538" name="2 Rectángulo"/>
          <p:cNvSpPr>
            <a:spLocks noChangeArrowheads="1"/>
          </p:cNvSpPr>
          <p:nvPr/>
        </p:nvSpPr>
        <p:spPr bwMode="auto">
          <a:xfrm>
            <a:off x="395288" y="3573463"/>
            <a:ext cx="1728787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Artículo 107</a:t>
            </a:r>
          </a:p>
        </p:txBody>
      </p:sp>
      <p:sp>
        <p:nvSpPr>
          <p:cNvPr id="65539" name="4 Rectángulo"/>
          <p:cNvSpPr>
            <a:spLocks noChangeArrowheads="1"/>
          </p:cNvSpPr>
          <p:nvPr/>
        </p:nvSpPr>
        <p:spPr bwMode="auto">
          <a:xfrm>
            <a:off x="2051050" y="5103813"/>
            <a:ext cx="5184775" cy="175418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buques de guerra o las aeronaves  </a:t>
            </a:r>
          </a:p>
          <a:p>
            <a:r>
              <a:rPr lang="es-ES" b="1"/>
              <a:t>    militares.</a:t>
            </a:r>
          </a:p>
          <a:p>
            <a:endParaRPr lang="es-ES" b="1"/>
          </a:p>
          <a:p>
            <a:pPr>
              <a:buFont typeface="Wingdings" pitchFamily="2" charset="2"/>
              <a:buChar char="ü"/>
            </a:pPr>
            <a:r>
              <a:rPr lang="es-ES" b="1"/>
              <a:t> buques o aeronaves identificados  como ”al  servicio de un gobierno y estén   </a:t>
            </a:r>
          </a:p>
          <a:p>
            <a:r>
              <a:rPr lang="es-ES" b="1"/>
              <a:t>    autorizados a tal fin”.</a:t>
            </a:r>
          </a:p>
        </p:txBody>
      </p:sp>
      <p:sp>
        <p:nvSpPr>
          <p:cNvPr id="65540" name="6 Rectángulo"/>
          <p:cNvSpPr>
            <a:spLocks noChangeArrowheads="1"/>
          </p:cNvSpPr>
          <p:nvPr/>
        </p:nvSpPr>
        <p:spPr bwMode="auto">
          <a:xfrm>
            <a:off x="755650" y="4221163"/>
            <a:ext cx="7345363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/>
              <a:t>Buques y aeronaves autorizados para realizar apresamientos</a:t>
            </a:r>
          </a:p>
          <a:p>
            <a:r>
              <a:rPr lang="es-ES" b="1"/>
              <a:t>por causa de piratería.</a:t>
            </a:r>
          </a:p>
        </p:txBody>
      </p:sp>
      <p:sp>
        <p:nvSpPr>
          <p:cNvPr id="65541" name="7 Rectángulo"/>
          <p:cNvSpPr>
            <a:spLocks noChangeArrowheads="1"/>
          </p:cNvSpPr>
          <p:nvPr/>
        </p:nvSpPr>
        <p:spPr bwMode="auto">
          <a:xfrm>
            <a:off x="250825" y="260350"/>
            <a:ext cx="5684838" cy="9858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Artículo 105</a:t>
            </a:r>
          </a:p>
          <a:p>
            <a:r>
              <a:rPr lang="es-ES" sz="2000" b="1"/>
              <a:t>Apresamiento de un buque o aeronave pirata</a:t>
            </a:r>
          </a:p>
          <a:p>
            <a:endParaRPr lang="es-E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1 Imagen" descr="Pirate_Flag_of_Jack_Rackham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619250" cy="1081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2" name="2 CuadroTexto"/>
          <p:cNvSpPr txBox="1">
            <a:spLocks noChangeArrowheads="1"/>
          </p:cNvSpPr>
          <p:nvPr/>
        </p:nvSpPr>
        <p:spPr bwMode="auto">
          <a:xfrm>
            <a:off x="3059113" y="476250"/>
            <a:ext cx="4108450" cy="585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Delitos en Alta Mar :</a:t>
            </a:r>
            <a:endParaRPr lang="es-ES" sz="3200" b="1"/>
          </a:p>
        </p:txBody>
      </p:sp>
      <p:sp>
        <p:nvSpPr>
          <p:cNvPr id="66563" name="3 CuadroTexto"/>
          <p:cNvSpPr txBox="1">
            <a:spLocks noChangeArrowheads="1"/>
          </p:cNvSpPr>
          <p:nvPr/>
        </p:nvSpPr>
        <p:spPr bwMode="auto">
          <a:xfrm>
            <a:off x="250825" y="1989138"/>
            <a:ext cx="2057400" cy="646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Piratería:</a:t>
            </a:r>
            <a:endParaRPr lang="es-ES" sz="3600"/>
          </a:p>
        </p:txBody>
      </p:sp>
      <p:pic>
        <p:nvPicPr>
          <p:cNvPr id="66564" name="Picture 4" descr="http://upload.wikimedia.org/wikipedia/commons/thumb/c/c1/Sirius_Star_2008c.jpg/800px-Sirius_Star_200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468813"/>
            <a:ext cx="3348037" cy="238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5" name="8 Rectángulo"/>
          <p:cNvSpPr>
            <a:spLocks noChangeArrowheads="1"/>
          </p:cNvSpPr>
          <p:nvPr/>
        </p:nvSpPr>
        <p:spPr bwMode="auto">
          <a:xfrm>
            <a:off x="5867400" y="6488113"/>
            <a:ext cx="157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orbel" pitchFamily="34" charset="0"/>
              </a:rPr>
              <a:t>MV Sirius Star</a:t>
            </a:r>
            <a:endParaRPr lang="es-ES">
              <a:latin typeface="Corbel" pitchFamily="34" charset="0"/>
            </a:endParaRPr>
          </a:p>
        </p:txBody>
      </p:sp>
      <p:pic>
        <p:nvPicPr>
          <p:cNvPr id="66566" name="Picture 4" descr="https://encrypted-tbn0.gstatic.com/images?q=tbn:ANd9GcTXzjaQK-kpIEjLpozdAHpuGE4zcw2A8ETrZUK1vKYiesUHIqQ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313113" cy="2449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7" name="4 Rectángulo"/>
          <p:cNvSpPr>
            <a:spLocks noChangeArrowheads="1"/>
          </p:cNvSpPr>
          <p:nvPr/>
        </p:nvSpPr>
        <p:spPr bwMode="auto">
          <a:xfrm>
            <a:off x="2555875" y="1628775"/>
            <a:ext cx="5815013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Países que albergan más piratas: Somalia, Indonesia y Malasia. </a:t>
            </a:r>
          </a:p>
          <a:p>
            <a:endParaRPr lang="es-ES" sz="2400" b="1"/>
          </a:p>
          <a:p>
            <a:r>
              <a:rPr lang="es-ES" sz="2400" b="1"/>
              <a:t>Regiones:  Golfo de Aden, Mar Rojo, Océano Indico, Mar Arábigo, Estrecho de Malaca y Golfo de Guinea.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333375"/>
            <a:ext cx="8569325" cy="65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7586" name="1 Imagen" descr="Mapa-Ataques-pirat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63550"/>
            <a:ext cx="7561262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strella de 6 puntas"/>
          <p:cNvSpPr/>
          <p:nvPr/>
        </p:nvSpPr>
        <p:spPr>
          <a:xfrm>
            <a:off x="2411413" y="3500438"/>
            <a:ext cx="215900" cy="2159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1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2723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2 CuadroTexto"/>
          <p:cNvSpPr txBox="1">
            <a:spLocks noChangeArrowheads="1"/>
          </p:cNvSpPr>
          <p:nvPr/>
        </p:nvSpPr>
        <p:spPr bwMode="auto">
          <a:xfrm>
            <a:off x="2916238" y="333375"/>
            <a:ext cx="3067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Cuerno de Africa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2 Rectángulo"/>
          <p:cNvSpPr>
            <a:spLocks noChangeArrowheads="1"/>
          </p:cNvSpPr>
          <p:nvPr/>
        </p:nvSpPr>
        <p:spPr bwMode="auto">
          <a:xfrm>
            <a:off x="971550" y="3213100"/>
            <a:ext cx="75422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>
              <a:latin typeface="Corbel" pitchFamily="34" charset="0"/>
            </a:endParaRPr>
          </a:p>
        </p:txBody>
      </p:sp>
      <p:sp>
        <p:nvSpPr>
          <p:cNvPr id="69634" name="3 Rectángulo"/>
          <p:cNvSpPr>
            <a:spLocks noChangeArrowheads="1"/>
          </p:cNvSpPr>
          <p:nvPr/>
        </p:nvSpPr>
        <p:spPr bwMode="auto">
          <a:xfrm>
            <a:off x="468313" y="1052513"/>
            <a:ext cx="6389687" cy="537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Fuerza Naval de la Unión Europea </a:t>
            </a:r>
            <a:r>
              <a:rPr lang="es-ES"/>
              <a:t>, desarrolla la operación Atalanta de lucha contra la piratería en aguas del océano Índico. </a:t>
            </a:r>
          </a:p>
          <a:p>
            <a:r>
              <a:rPr lang="es-ES"/>
              <a:t>Unión Europea . </a:t>
            </a:r>
          </a:p>
          <a:p>
            <a:endParaRPr lang="es-ES"/>
          </a:p>
          <a:p>
            <a:pPr>
              <a:buFont typeface="Wingdings" pitchFamily="2" charset="2"/>
              <a:buChar char="Ø"/>
            </a:pPr>
            <a:r>
              <a:rPr lang="es-ES" sz="2000" b="1"/>
              <a:t>Misión:</a:t>
            </a:r>
            <a:r>
              <a:rPr lang="es-ES"/>
              <a:t> la protección de naves transportando ayuda humanitaria a Somalia bajo el World Food Programme (WFP) y el African Union Mission in Somalia (AMISOM) . </a:t>
            </a:r>
          </a:p>
          <a:p>
            <a:endParaRPr lang="es-ES"/>
          </a:p>
          <a:p>
            <a:r>
              <a:rPr lang="es-ES" sz="2000" b="1" u="sng"/>
              <a:t>Objetivo :</a:t>
            </a:r>
            <a:r>
              <a:rPr lang="es-ES"/>
              <a:t> </a:t>
            </a:r>
          </a:p>
          <a:p>
            <a:endParaRPr lang="es-ES"/>
          </a:p>
          <a:p>
            <a:pPr>
              <a:buFont typeface="Wingdings" pitchFamily="2" charset="2"/>
              <a:buChar char="Ø"/>
            </a:pPr>
            <a:r>
              <a:rPr lang="es-ES"/>
              <a:t> Protección de buques mercantes vulnerables  a ataques de piratas, y del patrullaje y monitoreo de la actividad pesquera de Somalia. </a:t>
            </a:r>
          </a:p>
          <a:p>
            <a:endParaRPr lang="es-ES"/>
          </a:p>
          <a:p>
            <a:pPr>
              <a:buFont typeface="Wingdings" pitchFamily="2" charset="2"/>
              <a:buChar char="Ø"/>
            </a:pPr>
            <a:r>
              <a:rPr lang="es-ES"/>
              <a:t>Por resol. 2008/851/CFSP de la Comunidad Europea para contribuir a la disuasión, prevención y represión de actos de piratería y robo a mano armada en las aguas costeras de Somalia. </a:t>
            </a:r>
          </a:p>
        </p:txBody>
      </p:sp>
      <p:sp>
        <p:nvSpPr>
          <p:cNvPr id="69635" name="4 Rectángulo"/>
          <p:cNvSpPr>
            <a:spLocks noChangeArrowheads="1"/>
          </p:cNvSpPr>
          <p:nvPr/>
        </p:nvSpPr>
        <p:spPr bwMode="auto">
          <a:xfrm>
            <a:off x="539750" y="260350"/>
            <a:ext cx="207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/>
              <a:t>EUNAVFOR :</a:t>
            </a:r>
            <a:endParaRPr lang="es-ES" sz="2400" b="1">
              <a:latin typeface="Corbel" pitchFamily="34" charset="0"/>
            </a:endParaRPr>
          </a:p>
        </p:txBody>
      </p:sp>
      <p:sp>
        <p:nvSpPr>
          <p:cNvPr id="69636" name="AutoShape 2" descr="data:image/jpeg;base64,/9j/4AAQSkZJRgABAQAAAQABAAD/2wCEAAkGBxQQEhQUExQVFhQVGBYUFBYYFRUXFxcVGBgWFxgYFRcYHSggGBolHBwWITEiJSkuLi4uGB8zODMsNygtLisBCgoKDg0OGxAQGywkICQsLCwsLCwsLCwsLCwsLCwsLCwsLCwsLCwsLCwsLCwsLCwsLCwsLCwsLCwsLCwsLCwsLP/AABEIANgA6QMBEQACEQEDEQH/xAAcAAEAAQUBAQAAAAAAAAAAAAAABwEEBQYIAwL/xABQEAACAQIDBQUDBgkIBwkBAAABAgMAEQQSIQUGEzFBByJRYXEUMoEjQlKRobFTYnJzgpKys8EVFjM2dIOi0SRDVHWTw/AXJTREhJSj0uEI/8QAGwEBAAIDAQEAAAAAAAAAAAAAAAEDAgQFBgf/xAAyEQACAgEEAQIFAgUEAwAAAAAAAQIDEQQSITFBBRMUIjJRYXGBBhUzUpEjQqHBFjRy/9oADAMBAAIRAxEAPwCcaAUAoBQCgFAKAUAoBUApegFAfEkyr7zAepA++pw2DEz724CMkNjcKpHMHERX+rNerFVN+GRktjv5s3/bcP8A8Vay+Gt/tG5HrHvns9uWOwnxxEQ+wtWLpsXhjcjLYfGxyC6SI4PIqysPrBrBxa8DJ71BIqAVqQKAUAoBQCgFAKAUAoBQCgFAKAUAoBQCgFQBUgxW3d48NgVzYmZIx0BJLH8lFuzfAVnCqU3iKIbSI22720qLjB4csejzHKvrw11PoSK36/TpPmbK5Wo0banaJtHEXzYkopv3YlWNbHpcd4/Emt6Giqh4yVuxs1nFTNKbyO0h8XZnP+ImthQjHpGGWeYFqywiCtMAUwgfUSFO+oK65Q63XvWvbMOttawk4N7WZc4yZzZm+mPw1uHipbDo5Eg+IkBqmekql4J3tG7bE7aJlsMVAkg+nESjfFGJB+BHpWpZ6d/Y/wDJYrfuSRu5vzgsfpDMBJ+CcFJPgG971UkVoW6eyv6kWKSZsd6oMitAKAUAoBQCgFAKAUAoBQCgFAKAUAqAWW1dqxYWNpZ5FjjXmzH7AOZPkKyjBzeIrJDeCHN7u16WbNHgVMKcuMwBlYeKKbhL+dzbwPLq0enruf8Agplb9iM8TO8jF5GZ3OpZmLMfUnWulGMYLCRU22feyoPaJooVIJkdU0I0BIzH0AufhWrq9XCmqU89Isrrc5JHrt/CDC4maEkDI5Audcp1X/CRWOi1sdRSrM9iypwk0yzreRUKAUBf7GwCYiThtOsJPul0LKT4Fgwyn10860tbqp6eG+MdxbVWpvDeCRv5if6D7NxF4vF43FyG2b3fdvf3O7zrw/8A5FL473Nrx1g63wS9rbkjnbOATDycNJ1mI95kQqoPgGLHMfTTzr3Gi1UtRDe4OJybYKDwnksK3ipj+Go8j4jwNRjPZK4N43T7T8XgrJKTiYRbuuflFH4kh1Po1+morRu0EJ8x4ZZGzHZNe629eG2kmeB9R78bWEiHwZb/AGi4865FtMq3iSL1JMztVEigFAKAUAoBQCgFAKAUAoBQFKgGq7878Q7LTvfKTsPk4QbE/jOfmJ59el62dPpp3Pjr7mMpKJz9vHvBPtCXi4h8xF8ijRIweiL08zzPjXcpojUsRNaUnIxdXGJQ0BJ3Z3t6WWOUYhlMcCqeM5AYXvo7HnoCbnX1rwn8SaNqa9pvMvB19Dbw93g9O0HbzxRRHD5Ck4b5cWY6WsEPLUX18qr/AIc0UpWNWtprwZa61YW3HJFxNe/SwsHGFAKA+4Y1ZlVzlQkB28Fv3iPO16quTcHt7wZRxnk37/tGXi5OAPZLcO1/lMtrZrcrW0yeHW+leRX8MPHubvnzk6Xx6+nHBoEsaozKjZlUkK30lHukjobWr11Cagk+8HNl2fNXGIqAKkHtgsXJBIssTtHIhurqbMPHXwPIjkawnCM1iSJTwTj2edpqYwiDFZY8RoEe9kmPlf3H/F69PAcXU6N1/NHo2ITySRWiWCgK0AoBQCgFAKAUAoBQCgLXaXE4UnBKiXI3DzC657d24uLi/nUxSzyQ+jk/G4mSWR5JmZpWYl2Y3Oa+o+HK3SvTVxjGK29Gq28njVhiKgCpB6+0vw+HmPDzZyvQvYC58bAC3hVLorc97XJlveMFRin4fCzHh5s+XoG1Fx4HXW3OoVEFP3Mchybjg8auMRQCgFAKkCo/QCpAoD3w2Dklvw43e3PKpa1+V7cqot1FdPM3gyjBy+k2D+a0n8n8fhvxuN7mU5+F7nu8/e19Na4X87q+N9tSW3HZt/CS9rOOTXcThHjtxEdL8sylb28L13qr67voaZquEo9ol/su7RzIVwmMfv6LBMfn+Ech+n4N15c+fL1ej2/PDryWQs8MluucXFaAUAoBQCgFAKAUAoChoBUA537S91Gws+JnH9E+Iuo8BKuct5DiFlt5iuno/UYOxUPvGSudL27zSK7Ca8Gt0KAUAoBQCgFAKAUyD44y/SH1imUThleIPEfWKDBTir4j6xQYZ9g0Bd7Kxc0UqNA7JIWVVt1JIAUjkwJtoa09dTXbTJWLwWUylGSwTN/OGDi+zCZPacvLXLxLe7m5Zr65b3tXzT+VX7ve2vZk7j1EMbc8kM7Vxk00rNO7PICVa/IEGxCjkoB6Cvpeipqqqj7a4wcK2TlLktK3GsrBgT12Tb8HGp7NiGHtMQ7rHnNGPnfljrbyNcLWab23uXRsQnkkatIsFAKAUAoBQCgFAKApQFvjIC47rFT0I/iK1dVTKcPleGZwkk+Vk0vakCzqyyqJlPNSLhsuotf00rx9d16v3KXOcZOs4QcMYIK2vtFMQ+aOCOBPmog19XbqfsFfVvT6J11JzlubPPWyTfCwWNbxUKAUAoBQCgFAec/ut6H7qxn9LJj2dS7w4+DAYVsRJCGVAtwiJmNyBpmIHXxrzsN05YTNp8I1fsx2jDj59ozpFZHkgKq6pcWjYHRSQOXQ1dqYyrUYtmMWmZnc/CoZtpXRTbFkC6jQcKLlVVk5bY8mSSIB3qFsdjf7Viv38ldvSNupGvZ2YxGIIIJBGoIJBB8QRyNXyipLDMU8FLVGyONuOBllXcsSSSSTckkkknmSTzNZJJLCD5KUILjZ+Okw8qTRNlkjYOh8COh8QRcEdQTWFkFOLiyU8dHT26G8CbRwseITQsLOl7lJF0ZfPXkeoINecuqdcnFm3F5RmqrJFAKAUAoBQCgKUBWgMZtbasUORHdQ0jLGFzKG71xmseg118qOp2RY3YZcrg0yZQBl/wCtb/xrVWjqUduDP3JZzk537T92jgMa2UHgzXliPS5PfS/iG19GFel9PsTqUfKNS1fNk1GugVCoAoBQCgFAKkHnP7reh+6sLPpZlHs6r3k2jDhsK0uITPEoXMuUPe5AHdOh1rzdcHOWEbLeEaj2T42LET7TlgXLE8sLIuULYcMj3Ry1BrY1UJQUIy7x/wBmMHnODPbm/wBNtL+1n91FVFn0xMl2c+b1/wDj8b/asV+/kruaT+kjXs+oxdbRgKgCgFSBUA33sd3k9kxnBc2hxNl15LMPcb46qfVfCufr6d0dy7RbXLHB0EK4psFaAUAoBQCgKGgKM1hc0B4Y7GxwqGldUUsqAsbDMxsov0udPjUqLfRBCvbHiEOPwxEkLqQuYmKCThgOFOdipLrZmbKxtpyrp6KDdcslU3yTDsnHRGOFVnjlJQBWUoOJlUXYKmg8bAWF65soyXZajGdoO7g2hgpYwAZVBkgJ6SLqBfoG1U+tW6e512JkTWUcyEEaEEEaEHmCNCD516NNNZRqvsVJAqAKAUAoBQHxMLq3ofuqJ/S0SuzpDa28uyMXAYJ8Xh2jYDMonyk2seakEaivPRqtjLKRtZWDU9095Nm7Mx+JgikVcJMsLRzB2kQSKpDBnJJA15nQW6VsW0221qbXKMFJJ4NtXeHZ2AXETe1Rtx5DOVDh2LZFXLGq6nlf41rqqybUcGWUjnramL4880xFuLLLLbw4js9vhe1d+mGyKia8pZZbVmjEVIFQBUoHumEcxtKB3EZUY+DNcqPsNUS1EI2KvPLM1B7c+DwBI1BII1BBsQRqCD0INXSW5cmOTqLcfbnt2CgnJGdlCy26Sr3X+0E/GvNX1+3NxNuLyjPVUSKAUAoBQFDQFht2bJCx80H1uo/jUx7IZ9bX2VDi4zFPGJIyQSpvYkG45edIzcXlDBCfaDu7hsNtTBwwwqkUvCzoL2a8oU3ueo0rq6e2bok2yiaSkiXNkbnYLCSCWDDpHIAVDDNezcxqetcyds5cSZekkZfDYlZBdTcAsvxUlT9oNYYwSQt2vbjtFI+Nw63hfvToo1jfrIB9A8z4HXkdOrotUse3L9iiyHlEX11SkUAoCUOy/cTCbRwry4gSF1kZBlkKiwAPIetczV6qyueIsurimuT33F7N8PiExYxYkMuHxMkAKuUBVURlaw8c1/QisL9ZNOOx8NExgvJjeyXcnD7TgmlxIc5HVEyOU+YGa9ufvLVms1NlckovwIRT7MlvpuBgsFLgMol4U+IEE15GJsw7uU9DcGqqdXbNSy+l9iZQWUfe/XZvhcKuFOHEgMuLggkLSFhw5CVNr8jfLrUU6yyTe5+PsJQRk9t9mGz4DAFEt5Z44jeZj3WzFredhWENbc85fj7IlwiXGO7Mdj4exld4wxsC+IK3I8CedYx1uolwn/widkUYPcDs4w0+HOLxZZkZpDGgYqoiRmGZiurE2NXX62ae2P7/AKmEa1jJ9739n2DfANjsAWULF7QAWYo8QXM2j6qctz8KinWTVm2ZMoLwXW7nZxs6XZ8GKn4oLQJNK3FYKLqGY26DnWNusuVjjF+fsiVBYMT2gdnGHwuE9rwbuVXIzKzZw0b2GZG53FwfC16v0usnOeyZhOCSyiOdmiEuBiOIIzpmjy5l8yGBzDyGvryrZ1fvKturv8mNai3iRLGyt18McE8KMzw4giXiXGY+6VKkDplB5dT41841Xq+pWrUnxKPB269NW6seGRnvCmFRzHheIwQkNI7aMRoQi25A9T4fGve+mT1Nlanc1yce9QUsQJF7A9rENicKx0IWePyPuSD92betY+o18qQqfgmSuWXFaAUAoBQFKAj/ALQt+sJCk2GzlsQpj+TVW5h0exa1gcv31fXTJrf4Rg5LODK4vfvBxM0U8wglyhlDhgLNmysCARoQQfAg1q6WUr47oryy2yOx4Off5ScYpJZpXxHCmVy5ZmzqkgY5Mx0BtcDQa16X2k6dsVjg0m+ck7bE7Utn4gMXk9nK27s2Vb3v7pBINra+FxXHs0dsX1n9DYU0zXtm7aWfY+1CJijRT41oXSUxudfaIirAg2JYLbqNKzlTKFkeM8IhNYN43ClV9nYUiQy3jGZ2YuWe5EmZm1uHzDytate7ixmS5Rz1vrsg4LHYiH5ocvH5xOcyetgcvqprvaWzfUma81hmFrYMBUAnbsKNsBL+eb9la4fqH9Q2KujfMPgFiM7rzmbiNp84RpHfz0UVpbs4LCPuyBRh9hvMTYOcRMT4ZBw/ujrb1j3XY/Qxjwj07S5uLsSDFLq0TYTFJ5nRfucmo06xc4/qhLo2/b2HGJiw9tRx8NKD5K4cH7Koi9sn+5kzC794oDG7Ij6timf4LGwP2sKspi3GT/BEnyXPaDu7hcfHGMVMYhGWZLPGmZitiPlFN/hTTWThPMFkiaTXJa7li2wowPwE1vrkpc83P9RH6S2wH9WT/u6X9w9TLHxH7/8AZPgyO7ECSbEw6SvkjbBorvcDIpjszXbQWGtzpWFufebX3C6MV2pSHD7I4UKGSIrFFxMykJGMoDHq1wALjxvyq7SLdcsmNn0kB2ruyTw8Guuza5t+51ePgWjhiARYiAc6gWvIfH05edee/wDHaJRk58ybzk3PjZprHRr21MSs00kirkEjZ8l75WYAsAeozZreVq7WlpdNUYN5watkt0m0Z3sz2j7PtPCtewduC3pIMoH62SsdbDdUxW+TpivPG0VqQKAUAoD5NARsm6uIgYyYs4fFNJIzNIIgjpe5U6++LgADmumpArmesf091ba/H3NnSv5sNGL342gkOH46xRTNmEQdgrql76nx16X5mud6Hp7bNQq5ya8/qbGrnGMN0eSIZpS7Fm5k3OgGvkBoK+l1wUIqKOE5ZPirCC82LseTGzxwwpmkc2Hgqj3nY9FA1P1cyKqtsjXHczKKb4Ojtwd2n2bheA83FszMO7lVAxJKoNTa5JNzzJrz+otVs9yWDZisI0Lt72PY4fFKOd4JD8C8ZP1OPq8a3fTrMNwK7lxkiKuwUCoBOfYgP+7pvzr/ALIri65f6qNivo2fcHa3tezcPKTduEEf8tBka/ncVqWw2TaM08ost0HTB7DheRbpHheNItgbjKZGFj461NmZWtfkJ8H3t102hsWVokyrNhS8aEAZe7mUWGmlunhUwzXas+GHyi+3BxPH2bgnP4GIfFFyE/WDWNyxY1+QujT9+cVm2/smL8GC/wDxTIP+VW1p1iibMZP5kW//APQIvDhL/hJP2BU+nf1H+hFvRnuzKdcTsdIkYF1SWFx9FiXtfwFiDeqdVFxubf3JhzHBXasP8n7vvDOyh1wbYfQ3BleMoqr494ioj/qXZj9yXxHk+9mf1eT+wD9zUT/rv9SfBbb2f1e/9LB+ylWU/wDs/uYy+kgCu8awoBQHphsQYnSRfejdJB6owYfaKxsjmLRK4Z10jBgCORFx6GvLtYNw+qAUAoAaA+aAwO+O28NgohJiWABusalWbM5U2GVQSeR8hSGk9+a4zge5tXBzPh8fIkbxg2jltnj+ZcEMCo+aQQLEeGt69B8HVuU8co1nZLrwW9bRWKAlTs43o2XsyE53kbEyWMriCQgeEaG3uj7Tc+FcvVUX2y/Hgvg4pEl7r75YXaTSLhmdjGFL5o2Swa4HvDXka591E6sbixSyXm8mzosVA0My5o5CqsOR1IsVPQg2INYVylGWUJYaOd9990JdlzZH78T34MttGA+a30XA5jrzHl3dLqVcvya84bTXK2zAzmw+KsTyHFSYbDowVijSEvKwuESNSLtlFyTyA69OZrNQo2KEY5l2XVwyst8DFGbCRxth8VI2Glz5CjSRWdSM6vHeysLj1qdNcrpONkcSQnBxWUzHPtqYrwziJchGTIZXy5bWy5b2tbS1bm2tPxkrzLBWPbE6IEWeZUAyhBK4W3gFBtbyqZVwzuaGWUwu250UJHiJVVeSpK4UegBsKhwrk84HzHm205HkEhmdpVtZzIxdbXtZr3HM/WamMYY2oNvyVxu0pZrCWWSSx7oeRmsfxcx50UYQ/BHLGztqy4Zi0EzxMdCY3Kk26Gx1+NY2RrmucMyjlGb2+0sj5cVjJJMuGGIj4rEgyMoYRKCbXPK4rn0XruEPOC2UOcNmHG2Jwgj48oS2QJxHy5bWyhb2tbpXQlGtcyRSm+ij7YmZOG08pS2XIZWK2HTKTaw00rKMa87lgPOMMtasMRQCgPmTkfSj6B1nsF82GgPjFEf8C15aX1M3F0X9QSKAUAoDE7zzmPBYhwSpWGQggkEHKbEEag1nWszRi+jlZ5Gc5mZmY8yxLE+pOpr0yil0auX5KVJAoBQGf3W3YmxhzjDYiWBSVYwtEhzeAaXunzt5cq1tRfGtYysmcYtk9bj7rQYCLNFFJE8yoZVkfO4Iv3SQSulzy0riXXSsfzM2IxS6M1tVrID+PH9rqKrj2Syz3t2Cm0MLLh20LKTG1r5JBqjW8jbTqL1lTY65KSIks9nLuLwzwu8cgyvGxRx4MpsfhXpISUopo1WsPBf7L2oiRvBPEZYXcSd18kiSKCudDYg902ymufq9LKdqtqliSWP2LoWJRxJcGRwe78U0mGMUrvhpZGRwwCyRsiGVo2CmxLIpsw/yvo2a+dcZxmsTS8frgsVSbTT4LT+dk1/kxGkHTD8OMxZfouCLsfE3vW1H02t15k8y+5g7mnhdGV2fFHDipZFjUxybPbFpEwzKufhnIb8wGDfAiudbZOylQb6lt/wXRSjLP4yeewtsPiTKMUEnEUMk8QdEGR4xcAZQO4eqnTQVZrdGqFF0vGXh/kxqnvb3HhgtqSYxMTHiGEmXDzTxMUQNG8QDAIVAsp1BHhV2o08dLKuyvjLSf5yRCbsTUvsec2NfBQ4dIDkkmhXESzADORIzBY1Yi6qoXW3M1nVUtXdKVvKXSMZS9uK2lxh9rviMHjRKA0qpDaawzshkHckI96x5E66mtfUaX2NRDY+H4M4z31tPv7l3jP6Sf/dX/KWqYSaS/wDozff7GNxWOfBRwRYc8NpIUnmlUDiOZCxCBuYRQANOZ51u6epaucpW8pPCX6FU5OuKUfJ7Da74jAYzigNKhwt5bAO6Gayq5A7xWxsedj5VVLSqjXVqD4e7j9jJTc6pZNYr0BpigFAUfkfQ0B1duytsHhr/AIGL9gV5izmTNxGTrAkUAoChoCAe0ffDGjF4vCca0IbIECILxsitYm1zo1drSaatwUsclE5POCPq6BSKAUAqQZ3dXe3E7OdTC948xd4WPybkqEJNtQbAWPQqNDyOvdpoWrlc/czjNomPcPtLTaUzQPFwZLFoxnzq4X3hfKLMOdrcgfCuRqNHKmO7OUXRnk27bxtEPzkP71K1YdmcjI1gSQx2v7kTNiGxmGjMiOq8ZUF3V10zhRqVK5b2vYqT106uh1MUtk2U2R8keYDaMfBbD4hXMWfiI0ZAliltlbRxlZSOYOv8LNRprZWK2lrP56YhOONskek+2hGIUwgaNIZOOGkIZ5JrBcz5bDLl7uUdCb1XD06VjlO95bWOPsS7ksKJWTE4J24jQ4hWPeaFHj4JbwDEZ1QnpzHSoWn1kY+2pLH35yHKt8tHwm3CZsRLIus0EkCquioDkCAAn3VC2qx+n4hGMX08v8ke9l5ZbbIxwgMpIJzwywi1tC4ABN+gq/WaV3Rik+mmYVzUG2fOy8aITKSCeJBNALW0Mq5Qxv0FTqtO7lHHhp/4Fc9uS5w20o2iSHExuyx34UkTKsqBjmZO+CroTrY8ula9mksjY7KGk33nozjYmsTRcNtqJMPNh4YWVJQvfdlaRmDA5nIAAAFwFUdSapfp107Y22y5X26Mveio7YrgpNt4M0jZD38J7HzGhyBc/ppyqyPp0ljnp5Id34PGDacTxJFiY3YRXEUkTKsqqTfIc4Kul72vqL1lPR21zc6GlntPohWRaxM9pdtRDDTYaGFlSQxkOzBpGZHzFpCAByAAVRYanrVUNBa9RG+yWWs8eDJ2pQcEjB12DW7Mzsjd6eWaJWhlCM65mMbBQl7kkkWta9cnX+qU01SxLleDZqolNrjg99v7szx4mZIoJWjDkxssbMuRgGFiBbQG3wNV+n+rU3Uxcny/BN2mlGTwuDXpBofiK7Daxk1sHW2yYSkESHmsaKfUKBXmJds20XdQSKAUBQ0Bzt2yYPh7UlbpKkUnxy8Mj/APrruaCWasfk1rezSa3ysqqk3sL2Fz5C4Fz8SB8axlOK7JSbKVJAoBQG4dlO0MNhtoJJiWZTlKQEKWXiydyzhQTqCQOmpvbStLXQnKv5evJZXhMnneRvkf72Af/NHXFh3+xsMyUGJSS5RlYAlSQQbMpsQbdQelYNYJPS1AaXvx2eYfaKs6BYsTbuygWDHoJVHvDz5j7K2aNVOp47RhKCaOfNoYGTDyvFMpSSM5XU62PkeoPMHrXersjNbkazWOC3qwgUAqAKkCgFQBQCgFSBUNA3/s72y0MU7TzWw0QUKG1tIbnKnzjpbui/TTx8X/ABF6errIxpj8zOportqe98I9d/tvGbCwyYaY8CRmSUDutmtdVfqugbTrbrVXoHprpulG+PzLoy1l++KcHwaPsTBcfEwQ/hJYkP5LOA31Lc/CvaXy21tnLjyzrOvNG2VoBQCgFAQ/2/bP0wuIA6vA3qRnX9l/qrp+mz5cSm1eSJcHCsjhWkWMHTOwYqD55QSB510b7JV17orJVCKk8Mknd/cbhw4lZJI39ojCIyXIUasGBI+llOnhXhvUv4gbvhhY2vlHWo0XyPL7NK3h3e9hsrzxPIbfJoHzAHq1wAo9dTXqfTfUpatZ2YX3OfdR7T5Zha6xrigL/YO0BhcRDM0ayiNw5ja1mt6g2I5g25gVXdXvg45Ji8NG0bW7TsXK8nDCRxPMsyqRnYZChVS17alATYdTbxrVh6fBL5ix2G+9kG9Jxj4tHXLI0ntGVVAiVGCKbH3ixcMTfy1rQ1lHtNYLK5ZJMrSLChoDTt/NwYdpjODwsSoskoGjDoso+cvnzF9PCtnT6qVTx4MJQTOdcTAY3eNrZkZkaxuMykqbHqLg134y3RT+5rNHnWRAoBQFGYDmbUbwSVonnogVIFQBQCpBUsbWubA3Avpc8zbx5fVWG2Oc4J3AMdRc2Nri+htyuOtS4rOcDPBu3Y5s3j7SRraQI8p9bZF/aNaWvntqx9yypZZ0RXDNgrQCgFAKA1rtF2L7bs+eIC7heJH+XH3hb1sR8au01nt2KRjNZRzGDcXr0fjg1TesDvomBhw+HgjEqoLzOSVBZiWYRedyTc6aW8x4/Ufw9LV3TuseH4R0q9YqoqMf3NY3knilxMksJ7kpEtiLFWYd9W88wJ9CK9B6XTOihVzXKNO+UZTcl5MbXRKBUgVAFSDYtw94js/FrIXdY2ssoVVbMuYaMGI7vM3BuNNDWpqqfchwuUZweGTpD2ibNc2GLjudACHXX9JRXF+Ht72s2NyNoU3qnyZGK3k2XJi4uFHiHw9z33jVS5SxBVWPudNRrpWdc1B5ayQ1lEAb+7kSbJde8ZMO/uS5bWbqj20B8D1rt6XVRtWOma84NGH2Ru/isZf2fDyygC5ZVsn67WW/le9XzvhDtmKi2bJup2ZYvGljKrYWNdM0sbB2PgsZsbDxNhytfprXa+uH08mUa2zbE7EF641vhAB9pc1rfzKX9pn7K+5u2624mD2eAY488nWaSzSfDQBf0QK07dTOx8ssUEiFe1lwdq4m3ThA+vDQ/cRXY0K/0EUWfUajW2VigFAKAVIFMgnHsK2LwsLLiWHexDBV/NR5gLerFz6Wrh+oW7p7V4NitcEn1zy0VIFAKAUBS1Ac0dpO7/sGOkRRaKQmaLwysTdR+S1x6Wrv6O73K/yjVsjhmr1uGAqAKAUAoBQCmAZLdrCibF4aNnCBpY7s3IWYEA+pAX41Te8Vya+xlDs6sFebNtFagFljsbAqkTSRBRzDslviDWcYyfRDwYHE9oWy8OAPaordBEGkt8IlNqtWmul/tZG5IwmM7Y8Ct+Gk8p6WjCg+mcg/ZV3wFvbMXYiQ4GLKpZcpIBK3vlJGouOdq0nwWH2TagOUd5Md7Ri8TNe/EmlYX+hmIQfBAo+Fel08dtaX4NSTy8mOq0xFAKkkUIFAXWytnPipo4I/flYIvlfmx8gLn4VXbNQg5MyisvB1VsjZ6YaGOCMWSJFjX0UWufEnmfWvNTk5ScmbSWC8rAkVIFAKAUAoDSO1fdf2/Blo1vPh80kVubC3fjH5QA+KitrSXe3PnpmE45RzqDevQJ5RrFaECgFAKAUAoD1wuIMTo62zIyut9RdSCL+VxUSipJxCeDasb2m7Tlv/AKRwwekccYH1sGYfXWrHQ0rwWe6zA4vb+Km/pMViH8mmkI+AvYVdHT1x6SMdzfkxz943Op8TqfrNWKKXSMcipwgbf2V7D9s2hFcXSD5d/VCMg/Xsf0a09bbsrx5ZZWsyydIVwDZNY7SNu+xbPmkB77jhRecj90fUMzHyU1saav3LEvBjN4RzMBavSLg1CtQD2wmFeVgkalnPJRzPp41XZbGuO6TwjJRbeEbVu7ubLImKM0TIwiywhhzkJzZh6ZQP06836h69TXZBVyzl8m7To5Si9yNexmxMRAueWF0W9rtYanpz1Nduj1DT3vFcss1Z0zhy0WFbxWTB2G7saNj5B7waPD36C9pJB5kjKPIN41x/UL8vYv3Lqo45JgrmFwoBQCgFAKAUBSgID7Xtz/Y5ziol+Qna7ADSOY6m/grcx53HhXZ0Op3LY+0a9kfJHldEqAFJNJZYMpu1sZsbMYwbBUd2PhZTlHxfL8L1zdf6jXpoKSeW2X00ubwYpT8D1HgfCt+E4ySaZU00ytWGIqAKAUAoBQCpBPPYjsPgYJp2HfxLBh+aS4QfazfpVwddbusx9jZrWESNWiWHPXa9vMcZjGhX+hwxKLY3zyWGdz4WPdA8ieth3NBRthv8s17JZeDRa3yoUAvbXkRqCNCCOoI5GsZxUk0yV2SxsreuPDYbDLi5i00ihm0uyI1yhlty7uXnrXzjW+i236icqI/Kjt06uMIJTfJo+/czvjHLScRLBoCCCgicAjJbTn1621r1/oVEK9OsRw/JzdXJyn3kbj7rvtPFLELiJbPO/wBFPAH6Tch8T0ro6rUKqGfPgohHczpnB4ZYkSNFCoihEUcgqiwA9BXnm23l+TaSPegFAKAUAoBQCgFAWu1Nnx4mJ4ZVDRyKVZT1B+49b1MJOLyuw1k5s343Rk2XPka7Qvcwy/SH0W8HHXx5jy9BpdQro/k1ZR2mvwzMjBkYqym6sOYNXWQjOLjLyYxe15Jm3T2kZcNFLOIo5JSVW2VOIAe6QPE2vYV8v9X0846iUKstL/g7+lmnBOXbNE3+2mvHlw6YeKPIQGkyKZHJVXBU/NFiPM+Vet9A00/ZVs5t/g5usmt7jFGo16c0RUAVIFQBUgUBebG2a2LnigT3pXCX8Afeb4C5+FVXT9uDkZRWXg6twOFWGNIkFkjVUQeCqAAPqFeak23lm0jWu0feobNwrMpHHkukC/jdXPko189B1q/TUO2ePHkxnLCOaySSSSSTcknmSdST5mvQqOFwa3YqSBQCgBNzc8zzPj61Cil0TkvtibImxsyQQLmduX0VW+rMfmqOZ+y5NV22RqjuZMVl4OlNzt2Y9m4dYY9Se9K55yOeZPl0A6AV5+652y3M2YxwjPVSZCpAoBQCgFAKAUAoChoDHbf2JDjoWhnXMjfAqw5Mp6MPGs67JVy3RIayc6b7bnTbLlyv3oXJ4UwGjD6LfRcDp15jy7un1Mbljya0oYMHisW8pUu7MVAVOgUDkFA0W3lWUdLVHOEuew5t9srjsa87B5GzOFVCx5sFvlLHqQLC/go63Jyo08KU4w6yROTlyy3q4xFAKA9IIGfNlF8qtI3kq8zVdlsIY3PsyUXLo86sRiKlglHsJ2HxJ5cWw7sS8KP849izfBdP0zXK9RtwlBF1S8kybS2hHhonlmYJGgLMx6AfefIc65cYuTwi7OOTmbe/b820sS07KwB7sKWJyR37o8LnmT4nyrtVyq00MSks+ShqUn0N6tgNgniWxIeJGJsT8oBlkHlrr+l5VqenerV6lSy8YZbdp3DBgyK7MZJ8p5NZrAqSBUAyGwdizY6YQ4dMznU9FRfpO3zV/wCheqrro1LLMlFtnRW5G50Oy4sqd+V7cWUjVyOgHzUGth/GuDffK2WX0bMYqKNlrXMitSBQCgFAKAUAoBQCgFAUtQFvtDAR4iNopkWSNhZlYXB//fOpUnF5RDWSH9t9jEnEJwkycI6hZcwdfxcwBzDzNj6866lfqPGJrkqlV9jESdkG0ByMB/vCPvWrv5jX5MfakeDdku0voQn++H+VT/MafyPaZ4S9l201/wBQp9JV/jWXx9JHtyPKHs62gHUSYSXJfvGN4CwHiAzWPpVduvgoNw7JjXl8m7bA3HjwRlzM7tLHwyHVVKo2rAW6nu/q14X1b1u+c1CSxteTr6bSwSyn2afvBuE2GUcFcXiGOvcw90A8WZQb+g+yvUeleq2apJzSiv1NDUaeNbwnlmvNu9jB/wCTxf8A7af/AOldx6ir+5GpsZPm60UOxdmQjEyLGbGSQsbEyv32VRzYj3QBrZa4lzlda3Hk2I4iiGd+99ZdqSa3TDoTwor/AOOToz2/VuQOpPW0uljWvyUznku+zXa04xC4dWvCQ7uraiMKPeQ/N72UW5a3rh/xHpIOn3Fnd0sG3orHux4Nv3m3itg5ZsHJG5RlRyO9kBOUsB43I1OlrnpXmPSfTprVRhemkzf1VydeYEQTSs7FnYszG7MxuST1JPOvplcFCKjE4TeXk+DWRBtm5W4OI2mQ9jFh76zMvvDqIlPvnz5etrVp6jWQq4XLLIwbJ83a3dg2fEIoEsObMdXdvpO3U/dXFttlY8yNhLCMxVZIoBQCgFAKAUAoBQCgFAKAUAoClALUAqAKkFDUAxr7KEju0hOuigHkOQPr/nXJn6XG6cp2eTYjqZQilEudnwGNcpNwCbHy863NJRKmGx/sV2zU5bjQd/e1KPBloMJllnGjOdYoj1Bt77eQNh1PSuzptE7OZcI15WJEKbW2pNi5DLPI0jnqx0A8FHJR5CuxXVCtYiihyb7LOrDE9I5mUMqsQHGVwNMy87Hy8qwnVGeHJdEqTXRSKdo8xViuZSja2BQ81bxFROqE8NrolSa4Rm939zcbjyOBA2TrK944x+kfe/RBqq3VVVrslQb6Jc3U7JsNhSJMSfaJRYgEWiU+Sc2Pmx+Arl3a6dnEeEXRrS7JEVbCwFgNAPKtIsK0BWgFAKAUAoBQCgFAKAUAoBQCgFAKAUAoClqAUAoDRu07F48xcDA4eVs/9LMhQWTqiXbNmPU20HLy2tLGrdusZhPOOCGf5jbR/wBin/VH+dddauhLiRRskesO4G0n5YOUflFF/aanxtP3HtyMrg+yXaUnvJDEPx5gfqEYaqX6hV+TJVM2bZnYnyOIxRPLuxJl9RmYn67CtefqT/2oyVSN12H2d7PwZDJAHcf6yUmRvUZu6p/JArTs1Vs+2WKCRtSiwsOQ5VQZFaAUAoBQCgFAKAUAoBQCgFAKAUAoBQCgFAKAUAoBQCgKWoBagFqArQCgKUBW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sp>
        <p:nvSpPr>
          <p:cNvPr id="69637" name="AutoShape 4" descr="data:image/jpeg;base64,/9j/4AAQSkZJRgABAQAAAQABAAD/2wCEAAkGBxQQEhQUExQVFhQVGBYUFBYYFRUXFxcVGBgWFxgYFRcYHSggGBolHBwWITEiJSkuLi4uGB8zODMsNygtLisBCgoKDg0OGxAQGywkICQsLCwsLCwsLCwsLCwsLCwsLCwsLCwsLCwsLCwsLCwsLCwsLCwsLCwsLCwsLCwsLCwsLP/AABEIANgA6QMBEQACEQEDEQH/xAAcAAEAAQUBAQAAAAAAAAAAAAAABwEEBQYIAwL/xABQEAACAQIDBQUDBgkIBwkBAAABAgMAEQQSIQUGEzFBByJRYXEUMoEjQlKRobFTYnJzgpKys8EVFjM2dIOi0SRDVHWTw/AXJTREhJSj0uEI/8QAGwEBAAIDAQEAAAAAAAAAAAAAAAEDAgQFBgf/xAAyEQACAgEEAQIFAgUEAwAAAAAAAQIDEQQSITFBBRMUIjJRYXGBBhUzUpEjQqHBFjRy/9oADAMBAAIRAxEAPwCcaAUAoBQCgFAKAUAoBUApegFAfEkyr7zAepA++pw2DEz724CMkNjcKpHMHERX+rNerFVN+GRktjv5s3/bcP8A8Vay+Gt/tG5HrHvns9uWOwnxxEQ+wtWLpsXhjcjLYfGxyC6SI4PIqysPrBrBxa8DJ71BIqAVqQKAUAoBQCgFAKAUAoBQCgFAKAUAoBQCgFQBUgxW3d48NgVzYmZIx0BJLH8lFuzfAVnCqU3iKIbSI22720qLjB4csejzHKvrw11PoSK36/TpPmbK5Wo0banaJtHEXzYkopv3YlWNbHpcd4/Emt6Giqh4yVuxs1nFTNKbyO0h8XZnP+ImthQjHpGGWeYFqywiCtMAUwgfUSFO+oK65Q63XvWvbMOttawk4N7WZc4yZzZm+mPw1uHipbDo5Eg+IkBqmekql4J3tG7bE7aJlsMVAkg+nESjfFGJB+BHpWpZ6d/Y/wDJYrfuSRu5vzgsfpDMBJ+CcFJPgG971UkVoW6eyv6kWKSZsd6oMitAKAUAoBQCgFAKAUAoBQCgFAKAUAqAWW1dqxYWNpZ5FjjXmzH7AOZPkKyjBzeIrJDeCHN7u16WbNHgVMKcuMwBlYeKKbhL+dzbwPLq0enruf8Agplb9iM8TO8jF5GZ3OpZmLMfUnWulGMYLCRU22feyoPaJooVIJkdU0I0BIzH0AufhWrq9XCmqU89Isrrc5JHrt/CDC4maEkDI5Audcp1X/CRWOi1sdRSrM9iypwk0yzreRUKAUBf7GwCYiThtOsJPul0LKT4Fgwyn10860tbqp6eG+MdxbVWpvDeCRv5if6D7NxF4vF43FyG2b3fdvf3O7zrw/8A5FL473Nrx1g63wS9rbkjnbOATDycNJ1mI95kQqoPgGLHMfTTzr3Gi1UtRDe4OJybYKDwnksK3ipj+Go8j4jwNRjPZK4N43T7T8XgrJKTiYRbuuflFH4kh1Po1+morRu0EJ8x4ZZGzHZNe629eG2kmeB9R78bWEiHwZb/AGi4865FtMq3iSL1JMztVEigFAKAUAoBQCgFAKAUAoBQFKgGq7878Q7LTvfKTsPk4QbE/jOfmJ59el62dPpp3Pjr7mMpKJz9vHvBPtCXi4h8xF8ijRIweiL08zzPjXcpojUsRNaUnIxdXGJQ0BJ3Z3t6WWOUYhlMcCqeM5AYXvo7HnoCbnX1rwn8SaNqa9pvMvB19Dbw93g9O0HbzxRRHD5Ck4b5cWY6WsEPLUX18qr/AIc0UpWNWtprwZa61YW3HJFxNe/SwsHGFAKA+4Y1ZlVzlQkB28Fv3iPO16quTcHt7wZRxnk37/tGXi5OAPZLcO1/lMtrZrcrW0yeHW+leRX8MPHubvnzk6Xx6+nHBoEsaozKjZlUkK30lHukjobWr11Cagk+8HNl2fNXGIqAKkHtgsXJBIssTtHIhurqbMPHXwPIjkawnCM1iSJTwTj2edpqYwiDFZY8RoEe9kmPlf3H/F69PAcXU6N1/NHo2ITySRWiWCgK0AoBQCgFAKAUAoBQCgLXaXE4UnBKiXI3DzC657d24uLi/nUxSzyQ+jk/G4mSWR5JmZpWYl2Y3Oa+o+HK3SvTVxjGK29Gq28njVhiKgCpB6+0vw+HmPDzZyvQvYC58bAC3hVLorc97XJlveMFRin4fCzHh5s+XoG1Fx4HXW3OoVEFP3Mchybjg8auMRQCgFAKkCo/QCpAoD3w2Dklvw43e3PKpa1+V7cqot1FdPM3gyjBy+k2D+a0n8n8fhvxuN7mU5+F7nu8/e19Na4X87q+N9tSW3HZt/CS9rOOTXcThHjtxEdL8sylb28L13qr67voaZquEo9ol/su7RzIVwmMfv6LBMfn+Ech+n4N15c+fL1ej2/PDryWQs8MluucXFaAUAoBQCgFAKAUAoChoBUA537S91Gws+JnH9E+Iuo8BKuct5DiFlt5iuno/UYOxUPvGSudL27zSK7Ca8Gt0KAUAoBQCgFAKAUyD44y/SH1imUThleIPEfWKDBTir4j6xQYZ9g0Bd7Kxc0UqNA7JIWVVt1JIAUjkwJtoa09dTXbTJWLwWUylGSwTN/OGDi+zCZPacvLXLxLe7m5Zr65b3tXzT+VX7ve2vZk7j1EMbc8kM7Vxk00rNO7PICVa/IEGxCjkoB6Cvpeipqqqj7a4wcK2TlLktK3GsrBgT12Tb8HGp7NiGHtMQ7rHnNGPnfljrbyNcLWab23uXRsQnkkatIsFAKAUAoBQCgFAKApQFvjIC47rFT0I/iK1dVTKcPleGZwkk+Vk0vakCzqyyqJlPNSLhsuotf00rx9d16v3KXOcZOs4QcMYIK2vtFMQ+aOCOBPmog19XbqfsFfVvT6J11JzlubPPWyTfCwWNbxUKAUAoBQCgFAec/ut6H7qxn9LJj2dS7w4+DAYVsRJCGVAtwiJmNyBpmIHXxrzsN05YTNp8I1fsx2jDj59ozpFZHkgKq6pcWjYHRSQOXQ1dqYyrUYtmMWmZnc/CoZtpXRTbFkC6jQcKLlVVk5bY8mSSIB3qFsdjf7Viv38ldvSNupGvZ2YxGIIIJBGoIJBB8QRyNXyipLDMU8FLVGyONuOBllXcsSSSSTckkkknmSTzNZJJLCD5KUILjZ+Okw8qTRNlkjYOh8COh8QRcEdQTWFkFOLiyU8dHT26G8CbRwseITQsLOl7lJF0ZfPXkeoINecuqdcnFm3F5RmqrJFAKAUAoBQCgKUBWgMZtbasUORHdQ0jLGFzKG71xmseg118qOp2RY3YZcrg0yZQBl/wCtb/xrVWjqUduDP3JZzk537T92jgMa2UHgzXliPS5PfS/iG19GFel9PsTqUfKNS1fNk1GugVCoAoBQCgFAKkHnP7reh+6sLPpZlHs6r3k2jDhsK0uITPEoXMuUPe5AHdOh1rzdcHOWEbLeEaj2T42LET7TlgXLE8sLIuULYcMj3Ry1BrY1UJQUIy7x/wBmMHnODPbm/wBNtL+1n91FVFn0xMl2c+b1/wDj8b/asV+/kruaT+kjXs+oxdbRgKgCgFSBUA33sd3k9kxnBc2hxNl15LMPcb46qfVfCufr6d0dy7RbXLHB0EK4psFaAUAoBQCgKGgKM1hc0B4Y7GxwqGldUUsqAsbDMxsov0udPjUqLfRBCvbHiEOPwxEkLqQuYmKCThgOFOdipLrZmbKxtpyrp6KDdcslU3yTDsnHRGOFVnjlJQBWUoOJlUXYKmg8bAWF65soyXZajGdoO7g2hgpYwAZVBkgJ6SLqBfoG1U+tW6e512JkTWUcyEEaEEEaEHmCNCD516NNNZRqvsVJAqAKAUAoBQHxMLq3ofuqJ/S0SuzpDa28uyMXAYJ8Xh2jYDMonyk2seakEaivPRqtjLKRtZWDU9095Nm7Mx+JgikVcJMsLRzB2kQSKpDBnJJA15nQW6VsW0221qbXKMFJJ4NtXeHZ2AXETe1Rtx5DOVDh2LZFXLGq6nlf41rqqybUcGWUjnramL4880xFuLLLLbw4js9vhe1d+mGyKia8pZZbVmjEVIFQBUoHumEcxtKB3EZUY+DNcqPsNUS1EI2KvPLM1B7c+DwBI1BII1BBsQRqCD0INXSW5cmOTqLcfbnt2CgnJGdlCy26Sr3X+0E/GvNX1+3NxNuLyjPVUSKAUAoBQFDQFht2bJCx80H1uo/jUx7IZ9bX2VDi4zFPGJIyQSpvYkG45edIzcXlDBCfaDu7hsNtTBwwwqkUvCzoL2a8oU3ueo0rq6e2bok2yiaSkiXNkbnYLCSCWDDpHIAVDDNezcxqetcyds5cSZekkZfDYlZBdTcAsvxUlT9oNYYwSQt2vbjtFI+Nw63hfvToo1jfrIB9A8z4HXkdOrotUse3L9iiyHlEX11SkUAoCUOy/cTCbRwry4gSF1kZBlkKiwAPIetczV6qyueIsurimuT33F7N8PiExYxYkMuHxMkAKuUBVURlaw8c1/QisL9ZNOOx8NExgvJjeyXcnD7TgmlxIc5HVEyOU+YGa9ufvLVms1NlckovwIRT7MlvpuBgsFLgMol4U+IEE15GJsw7uU9DcGqqdXbNSy+l9iZQWUfe/XZvhcKuFOHEgMuLggkLSFhw5CVNr8jfLrUU6yyTe5+PsJQRk9t9mGz4DAFEt5Z44jeZj3WzFredhWENbc85fj7IlwiXGO7Mdj4exld4wxsC+IK3I8CedYx1uolwn/widkUYPcDs4w0+HOLxZZkZpDGgYqoiRmGZiurE2NXX62ae2P7/AKmEa1jJ9739n2DfANjsAWULF7QAWYo8QXM2j6qctz8KinWTVm2ZMoLwXW7nZxs6XZ8GKn4oLQJNK3FYKLqGY26DnWNusuVjjF+fsiVBYMT2gdnGHwuE9rwbuVXIzKzZw0b2GZG53FwfC16v0usnOeyZhOCSyiOdmiEuBiOIIzpmjy5l8yGBzDyGvryrZ1fvKturv8mNai3iRLGyt18McE8KMzw4giXiXGY+6VKkDplB5dT41841Xq+pWrUnxKPB269NW6seGRnvCmFRzHheIwQkNI7aMRoQi25A9T4fGve+mT1Nlanc1yce9QUsQJF7A9rENicKx0IWePyPuSD92betY+o18qQqfgmSuWXFaAUAoBQFKAj/ALQt+sJCk2GzlsQpj+TVW5h0exa1gcv31fXTJrf4Rg5LODK4vfvBxM0U8wglyhlDhgLNmysCARoQQfAg1q6WUr47oryy2yOx4Off5ScYpJZpXxHCmVy5ZmzqkgY5Mx0BtcDQa16X2k6dsVjg0m+ck7bE7Utn4gMXk9nK27s2Vb3v7pBINra+FxXHs0dsX1n9DYU0zXtm7aWfY+1CJijRT41oXSUxudfaIirAg2JYLbqNKzlTKFkeM8IhNYN43ClV9nYUiQy3jGZ2YuWe5EmZm1uHzDytate7ixmS5Rz1vrsg4LHYiH5ocvH5xOcyetgcvqprvaWzfUma81hmFrYMBUAnbsKNsBL+eb9la4fqH9Q2KujfMPgFiM7rzmbiNp84RpHfz0UVpbs4LCPuyBRh9hvMTYOcRMT4ZBw/ujrb1j3XY/Qxjwj07S5uLsSDFLq0TYTFJ5nRfucmo06xc4/qhLo2/b2HGJiw9tRx8NKD5K4cH7Koi9sn+5kzC794oDG7Ij6timf4LGwP2sKspi3GT/BEnyXPaDu7hcfHGMVMYhGWZLPGmZitiPlFN/hTTWThPMFkiaTXJa7li2wowPwE1vrkpc83P9RH6S2wH9WT/u6X9w9TLHxH7/8AZPgyO7ECSbEw6SvkjbBorvcDIpjszXbQWGtzpWFufebX3C6MV2pSHD7I4UKGSIrFFxMykJGMoDHq1wALjxvyq7SLdcsmNn0kB2ruyTw8Guuza5t+51ePgWjhiARYiAc6gWvIfH05edee/wDHaJRk58ybzk3PjZprHRr21MSs00kirkEjZ8l75WYAsAeozZreVq7WlpdNUYN5watkt0m0Z3sz2j7PtPCtewduC3pIMoH62SsdbDdUxW+TpivPG0VqQKAUAoD5NARsm6uIgYyYs4fFNJIzNIIgjpe5U6++LgADmumpArmesf091ba/H3NnSv5sNGL342gkOH46xRTNmEQdgrql76nx16X5mud6Hp7bNQq5ya8/qbGrnGMN0eSIZpS7Fm5k3OgGvkBoK+l1wUIqKOE5ZPirCC82LseTGzxwwpmkc2Hgqj3nY9FA1P1cyKqtsjXHczKKb4Ojtwd2n2bheA83FszMO7lVAxJKoNTa5JNzzJrz+otVs9yWDZisI0Lt72PY4fFKOd4JD8C8ZP1OPq8a3fTrMNwK7lxkiKuwUCoBOfYgP+7pvzr/ALIri65f6qNivo2fcHa3tezcPKTduEEf8tBka/ncVqWw2TaM08ost0HTB7DheRbpHheNItgbjKZGFj461NmZWtfkJ8H3t102hsWVokyrNhS8aEAZe7mUWGmlunhUwzXas+GHyi+3BxPH2bgnP4GIfFFyE/WDWNyxY1+QujT9+cVm2/smL8GC/wDxTIP+VW1p1iibMZP5kW//APQIvDhL/hJP2BU+nf1H+hFvRnuzKdcTsdIkYF1SWFx9FiXtfwFiDeqdVFxubf3JhzHBXasP8n7vvDOyh1wbYfQ3BleMoqr494ioj/qXZj9yXxHk+9mf1eT+wD9zUT/rv9SfBbb2f1e/9LB+ylWU/wDs/uYy+kgCu8awoBQHphsQYnSRfejdJB6owYfaKxsjmLRK4Z10jBgCORFx6GvLtYNw+qAUAoAaA+aAwO+O28NgohJiWABusalWbM5U2GVQSeR8hSGk9+a4zge5tXBzPh8fIkbxg2jltnj+ZcEMCo+aQQLEeGt69B8HVuU8co1nZLrwW9bRWKAlTs43o2XsyE53kbEyWMriCQgeEaG3uj7Tc+FcvVUX2y/Hgvg4pEl7r75YXaTSLhmdjGFL5o2Swa4HvDXka591E6sbixSyXm8mzosVA0My5o5CqsOR1IsVPQg2INYVylGWUJYaOd9990JdlzZH78T34MttGA+a30XA5jrzHl3dLqVcvya84bTXK2zAzmw+KsTyHFSYbDowVijSEvKwuESNSLtlFyTyA69OZrNQo2KEY5l2XVwyst8DFGbCRxth8VI2Glz5CjSRWdSM6vHeysLj1qdNcrpONkcSQnBxWUzHPtqYrwziJchGTIZXy5bWy5b2tbS1bm2tPxkrzLBWPbE6IEWeZUAyhBK4W3gFBtbyqZVwzuaGWUwu250UJHiJVVeSpK4UegBsKhwrk84HzHm205HkEhmdpVtZzIxdbXtZr3HM/WamMYY2oNvyVxu0pZrCWWSSx7oeRmsfxcx50UYQ/BHLGztqy4Zi0EzxMdCY3Kk26Gx1+NY2RrmucMyjlGb2+0sj5cVjJJMuGGIj4rEgyMoYRKCbXPK4rn0XruEPOC2UOcNmHG2Jwgj48oS2QJxHy5bWyhb2tbpXQlGtcyRSm+ij7YmZOG08pS2XIZWK2HTKTaw00rKMa87lgPOMMtasMRQCgPmTkfSj6B1nsF82GgPjFEf8C15aX1M3F0X9QSKAUAoDE7zzmPBYhwSpWGQggkEHKbEEag1nWszRi+jlZ5Gc5mZmY8yxLE+pOpr0yil0auX5KVJAoBQGf3W3YmxhzjDYiWBSVYwtEhzeAaXunzt5cq1tRfGtYysmcYtk9bj7rQYCLNFFJE8yoZVkfO4Iv3SQSulzy0riXXSsfzM2IxS6M1tVrID+PH9rqKrj2Syz3t2Cm0MLLh20LKTG1r5JBqjW8jbTqL1lTY65KSIks9nLuLwzwu8cgyvGxRx4MpsfhXpISUopo1WsPBf7L2oiRvBPEZYXcSd18kiSKCudDYg902ymufq9LKdqtqliSWP2LoWJRxJcGRwe78U0mGMUrvhpZGRwwCyRsiGVo2CmxLIpsw/yvo2a+dcZxmsTS8frgsVSbTT4LT+dk1/kxGkHTD8OMxZfouCLsfE3vW1H02t15k8y+5g7mnhdGV2fFHDipZFjUxybPbFpEwzKufhnIb8wGDfAiudbZOylQb6lt/wXRSjLP4yeewtsPiTKMUEnEUMk8QdEGR4xcAZQO4eqnTQVZrdGqFF0vGXh/kxqnvb3HhgtqSYxMTHiGEmXDzTxMUQNG8QDAIVAsp1BHhV2o08dLKuyvjLSf5yRCbsTUvsec2NfBQ4dIDkkmhXESzADORIzBY1Yi6qoXW3M1nVUtXdKVvKXSMZS9uK2lxh9rviMHjRKA0qpDaawzshkHckI96x5E66mtfUaX2NRDY+H4M4z31tPv7l3jP6Sf/dX/KWqYSaS/wDozff7GNxWOfBRwRYc8NpIUnmlUDiOZCxCBuYRQANOZ51u6epaucpW8pPCX6FU5OuKUfJ7Da74jAYzigNKhwt5bAO6Gayq5A7xWxsedj5VVLSqjXVqD4e7j9jJTc6pZNYr0BpigFAUfkfQ0B1duytsHhr/AIGL9gV5izmTNxGTrAkUAoChoCAe0ffDGjF4vCca0IbIECILxsitYm1zo1drSaatwUsclE5POCPq6BSKAUAqQZ3dXe3E7OdTC948xd4WPybkqEJNtQbAWPQqNDyOvdpoWrlc/czjNomPcPtLTaUzQPFwZLFoxnzq4X3hfKLMOdrcgfCuRqNHKmO7OUXRnk27bxtEPzkP71K1YdmcjI1gSQx2v7kTNiGxmGjMiOq8ZUF3V10zhRqVK5b2vYqT106uh1MUtk2U2R8keYDaMfBbD4hXMWfiI0ZAliltlbRxlZSOYOv8LNRprZWK2lrP56YhOONskek+2hGIUwgaNIZOOGkIZ5JrBcz5bDLl7uUdCb1XD06VjlO95bWOPsS7ksKJWTE4J24jQ4hWPeaFHj4JbwDEZ1QnpzHSoWn1kY+2pLH35yHKt8tHwm3CZsRLIus0EkCquioDkCAAn3VC2qx+n4hGMX08v8ke9l5ZbbIxwgMpIJzwywi1tC4ABN+gq/WaV3Rik+mmYVzUG2fOy8aITKSCeJBNALW0Mq5Qxv0FTqtO7lHHhp/4Fc9uS5w20o2iSHExuyx34UkTKsqBjmZO+CroTrY8ula9mksjY7KGk33nozjYmsTRcNtqJMPNh4YWVJQvfdlaRmDA5nIAAAFwFUdSapfp107Y22y5X26Mveio7YrgpNt4M0jZD38J7HzGhyBc/ppyqyPp0ljnp5Id34PGDacTxJFiY3YRXEUkTKsqqTfIc4Kul72vqL1lPR21zc6GlntPohWRaxM9pdtRDDTYaGFlSQxkOzBpGZHzFpCAByAAVRYanrVUNBa9RG+yWWs8eDJ2pQcEjB12DW7Mzsjd6eWaJWhlCM65mMbBQl7kkkWta9cnX+qU01SxLleDZqolNrjg99v7szx4mZIoJWjDkxssbMuRgGFiBbQG3wNV+n+rU3Uxcny/BN2mlGTwuDXpBofiK7Daxk1sHW2yYSkESHmsaKfUKBXmJds20XdQSKAUBQ0Bzt2yYPh7UlbpKkUnxy8Mj/APrruaCWasfk1rezSa3ysqqk3sL2Fz5C4Fz8SB8axlOK7JSbKVJAoBQG4dlO0MNhtoJJiWZTlKQEKWXiydyzhQTqCQOmpvbStLXQnKv5evJZXhMnneRvkf72Af/NHXFh3+xsMyUGJSS5RlYAlSQQbMpsQbdQelYNYJPS1AaXvx2eYfaKs6BYsTbuygWDHoJVHvDz5j7K2aNVOp47RhKCaOfNoYGTDyvFMpSSM5XU62PkeoPMHrXersjNbkazWOC3qwgUAqAKkCgFQBQCgFSBUNA3/s72y0MU7TzWw0QUKG1tIbnKnzjpbui/TTx8X/ABF6errIxpj8zOportqe98I9d/tvGbCwyYaY8CRmSUDutmtdVfqugbTrbrVXoHprpulG+PzLoy1l++KcHwaPsTBcfEwQ/hJYkP5LOA31Lc/CvaXy21tnLjyzrOvNG2VoBQCgFAQ/2/bP0wuIA6vA3qRnX9l/qrp+mz5cSm1eSJcHCsjhWkWMHTOwYqD55QSB510b7JV17orJVCKk8Mknd/cbhw4lZJI39ojCIyXIUasGBI+llOnhXhvUv4gbvhhY2vlHWo0XyPL7NK3h3e9hsrzxPIbfJoHzAHq1wAo9dTXqfTfUpatZ2YX3OfdR7T5Zha6xrigL/YO0BhcRDM0ayiNw5ja1mt6g2I5g25gVXdXvg45Ji8NG0bW7TsXK8nDCRxPMsyqRnYZChVS17alATYdTbxrVh6fBL5ix2G+9kG9Jxj4tHXLI0ntGVVAiVGCKbH3ixcMTfy1rQ1lHtNYLK5ZJMrSLChoDTt/NwYdpjODwsSoskoGjDoso+cvnzF9PCtnT6qVTx4MJQTOdcTAY3eNrZkZkaxuMykqbHqLg134y3RT+5rNHnWRAoBQFGYDmbUbwSVonnogVIFQBQCpBUsbWubA3Avpc8zbx5fVWG2Oc4J3AMdRc2Nri+htyuOtS4rOcDPBu3Y5s3j7SRraQI8p9bZF/aNaWvntqx9yypZZ0RXDNgrQCgFAKA1rtF2L7bs+eIC7heJH+XH3hb1sR8au01nt2KRjNZRzGDcXr0fjg1TesDvomBhw+HgjEqoLzOSVBZiWYRedyTc6aW8x4/Ufw9LV3TuseH4R0q9YqoqMf3NY3knilxMksJ7kpEtiLFWYd9W88wJ9CK9B6XTOihVzXKNO+UZTcl5MbXRKBUgVAFSDYtw94js/FrIXdY2ssoVVbMuYaMGI7vM3BuNNDWpqqfchwuUZweGTpD2ibNc2GLjudACHXX9JRXF+Ht72s2NyNoU3qnyZGK3k2XJi4uFHiHw9z33jVS5SxBVWPudNRrpWdc1B5ayQ1lEAb+7kSbJde8ZMO/uS5bWbqj20B8D1rt6XVRtWOma84NGH2Ru/isZf2fDyygC5ZVsn67WW/le9XzvhDtmKi2bJup2ZYvGljKrYWNdM0sbB2PgsZsbDxNhytfprXa+uH08mUa2zbE7EF641vhAB9pc1rfzKX9pn7K+5u2624mD2eAY488nWaSzSfDQBf0QK07dTOx8ssUEiFe1lwdq4m3ThA+vDQ/cRXY0K/0EUWfUajW2VigFAKAVIFMgnHsK2LwsLLiWHexDBV/NR5gLerFz6Wrh+oW7p7V4NitcEn1zy0VIFAKAUBS1Ac0dpO7/sGOkRRaKQmaLwysTdR+S1x6Wrv6O73K/yjVsjhmr1uGAqAKAUAoBQCmAZLdrCibF4aNnCBpY7s3IWYEA+pAX41Te8Vya+xlDs6sFebNtFagFljsbAqkTSRBRzDslviDWcYyfRDwYHE9oWy8OAPaordBEGkt8IlNqtWmul/tZG5IwmM7Y8Ct+Gk8p6WjCg+mcg/ZV3wFvbMXYiQ4GLKpZcpIBK3vlJGouOdq0nwWH2TagOUd5Md7Ri8TNe/EmlYX+hmIQfBAo+Fel08dtaX4NSTy8mOq0xFAKkkUIFAXWytnPipo4I/flYIvlfmx8gLn4VXbNQg5MyisvB1VsjZ6YaGOCMWSJFjX0UWufEnmfWvNTk5ScmbSWC8rAkVIFAKAUAoDSO1fdf2/Blo1vPh80kVubC3fjH5QA+KitrSXe3PnpmE45RzqDevQJ5RrFaECgFAKAUAoD1wuIMTo62zIyut9RdSCL+VxUSipJxCeDasb2m7Tlv/AKRwwekccYH1sGYfXWrHQ0rwWe6zA4vb+Km/pMViH8mmkI+AvYVdHT1x6SMdzfkxz943Op8TqfrNWKKXSMcipwgbf2V7D9s2hFcXSD5d/VCMg/Xsf0a09bbsrx5ZZWsyydIVwDZNY7SNu+xbPmkB77jhRecj90fUMzHyU1saav3LEvBjN4RzMBavSLg1CtQD2wmFeVgkalnPJRzPp41XZbGuO6TwjJRbeEbVu7ubLImKM0TIwiywhhzkJzZh6ZQP06836h69TXZBVyzl8m7To5Si9yNexmxMRAueWF0W9rtYanpz1Nduj1DT3vFcss1Z0zhy0WFbxWTB2G7saNj5B7waPD36C9pJB5kjKPIN41x/UL8vYv3Lqo45JgrmFwoBQCgFAKAUBSgID7Xtz/Y5ziol+Qna7ADSOY6m/grcx53HhXZ0Op3LY+0a9kfJHldEqAFJNJZYMpu1sZsbMYwbBUd2PhZTlHxfL8L1zdf6jXpoKSeW2X00ubwYpT8D1HgfCt+E4ySaZU00ytWGIqAKAUAoBQCpBPPYjsPgYJp2HfxLBh+aS4QfazfpVwddbusx9jZrWESNWiWHPXa9vMcZjGhX+hwxKLY3zyWGdz4WPdA8ieth3NBRthv8s17JZeDRa3yoUAvbXkRqCNCCOoI5GsZxUk0yV2SxsreuPDYbDLi5i00ihm0uyI1yhlty7uXnrXzjW+i236icqI/Kjt06uMIJTfJo+/czvjHLScRLBoCCCgicAjJbTn1621r1/oVEK9OsRw/JzdXJyn3kbj7rvtPFLELiJbPO/wBFPAH6Tch8T0ro6rUKqGfPgohHczpnB4ZYkSNFCoihEUcgqiwA9BXnm23l+TaSPegFAKAUAoBQCgFAWu1Nnx4mJ4ZVDRyKVZT1B+49b1MJOLyuw1k5s343Rk2XPka7Qvcwy/SH0W8HHXx5jy9BpdQro/k1ZR2mvwzMjBkYqym6sOYNXWQjOLjLyYxe15Jm3T2kZcNFLOIo5JSVW2VOIAe6QPE2vYV8v9X0846iUKstL/g7+lmnBOXbNE3+2mvHlw6YeKPIQGkyKZHJVXBU/NFiPM+Vet9A00/ZVs5t/g5usmt7jFGo16c0RUAVIFQBUgUBebG2a2LnigT3pXCX8Afeb4C5+FVXT9uDkZRWXg6twOFWGNIkFkjVUQeCqAAPqFeak23lm0jWu0feobNwrMpHHkukC/jdXPko189B1q/TUO2ePHkxnLCOaySSSSSTcknmSdST5mvQqOFwa3YqSBQCgBNzc8zzPj61Cil0TkvtibImxsyQQLmduX0VW+rMfmqOZ+y5NV22RqjuZMVl4OlNzt2Y9m4dYY9Se9K55yOeZPl0A6AV5+652y3M2YxwjPVSZCpAoBQCgFAKAUAoChoDHbf2JDjoWhnXMjfAqw5Mp6MPGs67JVy3RIayc6b7bnTbLlyv3oXJ4UwGjD6LfRcDp15jy7un1Mbljya0oYMHisW8pUu7MVAVOgUDkFA0W3lWUdLVHOEuew5t9srjsa87B5GzOFVCx5sFvlLHqQLC/go63Jyo08KU4w6yROTlyy3q4xFAKA9IIGfNlF8qtI3kq8zVdlsIY3PsyUXLo86sRiKlglHsJ2HxJ5cWw7sS8KP849izfBdP0zXK9RtwlBF1S8kybS2hHhonlmYJGgLMx6AfefIc65cYuTwi7OOTmbe/b820sS07KwB7sKWJyR37o8LnmT4nyrtVyq00MSks+ShqUn0N6tgNgniWxIeJGJsT8oBlkHlrr+l5VqenerV6lSy8YZbdp3DBgyK7MZJ8p5NZrAqSBUAyGwdizY6YQ4dMznU9FRfpO3zV/wCheqrro1LLMlFtnRW5G50Oy4sqd+V7cWUjVyOgHzUGth/GuDffK2WX0bMYqKNlrXMitSBQCgFAKAUAoBQCgFAUtQFvtDAR4iNopkWSNhZlYXB//fOpUnF5RDWSH9t9jEnEJwkycI6hZcwdfxcwBzDzNj6866lfqPGJrkqlV9jESdkG0ByMB/vCPvWrv5jX5MfakeDdku0voQn++H+VT/MafyPaZ4S9l201/wBQp9JV/jWXx9JHtyPKHs62gHUSYSXJfvGN4CwHiAzWPpVduvgoNw7JjXl8m7bA3HjwRlzM7tLHwyHVVKo2rAW6nu/q14X1b1u+c1CSxteTr6bSwSyn2afvBuE2GUcFcXiGOvcw90A8WZQb+g+yvUeleq2apJzSiv1NDUaeNbwnlmvNu9jB/wCTxf8A7af/AOldx6ir+5GpsZPm60UOxdmQjEyLGbGSQsbEyv32VRzYj3QBrZa4lzlda3Hk2I4iiGd+99ZdqSa3TDoTwor/AOOToz2/VuQOpPW0uljWvyUznku+zXa04xC4dWvCQ7uraiMKPeQ/N72UW5a3rh/xHpIOn3Fnd0sG3orHux4Nv3m3itg5ZsHJG5RlRyO9kBOUsB43I1OlrnpXmPSfTprVRhemkzf1VydeYEQTSs7FnYszG7MxuST1JPOvplcFCKjE4TeXk+DWRBtm5W4OI2mQ9jFh76zMvvDqIlPvnz5etrVp6jWQq4XLLIwbJ83a3dg2fEIoEsObMdXdvpO3U/dXFttlY8yNhLCMxVZIoBQCgFAKAUAoBQCgFAKAUAoClALUAqAKkFDUAxr7KEju0hOuigHkOQPr/nXJn6XG6cp2eTYjqZQilEudnwGNcpNwCbHy863NJRKmGx/sV2zU5bjQd/e1KPBloMJllnGjOdYoj1Bt77eQNh1PSuzptE7OZcI15WJEKbW2pNi5DLPI0jnqx0A8FHJR5CuxXVCtYiihyb7LOrDE9I5mUMqsQHGVwNMy87Hy8qwnVGeHJdEqTXRSKdo8xViuZSja2BQ81bxFROqE8NrolSa4Rm939zcbjyOBA2TrK944x+kfe/RBqq3VVVrslQb6Jc3U7JsNhSJMSfaJRYgEWiU+Sc2Pmx+Arl3a6dnEeEXRrS7JEVbCwFgNAPKtIsK0BWgFAKAUAoBQCgFAKAUAoBQCgFAKAUAoClqAUAoDRu07F48xcDA4eVs/9LMhQWTqiXbNmPU20HLy2tLGrdusZhPOOCGf5jbR/wBin/VH+dddauhLiRRskesO4G0n5YOUflFF/aanxtP3HtyMrg+yXaUnvJDEPx5gfqEYaqX6hV+TJVM2bZnYnyOIxRPLuxJl9RmYn67CtefqT/2oyVSN12H2d7PwZDJAHcf6yUmRvUZu6p/JArTs1Vs+2WKCRtSiwsOQ5VQZFaAUAoBQCgFAKAUAoBQCgFAKAUAoBQCgFAKAUAoBQCgKWoBagFqArQCgKUBW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>
              <a:latin typeface="Corbel" pitchFamily="34" charset="0"/>
            </a:endParaRPr>
          </a:p>
        </p:txBody>
      </p:sp>
      <p:pic>
        <p:nvPicPr>
          <p:cNvPr id="69638" name="7 Imagen" descr="EUNAVF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8913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50825" y="1557338"/>
            <a:ext cx="8281988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0658" name="2 CuadroTexto"/>
          <p:cNvSpPr txBox="1">
            <a:spLocks noChangeArrowheads="1"/>
          </p:cNvSpPr>
          <p:nvPr/>
        </p:nvSpPr>
        <p:spPr bwMode="auto">
          <a:xfrm>
            <a:off x="539750" y="1557338"/>
            <a:ext cx="77771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ea typeface="Adobe Gothic Std B"/>
                <a:cs typeface="Adobe Gothic Std B"/>
              </a:rPr>
              <a:t>Resol. AG  68/70 de 9/12/1013 </a:t>
            </a:r>
          </a:p>
          <a:p>
            <a:r>
              <a:rPr lang="en-US" sz="2400">
                <a:ea typeface="Adobe Gothic Std B"/>
                <a:cs typeface="Adobe Gothic Std B"/>
              </a:rPr>
              <a:t>  “ </a:t>
            </a:r>
            <a:r>
              <a:rPr lang="en-US" sz="2400">
                <a:latin typeface="Adobe Gothic Std B"/>
                <a:ea typeface="Adobe Gothic Std B"/>
                <a:cs typeface="Adobe Gothic Std B"/>
              </a:rPr>
              <a:t>Los Océanos y el Derecho del Mar” (par. 95 al 117).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  <a:p>
            <a:endParaRPr lang="es-ES" sz="2400">
              <a:ea typeface="Adobe Gothic Std B"/>
              <a:cs typeface="Adobe Gothic Std B"/>
            </a:endParaRPr>
          </a:p>
        </p:txBody>
      </p:sp>
      <p:sp>
        <p:nvSpPr>
          <p:cNvPr id="70659" name="5 Rectángulo"/>
          <p:cNvSpPr>
            <a:spLocks noChangeArrowheads="1"/>
          </p:cNvSpPr>
          <p:nvPr/>
        </p:nvSpPr>
        <p:spPr bwMode="auto">
          <a:xfrm>
            <a:off x="539750" y="29972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b="1"/>
              <a:t>OMI -Organización Marítima Internacional   </a:t>
            </a:r>
          </a:p>
          <a:p>
            <a:r>
              <a:rPr lang="es-ES" sz="2400" b="1"/>
              <a:t>           (O.I.I especializada de la ONU).</a:t>
            </a:r>
            <a:endParaRPr lang="es-ES" sz="2400">
              <a:latin typeface="Corbel" pitchFamily="34" charset="0"/>
            </a:endParaRPr>
          </a:p>
        </p:txBody>
      </p:sp>
      <p:sp>
        <p:nvSpPr>
          <p:cNvPr id="70660" name="6 CuadroTexto"/>
          <p:cNvSpPr txBox="1">
            <a:spLocks noChangeArrowheads="1"/>
          </p:cNvSpPr>
          <p:nvPr/>
        </p:nvSpPr>
        <p:spPr bwMode="auto">
          <a:xfrm>
            <a:off x="395288" y="4437063"/>
            <a:ext cx="746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/>
              <a:t>Consejo de Seguridad: Ej: Resolu</a:t>
            </a:r>
            <a:r>
              <a:rPr lang="es-ES" sz="2400" b="1"/>
              <a:t>ción</a:t>
            </a:r>
            <a:r>
              <a:rPr lang="en-US" sz="2400" b="1"/>
              <a:t> 2125/2013</a:t>
            </a:r>
            <a:endParaRPr lang="es-ES" sz="2400" b="1"/>
          </a:p>
        </p:txBody>
      </p:sp>
      <p:sp>
        <p:nvSpPr>
          <p:cNvPr id="70661" name="9 CuadroTexto"/>
          <p:cNvSpPr txBox="1">
            <a:spLocks noChangeArrowheads="1"/>
          </p:cNvSpPr>
          <p:nvPr/>
        </p:nvSpPr>
        <p:spPr bwMode="auto">
          <a:xfrm>
            <a:off x="323850" y="260350"/>
            <a:ext cx="511175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  <a:p>
            <a:r>
              <a:rPr lang="en-US" sz="2400" b="1"/>
              <a:t>Sobre delito de P</a:t>
            </a:r>
            <a:r>
              <a:rPr lang="es-ES" sz="2400" b="1"/>
              <a:t>iratería</a:t>
            </a:r>
          </a:p>
          <a:p>
            <a:endParaRPr lang="es-ES" sz="2400" b="1"/>
          </a:p>
        </p:txBody>
      </p:sp>
      <p:sp>
        <p:nvSpPr>
          <p:cNvPr id="11" name="10 Rectángulo"/>
          <p:cNvSpPr/>
          <p:nvPr/>
        </p:nvSpPr>
        <p:spPr>
          <a:xfrm>
            <a:off x="179388" y="404813"/>
            <a:ext cx="4105275" cy="7921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813" y="188913"/>
            <a:ext cx="6737350" cy="52228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Consejo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Seguridad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Resol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2125/2013.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2 CuadroTexto"/>
          <p:cNvSpPr txBox="1">
            <a:spLocks noChangeArrowheads="1"/>
          </p:cNvSpPr>
          <p:nvPr/>
        </p:nvSpPr>
        <p:spPr bwMode="auto">
          <a:xfrm>
            <a:off x="468313" y="1196975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Reconoce que  el nivel de</a:t>
            </a:r>
            <a:r>
              <a:rPr lang="es-ES" b="1"/>
              <a:t> piratería</a:t>
            </a:r>
            <a:r>
              <a:rPr lang="en-US" b="1"/>
              <a:t>  es el más bajo desde 2006.</a:t>
            </a:r>
            <a:endParaRPr lang="es-ES" b="1"/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395288" y="2349500"/>
            <a:ext cx="8970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Expresando preocupación por la presunta participación de niños en los actos </a:t>
            </a:r>
          </a:p>
          <a:p>
            <a:pPr eaLnBrk="0" hangingPunct="0"/>
            <a:r>
              <a:rPr lang="es-ES" b="1"/>
              <a:t>de piratería cometidos frente a las costas de Somalia,</a:t>
            </a:r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95288" y="1628775"/>
            <a:ext cx="813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Inestabilidad de Somalia agrava el problema de la piratería.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395288" y="3863975"/>
            <a:ext cx="8748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Reconoce la necesidad de investigar y enjuiciar a los sospechosos  capturados en el mar, y también a los que incitan a realizar operaciones de piratería, o las facilite intencionalmente.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539750" y="5029200"/>
            <a:ext cx="8318500" cy="18415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b="1"/>
              <a:t>Reconoce la labor de la Operación Atalanta de la Unión Europea, de la </a:t>
            </a:r>
          </a:p>
          <a:p>
            <a:pPr eaLnBrk="0" hangingPunct="0"/>
            <a:r>
              <a:rPr lang="es-ES" sz="1600" b="1"/>
              <a:t>   operación Ocean Shield de la OTAN,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s-ES" sz="1600" b="1"/>
              <a:t>Fuerza Combinada de Operaciones 151 de las Fuerzas Marítimas Combinadas, </a:t>
            </a:r>
          </a:p>
          <a:p>
            <a:pPr eaLnBrk="0" hangingPunct="0"/>
            <a:r>
              <a:rPr lang="es-ES" sz="1600" b="1"/>
              <a:t>   (Pakistán y el Reino Unido de Gran Bretaña e Irlanda del Norte),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s-ES" sz="1600" b="1"/>
              <a:t> Navíos de los EEUU asignados a la Fuerza  151 y a la Fuerza 508 de la OTAN,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s-ES" sz="1600" b="1"/>
              <a:t>Las actividades  contra la piratería somalie llevadas a cabo por la Unión Africana, </a:t>
            </a:r>
          </a:p>
          <a:p>
            <a:pPr eaLnBrk="0" hangingPunct="0"/>
            <a:r>
              <a:rPr lang="es-ES" sz="1600" b="1"/>
              <a:t>   y de otros Estados que actúan a título individual.</a:t>
            </a: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468313" y="314166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Preocupados por la escasa capacidad de las legislaciones nacionales para enjuiciar a los piratas capturados.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5288" y="836613"/>
            <a:ext cx="8424862" cy="602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706" name="2 Rectángulo"/>
          <p:cNvSpPr>
            <a:spLocks noChangeArrowheads="1"/>
          </p:cNvSpPr>
          <p:nvPr/>
        </p:nvSpPr>
        <p:spPr bwMode="auto">
          <a:xfrm>
            <a:off x="323850" y="620713"/>
            <a:ext cx="5400675" cy="5238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orbel" pitchFamily="34" charset="0"/>
              </a:rPr>
              <a:t> </a:t>
            </a:r>
            <a:r>
              <a:rPr lang="es-ES" sz="2800"/>
              <a:t>Piratería en el Golfo de Guinea</a:t>
            </a: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9D7F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pic>
        <p:nvPicPr>
          <p:cNvPr id="72708" name="8 Imagen" descr="piratas guien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4246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54927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CL" smtClean="0"/>
              <a:t>Casos famosos:</a:t>
            </a:r>
            <a:endParaRPr lang="es-E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CL" sz="2600" b="1" i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Sirius Star</a:t>
            </a:r>
            <a:r>
              <a:rPr lang="es-CL" sz="2600" smtClean="0"/>
              <a:t> – año 2008 – buque petrolero bajo bandera de Liberia.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600" smtClean="0"/>
          </a:p>
          <a:p>
            <a:pPr>
              <a:lnSpc>
                <a:spcPct val="80000"/>
              </a:lnSpc>
              <a:defRPr/>
            </a:pPr>
            <a:r>
              <a:rPr lang="es-CL" sz="2600" b="1" i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Alakrana</a:t>
            </a:r>
            <a:r>
              <a:rPr lang="es-CL" sz="2600" smtClean="0"/>
              <a:t> – año 2009 – buque atunero congelador español.</a:t>
            </a:r>
          </a:p>
          <a:p>
            <a:pPr>
              <a:lnSpc>
                <a:spcPct val="80000"/>
              </a:lnSpc>
              <a:defRPr/>
            </a:pPr>
            <a:endParaRPr lang="es-CL" sz="2600" smtClean="0"/>
          </a:p>
          <a:p>
            <a:pPr>
              <a:lnSpc>
                <a:spcPct val="80000"/>
              </a:lnSpc>
              <a:defRPr/>
            </a:pPr>
            <a:r>
              <a:rPr lang="es-CL" sz="2600" b="1" i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Maersk Alabama</a:t>
            </a:r>
            <a:r>
              <a:rPr lang="es-CL" sz="2600" smtClean="0"/>
              <a:t> – año 2009 – buque de carga bajo bandera de EEUU (Cap. Phillips).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600" smtClean="0"/>
          </a:p>
          <a:p>
            <a:pPr>
              <a:lnSpc>
                <a:spcPct val="80000"/>
              </a:lnSpc>
              <a:defRPr/>
            </a:pPr>
            <a:r>
              <a:rPr lang="es-CL" sz="2600" b="1" i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Patiño</a:t>
            </a:r>
            <a:r>
              <a:rPr lang="es-CL" sz="2600" smtClean="0"/>
              <a:t> – año 2012 – buque de la armada de España con misión de abastecimiento a los buques de la operación Atalanta.</a:t>
            </a:r>
            <a:endParaRPr lang="es-E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1 Rectángulo"/>
          <p:cNvSpPr>
            <a:spLocks noChangeArrowheads="1"/>
          </p:cNvSpPr>
          <p:nvPr/>
        </p:nvSpPr>
        <p:spPr bwMode="auto">
          <a:xfrm>
            <a:off x="468313" y="11969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Artículo 108</a:t>
            </a:r>
          </a:p>
          <a:p>
            <a:r>
              <a:rPr lang="es-ES" b="1"/>
              <a:t>Tráfico ilícito de estupefacientes y sustancias sicotrópicas</a:t>
            </a:r>
          </a:p>
        </p:txBody>
      </p:sp>
      <p:sp>
        <p:nvSpPr>
          <p:cNvPr id="74754" name="2 Rectángulo"/>
          <p:cNvSpPr>
            <a:spLocks noChangeArrowheads="1"/>
          </p:cNvSpPr>
          <p:nvPr/>
        </p:nvSpPr>
        <p:spPr bwMode="auto">
          <a:xfrm>
            <a:off x="468313" y="2276475"/>
            <a:ext cx="6911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Todos los Estados cooperarán para reprimir el tráfico ilícito de estupefacientes y sustancias sicotrópicas.</a:t>
            </a:r>
          </a:p>
        </p:txBody>
      </p:sp>
      <p:sp>
        <p:nvSpPr>
          <p:cNvPr id="74755" name="4 Rectángulo"/>
          <p:cNvSpPr>
            <a:spLocks noChangeArrowheads="1"/>
          </p:cNvSpPr>
          <p:nvPr/>
        </p:nvSpPr>
        <p:spPr bwMode="auto">
          <a:xfrm>
            <a:off x="1692275" y="3284538"/>
            <a:ext cx="6389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Artículo 109</a:t>
            </a:r>
          </a:p>
          <a:p>
            <a:r>
              <a:rPr lang="es-ES" b="1" i="1"/>
              <a:t>Transmisiones no autorizadas desde la alta mar</a:t>
            </a:r>
          </a:p>
          <a:p>
            <a:r>
              <a:rPr lang="es-ES" b="1"/>
              <a:t>1. Todos los Estados cooperarán en la represión de las transmisiones no autorizadas efectuadas desde la alta mar.</a:t>
            </a:r>
          </a:p>
        </p:txBody>
      </p:sp>
      <p:sp>
        <p:nvSpPr>
          <p:cNvPr id="74756" name="5 Rectángulo"/>
          <p:cNvSpPr>
            <a:spLocks noChangeArrowheads="1"/>
          </p:cNvSpPr>
          <p:nvPr/>
        </p:nvSpPr>
        <p:spPr bwMode="auto">
          <a:xfrm>
            <a:off x="1692275" y="4868863"/>
            <a:ext cx="7127875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/>
              <a:t>“transmisiones no autorizadas” se entiende las transmisiones de radio o televisión difundidas desde un buque o instalación en la alta mar y dirigidas al público en general</a:t>
            </a:r>
          </a:p>
          <a:p>
            <a:r>
              <a:rPr lang="es-ES" b="1"/>
              <a:t>en violación de los reglamentos internacionales.</a:t>
            </a:r>
          </a:p>
          <a:p>
            <a:endParaRPr lang="es-ES" b="1"/>
          </a:p>
          <a:p>
            <a:pPr>
              <a:buFont typeface="Wingdings" pitchFamily="2" charset="2"/>
              <a:buChar char="Ø"/>
            </a:pPr>
            <a:r>
              <a:rPr lang="es-ES" b="1"/>
              <a:t>Permitidas sólo transmisiones de llamadas de socorro.</a:t>
            </a:r>
          </a:p>
        </p:txBody>
      </p:sp>
      <p:sp>
        <p:nvSpPr>
          <p:cNvPr id="74757" name="6 CuadroTexto"/>
          <p:cNvSpPr txBox="1">
            <a:spLocks noChangeArrowheads="1"/>
          </p:cNvSpPr>
          <p:nvPr/>
        </p:nvSpPr>
        <p:spPr bwMode="auto">
          <a:xfrm>
            <a:off x="179388" y="333375"/>
            <a:ext cx="7129462" cy="617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Limitaciones  </a:t>
            </a:r>
            <a:r>
              <a:rPr lang="en-US" sz="2400" b="1"/>
              <a:t>   </a:t>
            </a:r>
            <a:r>
              <a:rPr lang="en-US" sz="2000" b="1"/>
              <a:t>(llamadas prácticas odiosas)</a:t>
            </a:r>
            <a:endParaRPr lang="es-ES" sz="2000" b="1"/>
          </a:p>
        </p:txBody>
      </p:sp>
      <p:sp>
        <p:nvSpPr>
          <p:cNvPr id="8" name="7 Rectángulo"/>
          <p:cNvSpPr/>
          <p:nvPr/>
        </p:nvSpPr>
        <p:spPr>
          <a:xfrm>
            <a:off x="323850" y="1196975"/>
            <a:ext cx="7632700" cy="20875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971550" y="3357563"/>
            <a:ext cx="8172450" cy="35004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1 Imagen" descr="zona contigua_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57163"/>
            <a:ext cx="87312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611560" y="1484784"/>
            <a:ext cx="7632848" cy="432048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475656" y="2060848"/>
            <a:ext cx="6912768" cy="23083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110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DERECHO DE VISITA </a:t>
            </a:r>
            <a:endParaRPr lang="es-E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Rectángulo"/>
          <p:cNvSpPr>
            <a:spLocks noChangeArrowheads="1"/>
          </p:cNvSpPr>
          <p:nvPr/>
        </p:nvSpPr>
        <p:spPr bwMode="auto">
          <a:xfrm>
            <a:off x="179388" y="188913"/>
            <a:ext cx="2808287" cy="792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i="1">
                <a:latin typeface="Adobe Gothic Std B"/>
                <a:ea typeface="Adobe Gothic Std B"/>
                <a:cs typeface="Adobe Gothic Std B"/>
              </a:rPr>
              <a:t>Artículo 110</a:t>
            </a:r>
          </a:p>
          <a:p>
            <a:r>
              <a:rPr lang="es-ES" sz="2400" b="1" i="1"/>
              <a:t>Derecho de visita</a:t>
            </a:r>
          </a:p>
        </p:txBody>
      </p:sp>
      <p:sp>
        <p:nvSpPr>
          <p:cNvPr id="76802" name="2 CuadroTexto"/>
          <p:cNvSpPr txBox="1">
            <a:spLocks noChangeArrowheads="1"/>
          </p:cNvSpPr>
          <p:nvPr/>
        </p:nvSpPr>
        <p:spPr bwMode="auto">
          <a:xfrm>
            <a:off x="2339975" y="2205038"/>
            <a:ext cx="2376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Motivos </a:t>
            </a:r>
            <a:endParaRPr lang="es-ES" sz="2000" b="1"/>
          </a:p>
        </p:txBody>
      </p:sp>
      <p:sp>
        <p:nvSpPr>
          <p:cNvPr id="76803" name="5 CuadroTexto"/>
          <p:cNvSpPr txBox="1">
            <a:spLocks noChangeArrowheads="1"/>
          </p:cNvSpPr>
          <p:nvPr/>
        </p:nvSpPr>
        <p:spPr bwMode="auto">
          <a:xfrm>
            <a:off x="179388" y="4581525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Procedimiento:</a:t>
            </a:r>
            <a:endParaRPr lang="es-ES" b="1"/>
          </a:p>
        </p:txBody>
      </p:sp>
      <p:sp>
        <p:nvSpPr>
          <p:cNvPr id="76804" name="6 CuadroTexto"/>
          <p:cNvSpPr txBox="1">
            <a:spLocks noChangeArrowheads="1"/>
          </p:cNvSpPr>
          <p:nvPr/>
        </p:nvSpPr>
        <p:spPr bwMode="auto">
          <a:xfrm>
            <a:off x="2700338" y="3357563"/>
            <a:ext cx="6192837" cy="283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b="1"/>
          </a:p>
          <a:p>
            <a:pPr>
              <a:buFont typeface="Wingdings" pitchFamily="2" charset="2"/>
              <a:buChar char="ü"/>
            </a:pPr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Envío de una lancha al mando de un oficial</a:t>
            </a:r>
          </a:p>
          <a:p>
            <a:pPr>
              <a:buFont typeface="Wingdings" pitchFamily="2" charset="2"/>
              <a:buChar char="ü"/>
            </a:pPr>
            <a:r>
              <a:rPr lang="en-US" b="1"/>
              <a:t>Verificar pabell</a:t>
            </a:r>
            <a:r>
              <a:rPr lang="es-ES" b="1"/>
              <a:t>ó</a:t>
            </a:r>
            <a:r>
              <a:rPr lang="en-US" b="1"/>
              <a:t>n del buque;</a:t>
            </a:r>
          </a:p>
          <a:p>
            <a:pPr>
              <a:buFont typeface="Wingdings" pitchFamily="2" charset="2"/>
              <a:buChar char="ü"/>
            </a:pPr>
            <a:r>
              <a:rPr lang="en-US" b="1"/>
              <a:t>Examinar documentos;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 u="sng"/>
              <a:t>Si persisten sospechas</a:t>
            </a:r>
            <a:r>
              <a:rPr lang="en-US" b="1"/>
              <a:t>: pueden </a:t>
            </a:r>
            <a:r>
              <a:rPr lang="es-ES" b="1"/>
              <a:t>proseguir el examen </a:t>
            </a:r>
          </a:p>
          <a:p>
            <a:r>
              <a:rPr lang="es-ES" b="1"/>
              <a:t>   a bordo del buque.</a:t>
            </a:r>
            <a:endParaRPr lang="en-US" b="1"/>
          </a:p>
          <a:p>
            <a:endParaRPr lang="en-US">
              <a:latin typeface="Corbel" pitchFamily="34" charset="0"/>
            </a:endParaRPr>
          </a:p>
          <a:p>
            <a:r>
              <a:rPr lang="en-US">
                <a:latin typeface="Corbel" pitchFamily="34" charset="0"/>
              </a:rPr>
              <a:t> </a:t>
            </a:r>
            <a:endParaRPr lang="es-ES">
              <a:latin typeface="Corbel" pitchFamily="34" charset="0"/>
            </a:endParaRPr>
          </a:p>
        </p:txBody>
      </p:sp>
      <p:sp>
        <p:nvSpPr>
          <p:cNvPr id="76805" name="7 CuadroTexto"/>
          <p:cNvSpPr txBox="1">
            <a:spLocks noChangeArrowheads="1"/>
          </p:cNvSpPr>
          <p:nvPr/>
        </p:nvSpPr>
        <p:spPr bwMode="auto">
          <a:xfrm>
            <a:off x="0" y="6211888"/>
            <a:ext cx="7416800" cy="646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Sospechas  infundadas:  habilita a la reclama</a:t>
            </a:r>
            <a:r>
              <a:rPr lang="es-ES" b="1"/>
              <a:t>ción</a:t>
            </a:r>
            <a:r>
              <a:rPr lang="en-US" b="1"/>
              <a:t>  por perjuicio o d</a:t>
            </a:r>
            <a:r>
              <a:rPr lang="es-ES" b="1"/>
              <a:t>año</a:t>
            </a:r>
            <a:r>
              <a:rPr lang="en-US" b="1"/>
              <a:t> sufrido.</a:t>
            </a:r>
            <a:endParaRPr lang="es-ES" b="1"/>
          </a:p>
        </p:txBody>
      </p:sp>
      <p:sp>
        <p:nvSpPr>
          <p:cNvPr id="9" name="8 Abrir llave"/>
          <p:cNvSpPr/>
          <p:nvPr/>
        </p:nvSpPr>
        <p:spPr>
          <a:xfrm>
            <a:off x="2195513" y="3716338"/>
            <a:ext cx="431800" cy="22336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572000" y="260350"/>
            <a:ext cx="4572000" cy="3416300"/>
          </a:xfrm>
          <a:prstGeom prst="rect">
            <a:avLst/>
          </a:prstGeom>
          <a:ln w="28575">
            <a:noFill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Se dedica a la piratería;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b) Se dedica a la trata de esclavos;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c) Se utiliza para efectuar transmisiones no autorizadas, siempre que el Estado del pabellón del buque de guerra tenga jurisdicción con arreglo al artículo 109;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d) No tiene nacionalidad; 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e) Tiene en realidad la misma nacionalidad que el buque de guerra, aunque enarbole un pabellón extranjero o se niegue a izar su pabellón.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3708400" y="260350"/>
            <a:ext cx="1223963" cy="3168650"/>
          </a:xfrm>
          <a:prstGeom prst="leftBrace">
            <a:avLst>
              <a:gd name="adj1" fmla="val 8333"/>
              <a:gd name="adj2" fmla="val 693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6809" name="11 Rectángulo"/>
          <p:cNvSpPr>
            <a:spLocks noChangeArrowheads="1"/>
          </p:cNvSpPr>
          <p:nvPr/>
        </p:nvSpPr>
        <p:spPr bwMode="auto">
          <a:xfrm>
            <a:off x="250825" y="1196975"/>
            <a:ext cx="2808288" cy="922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 buque extranjero que no goce de completa inmunidad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3068960"/>
            <a:ext cx="6696744" cy="769441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Derecho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persecución</a:t>
            </a:r>
            <a:endParaRPr lang="es-E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2 CuadroTexto"/>
          <p:cNvSpPr txBox="1">
            <a:spLocks noChangeArrowheads="1"/>
          </p:cNvSpPr>
          <p:nvPr/>
        </p:nvSpPr>
        <p:spPr bwMode="auto">
          <a:xfrm>
            <a:off x="1979613" y="1844675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ART.111</a:t>
            </a:r>
            <a:endParaRPr lang="es-E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196975"/>
            <a:ext cx="9144000" cy="566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8850" name="1 Imagen" descr="http://www.laondadigital.info/laonda/LaOnda/101-200/159/images/A1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20938"/>
            <a:ext cx="7704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9388" y="1844675"/>
            <a:ext cx="8785225" cy="501332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8852" name="2 Imagen" descr="http://www.laondadigital.info/laonda/LaOnda/101-200/159/images/A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8100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3" name="8 CuadroTexto"/>
          <p:cNvSpPr txBox="1">
            <a:spLocks noChangeArrowheads="1"/>
          </p:cNvSpPr>
          <p:nvPr/>
        </p:nvSpPr>
        <p:spPr bwMode="auto">
          <a:xfrm>
            <a:off x="5364163" y="620713"/>
            <a:ext cx="2303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dobe Gothic Std B"/>
                <a:ea typeface="Adobe Gothic Std B"/>
                <a:cs typeface="Adobe Gothic Std B"/>
              </a:rPr>
              <a:t>VIARSA I</a:t>
            </a:r>
            <a:endParaRPr lang="es-ES" sz="40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78854" name="9 CuadroTexto"/>
          <p:cNvSpPr txBox="1">
            <a:spLocks noChangeArrowheads="1"/>
          </p:cNvSpPr>
          <p:nvPr/>
        </p:nvSpPr>
        <p:spPr bwMode="auto">
          <a:xfrm>
            <a:off x="4572000" y="476250"/>
            <a:ext cx="687388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dobe Gothic Std B"/>
                <a:ea typeface="Adobe Gothic Std B"/>
                <a:cs typeface="Adobe Gothic Std B"/>
              </a:rPr>
              <a:t>Caso</a:t>
            </a:r>
            <a:endParaRPr lang="es-ES" b="1">
              <a:latin typeface="Adobe Gothic Std B"/>
              <a:ea typeface="Adobe Gothic Std B"/>
              <a:cs typeface="Adobe Gothic Std 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CuadroTexto"/>
          <p:cNvSpPr txBox="1">
            <a:spLocks noChangeArrowheads="1"/>
          </p:cNvSpPr>
          <p:nvPr/>
        </p:nvSpPr>
        <p:spPr bwMode="auto">
          <a:xfrm>
            <a:off x="250825" y="0"/>
            <a:ext cx="5184775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dobe Gothic Std B"/>
                <a:ea typeface="Adobe Gothic Std B"/>
                <a:cs typeface="Adobe Gothic Std B"/>
              </a:rPr>
              <a:t>  Derecho de persecuci</a:t>
            </a:r>
            <a:r>
              <a:rPr lang="en-US" sz="3200" b="1">
                <a:latin typeface="Adobe Gothic Std B"/>
                <a:ea typeface="Adobe Gothic Std B"/>
                <a:cs typeface="Adobe Gothic Std B"/>
              </a:rPr>
              <a:t>ó</a:t>
            </a:r>
            <a:r>
              <a:rPr lang="en-US" sz="3200">
                <a:latin typeface="Adobe Gothic Std B"/>
                <a:ea typeface="Adobe Gothic Std B"/>
                <a:cs typeface="Adobe Gothic Std B"/>
              </a:rPr>
              <a:t>n</a:t>
            </a:r>
            <a:endParaRPr lang="es-ES" sz="32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79874" name="2 CuadroTexto"/>
          <p:cNvSpPr txBox="1">
            <a:spLocks noChangeArrowheads="1"/>
          </p:cNvSpPr>
          <p:nvPr/>
        </p:nvSpPr>
        <p:spPr bwMode="auto">
          <a:xfrm>
            <a:off x="7235825" y="188913"/>
            <a:ext cx="1439863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dobe Gothic Std B"/>
                <a:ea typeface="Adobe Gothic Std B"/>
                <a:cs typeface="Adobe Gothic Std B"/>
              </a:rPr>
              <a:t>  Art. 111</a:t>
            </a:r>
            <a:endParaRPr lang="es-ES" sz="20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79875" name="4 CuadroTexto"/>
          <p:cNvSpPr txBox="1">
            <a:spLocks noChangeArrowheads="1"/>
          </p:cNvSpPr>
          <p:nvPr/>
        </p:nvSpPr>
        <p:spPr bwMode="auto">
          <a:xfrm>
            <a:off x="0" y="2565400"/>
            <a:ext cx="2303463" cy="522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Requisitos</a:t>
            </a:r>
            <a:endParaRPr lang="es-ES" sz="2800" b="1"/>
          </a:p>
        </p:txBody>
      </p:sp>
      <p:sp>
        <p:nvSpPr>
          <p:cNvPr id="79876" name="5 CuadroTexto"/>
          <p:cNvSpPr txBox="1">
            <a:spLocks noChangeArrowheads="1"/>
          </p:cNvSpPr>
          <p:nvPr/>
        </p:nvSpPr>
        <p:spPr bwMode="auto">
          <a:xfrm>
            <a:off x="2484438" y="836613"/>
            <a:ext cx="6191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b="1"/>
              <a:t>Motivos fundados del Estado ribereño para creer que se ha cometido una  infracción  a  sus  leyes y reglamentos . </a:t>
            </a:r>
            <a:endParaRPr lang="es-ES" b="1"/>
          </a:p>
        </p:txBody>
      </p:sp>
      <p:sp>
        <p:nvSpPr>
          <p:cNvPr id="79877" name="6 CuadroTexto"/>
          <p:cNvSpPr txBox="1">
            <a:spLocks noChangeArrowheads="1"/>
          </p:cNvSpPr>
          <p:nvPr/>
        </p:nvSpPr>
        <p:spPr bwMode="auto">
          <a:xfrm>
            <a:off x="2484438" y="1916113"/>
            <a:ext cx="597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2) Inicio puede ser en A.I , Aguas Archipelágicas,   </a:t>
            </a:r>
          </a:p>
          <a:p>
            <a:r>
              <a:rPr lang="en-US" b="1"/>
              <a:t>    M.T,  Z.C  o ZEE .</a:t>
            </a:r>
          </a:p>
          <a:p>
            <a:r>
              <a:rPr lang="en-US" b="1"/>
              <a:t>    Cesa cuando ingresa al MT DE otro Estado. </a:t>
            </a:r>
            <a:endParaRPr lang="es-ES" b="1"/>
          </a:p>
        </p:txBody>
      </p:sp>
      <p:sp>
        <p:nvSpPr>
          <p:cNvPr id="79878" name="7 CuadroTexto"/>
          <p:cNvSpPr txBox="1">
            <a:spLocks noChangeArrowheads="1"/>
          </p:cNvSpPr>
          <p:nvPr/>
        </p:nvSpPr>
        <p:spPr bwMode="auto">
          <a:xfrm>
            <a:off x="2484438" y="3141663"/>
            <a:ext cx="59039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3) Buques de guerra, aeronaves militares o barcos  </a:t>
            </a:r>
          </a:p>
          <a:p>
            <a:r>
              <a:rPr lang="en-US" b="1"/>
              <a:t>    afectados al servicio  del gobierno.</a:t>
            </a:r>
            <a:endParaRPr lang="es-ES" b="1"/>
          </a:p>
        </p:txBody>
      </p:sp>
      <p:sp>
        <p:nvSpPr>
          <p:cNvPr id="79879" name="8 CuadroTexto"/>
          <p:cNvSpPr txBox="1">
            <a:spLocks noChangeArrowheads="1"/>
          </p:cNvSpPr>
          <p:nvPr/>
        </p:nvSpPr>
        <p:spPr bwMode="auto">
          <a:xfrm>
            <a:off x="2484438" y="4005263"/>
            <a:ext cx="52562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4) Previamente se debe emitir señal visual o  </a:t>
            </a:r>
          </a:p>
          <a:p>
            <a:r>
              <a:rPr lang="en-US" b="1"/>
              <a:t>    auditiva.</a:t>
            </a:r>
            <a:endParaRPr lang="es-ES" b="1"/>
          </a:p>
        </p:txBody>
      </p:sp>
      <p:sp>
        <p:nvSpPr>
          <p:cNvPr id="79880" name="9 CuadroTexto"/>
          <p:cNvSpPr txBox="1">
            <a:spLocks noChangeArrowheads="1"/>
          </p:cNvSpPr>
          <p:nvPr/>
        </p:nvSpPr>
        <p:spPr bwMode="auto">
          <a:xfrm>
            <a:off x="2987675" y="4941888"/>
            <a:ext cx="5594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5) Persecución ininterrumpida, </a:t>
            </a:r>
          </a:p>
          <a:p>
            <a:r>
              <a:rPr lang="en-US" b="1"/>
              <a:t>y debe cesar cuando llega al  M.T de otro  Estado.</a:t>
            </a:r>
            <a:endParaRPr lang="es-ES" b="1"/>
          </a:p>
        </p:txBody>
      </p:sp>
      <p:sp>
        <p:nvSpPr>
          <p:cNvPr id="79881" name="10 CuadroTexto"/>
          <p:cNvSpPr txBox="1">
            <a:spLocks noChangeArrowheads="1"/>
          </p:cNvSpPr>
          <p:nvPr/>
        </p:nvSpPr>
        <p:spPr bwMode="auto">
          <a:xfrm>
            <a:off x="6011863" y="5934075"/>
            <a:ext cx="26638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/>
              <a:t>VIARSA  I  -   </a:t>
            </a:r>
            <a:r>
              <a:rPr lang="en-US" sz="1400" b="1"/>
              <a:t>(27/08/03)</a:t>
            </a:r>
          </a:p>
          <a:p>
            <a:endParaRPr lang="en-US" b="1"/>
          </a:p>
          <a:p>
            <a:pPr>
              <a:buFont typeface="Wingdings" pitchFamily="2" charset="2"/>
              <a:buChar char="ü"/>
            </a:pPr>
            <a:r>
              <a:rPr lang="en-US" b="1"/>
              <a:t>MAYA V      -  </a:t>
            </a:r>
            <a:r>
              <a:rPr lang="en-US" sz="1400" b="1"/>
              <a:t>(23/03/04)</a:t>
            </a:r>
            <a:endParaRPr lang="es-ES" sz="1400" b="1"/>
          </a:p>
        </p:txBody>
      </p:sp>
      <p:sp>
        <p:nvSpPr>
          <p:cNvPr id="12" name="11 Elipse"/>
          <p:cNvSpPr/>
          <p:nvPr/>
        </p:nvSpPr>
        <p:spPr>
          <a:xfrm>
            <a:off x="5761038" y="5705475"/>
            <a:ext cx="3382962" cy="1152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" name="12 Imagen" descr="http://www.laondadigital.info/laonda/LaOnda/101-200/159/images/A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797152"/>
            <a:ext cx="35623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00113" y="909638"/>
            <a:ext cx="7991475" cy="60483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0898" name="1 Rectángulo"/>
          <p:cNvSpPr>
            <a:spLocks noChangeArrowheads="1"/>
          </p:cNvSpPr>
          <p:nvPr/>
        </p:nvSpPr>
        <p:spPr bwMode="auto">
          <a:xfrm>
            <a:off x="1116013" y="1700213"/>
            <a:ext cx="63182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Arial Narrow" pitchFamily="34" charset="0"/>
              </a:rPr>
              <a:t>La libertad de navegación;</a:t>
            </a:r>
          </a:p>
          <a:p>
            <a:r>
              <a:rPr lang="es-ES" sz="2800" b="1">
                <a:latin typeface="Arial Narrow" pitchFamily="34" charset="0"/>
              </a:rPr>
              <a:t>La libertad de sobrevuelo;</a:t>
            </a:r>
          </a:p>
          <a:p>
            <a:r>
              <a:rPr lang="es-ES" sz="2800" b="1">
                <a:latin typeface="Arial Narrow" pitchFamily="34" charset="0"/>
              </a:rPr>
              <a:t>La libertad de tender cables y tuberías submarinos;</a:t>
            </a:r>
          </a:p>
          <a:p>
            <a:r>
              <a:rPr lang="es-ES" sz="2800" b="1">
                <a:latin typeface="Arial Narrow" pitchFamily="34" charset="0"/>
              </a:rPr>
              <a:t>La libertad de construir islas artificiales y otras instalaciones permitidas por el derecho internacional;</a:t>
            </a:r>
          </a:p>
          <a:p>
            <a:r>
              <a:rPr lang="es-ES" sz="2800" b="1">
                <a:latin typeface="Arial Narrow" pitchFamily="34" charset="0"/>
              </a:rPr>
              <a:t>La libertad de pesca;</a:t>
            </a:r>
          </a:p>
          <a:p>
            <a:r>
              <a:rPr lang="es-ES" sz="2800" b="1">
                <a:latin typeface="Arial Narrow" pitchFamily="34" charset="0"/>
              </a:rPr>
              <a:t>La libertad de investigación científica.</a:t>
            </a:r>
          </a:p>
        </p:txBody>
      </p:sp>
      <p:sp>
        <p:nvSpPr>
          <p:cNvPr id="80899" name="2 CuadroTexto"/>
          <p:cNvSpPr txBox="1">
            <a:spLocks noChangeArrowheads="1"/>
          </p:cNvSpPr>
          <p:nvPr/>
        </p:nvSpPr>
        <p:spPr bwMode="auto">
          <a:xfrm>
            <a:off x="2051050" y="908050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dobe Gothic Std B"/>
                <a:ea typeface="Adobe Gothic Std B"/>
                <a:cs typeface="Adobe Gothic Std B"/>
              </a:rPr>
              <a:t>Libertades</a:t>
            </a:r>
            <a:endParaRPr lang="es-ES" sz="40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5014913" y="1725613"/>
            <a:ext cx="471487" cy="390525"/>
          </a:xfrm>
          <a:custGeom>
            <a:avLst/>
            <a:gdLst>
              <a:gd name="connsiteX0" fmla="*/ 117987 w 471948"/>
              <a:gd name="connsiteY0" fmla="*/ 132736 h 390833"/>
              <a:gd name="connsiteX1" fmla="*/ 58993 w 471948"/>
              <a:gd name="connsiteY1" fmla="*/ 368710 h 390833"/>
              <a:gd name="connsiteX2" fmla="*/ 471948 w 471948"/>
              <a:gd name="connsiteY2" fmla="*/ 0 h 390833"/>
              <a:gd name="connsiteX3" fmla="*/ 471948 w 471948"/>
              <a:gd name="connsiteY3" fmla="*/ 0 h 3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948" h="390833">
                <a:moveTo>
                  <a:pt x="117987" y="132736"/>
                </a:moveTo>
                <a:cubicBezTo>
                  <a:pt x="58993" y="261784"/>
                  <a:pt x="0" y="390833"/>
                  <a:pt x="58993" y="368710"/>
                </a:cubicBezTo>
                <a:cubicBezTo>
                  <a:pt x="117986" y="346587"/>
                  <a:pt x="471948" y="0"/>
                  <a:pt x="471948" y="0"/>
                </a:cubicBezTo>
                <a:lnTo>
                  <a:pt x="471948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Explosión 2"/>
          <p:cNvSpPr/>
          <p:nvPr/>
        </p:nvSpPr>
        <p:spPr>
          <a:xfrm>
            <a:off x="4500563" y="4365625"/>
            <a:ext cx="503237" cy="358775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Esta Libertad de sobrevuelo implica que todas las aeronaves de cualquier Estado tienen</a:t>
            </a:r>
            <a:endParaRPr lang="es-ES" sz="800"/>
          </a:p>
          <a:p>
            <a:pPr eaLnBrk="0" hangingPunct="0"/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derecho a sobrevolar la Alta Mar.</a:t>
            </a:r>
            <a:endParaRPr lang="es-ES"/>
          </a:p>
        </p:txBody>
      </p:sp>
      <p:sp>
        <p:nvSpPr>
          <p:cNvPr id="81922" name="2 CuadroTexto"/>
          <p:cNvSpPr txBox="1">
            <a:spLocks noChangeArrowheads="1"/>
          </p:cNvSpPr>
          <p:nvPr/>
        </p:nvSpPr>
        <p:spPr bwMode="auto">
          <a:xfrm>
            <a:off x="1763713" y="2636838"/>
            <a:ext cx="5903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Todas las aeronaves de los Estados  tienen derecho a sobrevolar en Alta Mar.</a:t>
            </a:r>
            <a:endParaRPr lang="es-ES" sz="2800" b="1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Esta Libertad de sobrevuelo implica que todas las aeronaves de cualquier Estado tienen</a:t>
            </a:r>
            <a:endParaRPr lang="es-ES" sz="800"/>
          </a:p>
          <a:p>
            <a:pPr eaLnBrk="0" hangingPunct="0"/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derecho a sobrevolar la Alta Mar.</a:t>
            </a:r>
            <a:endParaRPr lang="es-E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Esta Libertad de sobrevuelo implica que todas las aeronaves de cualquier Estado tienen</a:t>
            </a:r>
            <a:endParaRPr lang="es-ES" sz="800"/>
          </a:p>
          <a:p>
            <a:pPr eaLnBrk="0" hangingPunct="0"/>
            <a:r>
              <a:rPr lang="es-ES" sz="1600">
                <a:solidFill>
                  <a:srgbClr val="000000"/>
                </a:solidFill>
                <a:cs typeface="Times New Roman" pitchFamily="18" charset="0"/>
              </a:rPr>
              <a:t>derecho a sobrevolar la Alta Mar.</a:t>
            </a:r>
            <a:endParaRPr lang="es-ES"/>
          </a:p>
        </p:txBody>
      </p:sp>
      <p:sp>
        <p:nvSpPr>
          <p:cNvPr id="7" name="6 Arco"/>
          <p:cNvSpPr/>
          <p:nvPr/>
        </p:nvSpPr>
        <p:spPr>
          <a:xfrm flipV="1">
            <a:off x="1619250" y="-603250"/>
            <a:ext cx="6553200" cy="5688013"/>
          </a:xfrm>
          <a:prstGeom prst="arc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1926" name="8 Imagen" descr="PLUNA 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76250"/>
            <a:ext cx="4394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5 Rectángulo"/>
          <p:cNvSpPr>
            <a:spLocks noChangeArrowheads="1"/>
          </p:cNvSpPr>
          <p:nvPr/>
        </p:nvSpPr>
        <p:spPr bwMode="auto">
          <a:xfrm>
            <a:off x="1258888" y="692150"/>
            <a:ext cx="6297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 b="1">
                <a:latin typeface="Arial Narrow" pitchFamily="34" charset="0"/>
              </a:rPr>
              <a:t>La libertad de sobrevuelo</a:t>
            </a:r>
            <a:endParaRPr lang="es-ES" sz="4800">
              <a:latin typeface="Corbe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56100" y="333375"/>
            <a:ext cx="7207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140200" y="2133600"/>
            <a:ext cx="21605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30" name="11 CuadroTexto"/>
          <p:cNvSpPr txBox="1">
            <a:spLocks noChangeArrowheads="1"/>
          </p:cNvSpPr>
          <p:nvPr/>
        </p:nvSpPr>
        <p:spPr bwMode="auto">
          <a:xfrm>
            <a:off x="323850" y="5229225"/>
            <a:ext cx="86407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Convención/82 no se refiere expresamente, salvo la mención en el art. 87      1.b) y en caso de piratería aérea por el art. 106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0825" y="188913"/>
            <a:ext cx="6481763" cy="936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946" name="1 Rectángulo"/>
          <p:cNvSpPr>
            <a:spLocks noChangeArrowheads="1"/>
          </p:cNvSpPr>
          <p:nvPr/>
        </p:nvSpPr>
        <p:spPr bwMode="auto">
          <a:xfrm>
            <a:off x="250825" y="260350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La  libertad  de tender cables y tuberías submarinos.</a:t>
            </a:r>
            <a:endParaRPr lang="es-ES" sz="2400">
              <a:solidFill>
                <a:schemeClr val="bg1"/>
              </a:solidFill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82947" name="3 Rectángulo"/>
          <p:cNvSpPr>
            <a:spLocks noChangeArrowheads="1"/>
          </p:cNvSpPr>
          <p:nvPr/>
        </p:nvSpPr>
        <p:spPr bwMode="auto">
          <a:xfrm>
            <a:off x="323850" y="1268413"/>
            <a:ext cx="7848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i="1"/>
              <a:t>Artículo 112</a:t>
            </a:r>
          </a:p>
          <a:p>
            <a:r>
              <a:rPr lang="es-ES" sz="2400" i="1"/>
              <a:t>Derecho a tender cables y tuberías submarinos</a:t>
            </a:r>
          </a:p>
          <a:p>
            <a:endParaRPr lang="es-ES" sz="2400" i="1"/>
          </a:p>
          <a:p>
            <a:r>
              <a:rPr lang="es-ES" sz="2400"/>
              <a:t>1. Todos los Estados tienen derecho a tender cables y tuberías submarinos en el lecho de la alta mar más allá de la plataforma continental.</a:t>
            </a:r>
          </a:p>
          <a:p>
            <a:endParaRPr lang="es-ES"/>
          </a:p>
        </p:txBody>
      </p:sp>
      <p:sp>
        <p:nvSpPr>
          <p:cNvPr id="82948" name="4 CuadroTexto"/>
          <p:cNvSpPr txBox="1">
            <a:spLocks noChangeArrowheads="1"/>
          </p:cNvSpPr>
          <p:nvPr/>
        </p:nvSpPr>
        <p:spPr bwMode="auto">
          <a:xfrm>
            <a:off x="7092950" y="6207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Arts.112  al  115</a:t>
            </a:r>
            <a:endParaRPr lang="es-ES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82949" name="8 CuadroTexto"/>
          <p:cNvSpPr txBox="1">
            <a:spLocks noChangeArrowheads="1"/>
          </p:cNvSpPr>
          <p:nvPr/>
        </p:nvSpPr>
        <p:spPr bwMode="auto">
          <a:xfrm>
            <a:off x="6948488" y="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Corbel" pitchFamily="34" charset="0"/>
              </a:rPr>
              <a:t>     Conv./82</a:t>
            </a:r>
            <a:endParaRPr lang="es-ES" sz="2400" b="1" i="1">
              <a:latin typeface="Corbe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840538" y="0"/>
            <a:ext cx="2303462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951" name="Rectangle 1"/>
          <p:cNvSpPr>
            <a:spLocks noChangeArrowheads="1"/>
          </p:cNvSpPr>
          <p:nvPr/>
        </p:nvSpPr>
        <p:spPr bwMode="auto">
          <a:xfrm>
            <a:off x="611188" y="3848100"/>
            <a:ext cx="8532812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Los Estados dictarán las leyes y reglamentos pertinentes para imponer sanciones en caso de infracciones por deterioros  o rupturas causadas intencionalmente o por negligencia.</a:t>
            </a:r>
          </a:p>
          <a:p>
            <a:endParaRPr lang="es-ES" sz="2000" b="1"/>
          </a:p>
          <a:p>
            <a:r>
              <a:rPr lang="es-ES" sz="2000" b="1"/>
              <a:t> </a:t>
            </a:r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611188" y="5594350"/>
            <a:ext cx="7421562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/>
              <a:t>Indemnización por pérdidas causadas al tratar de prevenir</a:t>
            </a:r>
          </a:p>
          <a:p>
            <a:pPr eaLnBrk="0" hangingPunct="0"/>
            <a:r>
              <a:rPr lang="es-ES" sz="2000" b="1"/>
              <a:t>daños a cables o tuberías submarinos.</a:t>
            </a:r>
          </a:p>
          <a:p>
            <a:pPr eaLnBrk="0" hangingPunct="0"/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2 CuadroTexto"/>
          <p:cNvSpPr txBox="1">
            <a:spLocks noChangeArrowheads="1"/>
          </p:cNvSpPr>
          <p:nvPr/>
        </p:nvSpPr>
        <p:spPr bwMode="auto">
          <a:xfrm>
            <a:off x="611188" y="2708275"/>
            <a:ext cx="8137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Asamblea General (LX) Resol. 68/70  </a:t>
            </a:r>
          </a:p>
          <a:p>
            <a:r>
              <a:rPr lang="en-US" sz="2800" b="1"/>
              <a:t>“</a:t>
            </a:r>
            <a:r>
              <a:rPr lang="es-ES" sz="2800" b="1" u="sng"/>
              <a:t> Los oc</a:t>
            </a:r>
            <a:r>
              <a:rPr lang="es-ES" sz="2800" b="1" u="sng">
                <a:latin typeface="Calibri" pitchFamily="34" charset="0"/>
              </a:rPr>
              <a:t>é</a:t>
            </a:r>
            <a:r>
              <a:rPr lang="es-ES" sz="2800" b="1" u="sng"/>
              <a:t>anos y el derecho del mar”</a:t>
            </a:r>
            <a:endParaRPr lang="es-ES" sz="1400"/>
          </a:p>
          <a:p>
            <a:r>
              <a:rPr lang="en-US" sz="2800" b="1"/>
              <a:t>   </a:t>
            </a:r>
            <a:endParaRPr lang="es-ES" sz="2800" b="1"/>
          </a:p>
        </p:txBody>
      </p:sp>
      <p:sp>
        <p:nvSpPr>
          <p:cNvPr id="83970" name="3 CuadroTexto"/>
          <p:cNvSpPr txBox="1">
            <a:spLocks noChangeArrowheads="1"/>
          </p:cNvSpPr>
          <p:nvPr/>
        </p:nvSpPr>
        <p:spPr bwMode="auto">
          <a:xfrm>
            <a:off x="1476375" y="765175"/>
            <a:ext cx="5688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>
                <a:latin typeface="Adobe Gothic Std B"/>
                <a:ea typeface="Adobe Gothic Std B"/>
                <a:cs typeface="Adobe Gothic Std B"/>
              </a:rPr>
              <a:t>SOBRE TENDIDO DE CABLES  </a:t>
            </a:r>
          </a:p>
          <a:p>
            <a:r>
              <a:rPr lang="en-US" sz="2800">
                <a:latin typeface="Adobe Gothic Std B"/>
                <a:ea typeface="Adobe Gothic Std B"/>
                <a:cs typeface="Adobe Gothic Std B"/>
              </a:rPr>
              <a:t>           Y FIBRAS ÓPTICAS.</a:t>
            </a:r>
            <a:endParaRPr lang="es-ES" sz="28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35896" y="4725144"/>
            <a:ext cx="3842719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/>
              <a:t>Par.  141- 142 - 144 </a:t>
            </a:r>
            <a:endParaRPr lang="es-ES" sz="3200" b="1">
              <a:latin typeface="Corbel" pitchFamily="34" charset="0"/>
            </a:endParaRPr>
          </a:p>
        </p:txBody>
      </p:sp>
      <p:sp>
        <p:nvSpPr>
          <p:cNvPr id="6" name="5 Flecha doblada"/>
          <p:cNvSpPr/>
          <p:nvPr/>
        </p:nvSpPr>
        <p:spPr>
          <a:xfrm flipV="1">
            <a:off x="1835150" y="4149725"/>
            <a:ext cx="1081088" cy="1079500"/>
          </a:xfrm>
          <a:prstGeom prst="ben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404813"/>
            <a:ext cx="8424863" cy="626427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4994" name="3 Rectángulo"/>
          <p:cNvSpPr>
            <a:spLocks noChangeArrowheads="1"/>
          </p:cNvSpPr>
          <p:nvPr/>
        </p:nvSpPr>
        <p:spPr bwMode="auto">
          <a:xfrm>
            <a:off x="1331913" y="260350"/>
            <a:ext cx="68008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dobe Gothic Std B"/>
                <a:ea typeface="Adobe Gothic Std B"/>
                <a:cs typeface="Adobe Gothic Std B"/>
              </a:rPr>
              <a:t>TENDIDO DE CABLES Y FIBRAS ÓPTICAS   - MAPA MUNDIAL</a:t>
            </a:r>
            <a:endParaRPr lang="es-ES">
              <a:latin typeface="Corbel" pitchFamily="34" charset="0"/>
            </a:endParaRPr>
          </a:p>
        </p:txBody>
      </p:sp>
      <p:pic>
        <p:nvPicPr>
          <p:cNvPr id="84995" name="1 Imagen" descr="mapa fibras optica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207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ble-submarino-colombi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83280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781050" y="169863"/>
            <a:ext cx="7591425" cy="6407150"/>
          </a:xfrm>
          <a:custGeom>
            <a:avLst/>
            <a:gdLst>
              <a:gd name="connsiteX0" fmla="*/ 0 w 7590503"/>
              <a:gd name="connsiteY0" fmla="*/ 317090 h 6408174"/>
              <a:gd name="connsiteX1" fmla="*/ 1873045 w 7590503"/>
              <a:gd name="connsiteY1" fmla="*/ 449825 h 6408174"/>
              <a:gd name="connsiteX2" fmla="*/ 265470 w 7590503"/>
              <a:gd name="connsiteY2" fmla="*/ 1069258 h 6408174"/>
              <a:gd name="connsiteX3" fmla="*/ 1902541 w 7590503"/>
              <a:gd name="connsiteY3" fmla="*/ 1172496 h 6408174"/>
              <a:gd name="connsiteX4" fmla="*/ 855406 w 7590503"/>
              <a:gd name="connsiteY4" fmla="*/ 199103 h 6408174"/>
              <a:gd name="connsiteX5" fmla="*/ 1681316 w 7590503"/>
              <a:gd name="connsiteY5" fmla="*/ 2367116 h 6408174"/>
              <a:gd name="connsiteX6" fmla="*/ 1843548 w 7590503"/>
              <a:gd name="connsiteY6" fmla="*/ 1777180 h 6408174"/>
              <a:gd name="connsiteX7" fmla="*/ 1061883 w 7590503"/>
              <a:gd name="connsiteY7" fmla="*/ 2381864 h 6408174"/>
              <a:gd name="connsiteX8" fmla="*/ 3333135 w 7590503"/>
              <a:gd name="connsiteY8" fmla="*/ 5021825 h 6408174"/>
              <a:gd name="connsiteX9" fmla="*/ 2772696 w 7590503"/>
              <a:gd name="connsiteY9" fmla="*/ 4048432 h 6408174"/>
              <a:gd name="connsiteX10" fmla="*/ 2521974 w 7590503"/>
              <a:gd name="connsiteY10" fmla="*/ 4490883 h 6408174"/>
              <a:gd name="connsiteX11" fmla="*/ 4940709 w 7590503"/>
              <a:gd name="connsiteY11" fmla="*/ 5405283 h 6408174"/>
              <a:gd name="connsiteX12" fmla="*/ 4704735 w 7590503"/>
              <a:gd name="connsiteY12" fmla="*/ 5036574 h 6408174"/>
              <a:gd name="connsiteX13" fmla="*/ 4247535 w 7590503"/>
              <a:gd name="connsiteY13" fmla="*/ 5405283 h 6408174"/>
              <a:gd name="connsiteX14" fmla="*/ 4041058 w 7590503"/>
              <a:gd name="connsiteY14" fmla="*/ 4372896 h 6408174"/>
              <a:gd name="connsiteX15" fmla="*/ 7093974 w 7590503"/>
              <a:gd name="connsiteY15" fmla="*/ 5479025 h 6408174"/>
              <a:gd name="connsiteX16" fmla="*/ 7020232 w 7590503"/>
              <a:gd name="connsiteY16" fmla="*/ 6304935 h 6408174"/>
              <a:gd name="connsiteX17" fmla="*/ 5545393 w 7590503"/>
              <a:gd name="connsiteY17" fmla="*/ 4859593 h 6408174"/>
              <a:gd name="connsiteX18" fmla="*/ 5545393 w 7590503"/>
              <a:gd name="connsiteY18" fmla="*/ 4859593 h 640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90503" h="6408174">
                <a:moveTo>
                  <a:pt x="0" y="317090"/>
                </a:moveTo>
                <a:cubicBezTo>
                  <a:pt x="914400" y="320777"/>
                  <a:pt x="1828800" y="324464"/>
                  <a:pt x="1873045" y="449825"/>
                </a:cubicBezTo>
                <a:cubicBezTo>
                  <a:pt x="1917290" y="575186"/>
                  <a:pt x="260554" y="948813"/>
                  <a:pt x="265470" y="1069258"/>
                </a:cubicBezTo>
                <a:cubicBezTo>
                  <a:pt x="270386" y="1189703"/>
                  <a:pt x="1804218" y="1317522"/>
                  <a:pt x="1902541" y="1172496"/>
                </a:cubicBezTo>
                <a:cubicBezTo>
                  <a:pt x="2000864" y="1027470"/>
                  <a:pt x="892277" y="0"/>
                  <a:pt x="855406" y="199103"/>
                </a:cubicBezTo>
                <a:cubicBezTo>
                  <a:pt x="818535" y="398206"/>
                  <a:pt x="1516626" y="2104103"/>
                  <a:pt x="1681316" y="2367116"/>
                </a:cubicBezTo>
                <a:cubicBezTo>
                  <a:pt x="1846006" y="2630129"/>
                  <a:pt x="1946787" y="1774722"/>
                  <a:pt x="1843548" y="1777180"/>
                </a:cubicBezTo>
                <a:cubicBezTo>
                  <a:pt x="1740309" y="1779638"/>
                  <a:pt x="813619" y="1841090"/>
                  <a:pt x="1061883" y="2381864"/>
                </a:cubicBezTo>
                <a:cubicBezTo>
                  <a:pt x="1310148" y="2922638"/>
                  <a:pt x="3048000" y="4744064"/>
                  <a:pt x="3333135" y="5021825"/>
                </a:cubicBezTo>
                <a:cubicBezTo>
                  <a:pt x="3618270" y="5299586"/>
                  <a:pt x="2907889" y="4136922"/>
                  <a:pt x="2772696" y="4048432"/>
                </a:cubicBezTo>
                <a:cubicBezTo>
                  <a:pt x="2637503" y="3959942"/>
                  <a:pt x="2160639" y="4264741"/>
                  <a:pt x="2521974" y="4490883"/>
                </a:cubicBezTo>
                <a:cubicBezTo>
                  <a:pt x="2883310" y="4717025"/>
                  <a:pt x="4576916" y="5314335"/>
                  <a:pt x="4940709" y="5405283"/>
                </a:cubicBezTo>
                <a:cubicBezTo>
                  <a:pt x="5304502" y="5496231"/>
                  <a:pt x="4820264" y="5036574"/>
                  <a:pt x="4704735" y="5036574"/>
                </a:cubicBezTo>
                <a:cubicBezTo>
                  <a:pt x="4589206" y="5036574"/>
                  <a:pt x="4358148" y="5515896"/>
                  <a:pt x="4247535" y="5405283"/>
                </a:cubicBezTo>
                <a:cubicBezTo>
                  <a:pt x="4136922" y="5294670"/>
                  <a:pt x="3566652" y="4360606"/>
                  <a:pt x="4041058" y="4372896"/>
                </a:cubicBezTo>
                <a:cubicBezTo>
                  <a:pt x="4515464" y="4385186"/>
                  <a:pt x="6597445" y="5157019"/>
                  <a:pt x="7093974" y="5479025"/>
                </a:cubicBezTo>
                <a:cubicBezTo>
                  <a:pt x="7590503" y="5801032"/>
                  <a:pt x="7278329" y="6408174"/>
                  <a:pt x="7020232" y="6304935"/>
                </a:cubicBezTo>
                <a:cubicBezTo>
                  <a:pt x="6762135" y="6201696"/>
                  <a:pt x="5545393" y="4859593"/>
                  <a:pt x="5545393" y="4859593"/>
                </a:cubicBezTo>
                <a:lnTo>
                  <a:pt x="5545393" y="4859593"/>
                </a:lnTo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3276600" y="1484313"/>
            <a:ext cx="3382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Adobe Gothic Std B"/>
                <a:ea typeface="Adobe Gothic Std B"/>
                <a:cs typeface="Adobe Gothic Std B"/>
              </a:rPr>
              <a:t>Z E E</a:t>
            </a:r>
            <a:endParaRPr lang="es-ES" sz="6000" b="1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827088" y="2852738"/>
            <a:ext cx="72009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ZONA ECONOMICA EXCLUSIVA</a:t>
            </a:r>
            <a:endParaRPr lang="es-E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1 Imagen" descr="http://i0.wp.com/alt1040.com/files/2011/07/Africa-cables.jpg?resize=800%2C7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38163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2 Rectángulo"/>
          <p:cNvSpPr>
            <a:spLocks noChangeArrowheads="1"/>
          </p:cNvSpPr>
          <p:nvPr/>
        </p:nvSpPr>
        <p:spPr bwMode="auto">
          <a:xfrm>
            <a:off x="1547813" y="5661025"/>
            <a:ext cx="6048375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Adobe Gothic Std B"/>
                <a:ea typeface="Adobe Gothic Std B"/>
                <a:cs typeface="Adobe Gothic Std B"/>
                <a:hlinkClick r:id="rId4"/>
              </a:rPr>
              <a:t>mapa de cables submarinos</a:t>
            </a:r>
            <a:r>
              <a:rPr lang="es-ES" sz="2800">
                <a:latin typeface="Adobe Gothic Std B"/>
                <a:ea typeface="Adobe Gothic Std B"/>
                <a:cs typeface="Adobe Gothic Std B"/>
              </a:rPr>
              <a:t> de </a:t>
            </a:r>
            <a:r>
              <a:rPr lang="es-ES" sz="2800" u="sng">
                <a:latin typeface="Adobe Gothic Std B"/>
                <a:ea typeface="Adobe Gothic Std B"/>
                <a:cs typeface="Adobe Gothic Std B"/>
                <a:hlinkClick r:id="rId5"/>
              </a:rPr>
              <a:t>Greg Mahlknecht</a:t>
            </a:r>
            <a:r>
              <a:rPr lang="es-ES" sz="2800">
                <a:latin typeface="Adobe Gothic Std B"/>
                <a:ea typeface="Adobe Gothic Std B"/>
                <a:cs typeface="Adobe Gothic Std B"/>
              </a:rPr>
              <a:t>,</a:t>
            </a:r>
          </a:p>
        </p:txBody>
      </p:sp>
      <p:sp>
        <p:nvSpPr>
          <p:cNvPr id="86019" name="3 CuadroTexto"/>
          <p:cNvSpPr txBox="1">
            <a:spLocks noChangeArrowheads="1"/>
          </p:cNvSpPr>
          <p:nvPr/>
        </p:nvSpPr>
        <p:spPr bwMode="auto">
          <a:xfrm>
            <a:off x="4500563" y="1125538"/>
            <a:ext cx="2754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De  interés !! </a:t>
            </a:r>
            <a:endParaRPr lang="es-ES" sz="3200" b="1"/>
          </a:p>
        </p:txBody>
      </p:sp>
      <p:sp>
        <p:nvSpPr>
          <p:cNvPr id="5" name="4 Forma libre"/>
          <p:cNvSpPr/>
          <p:nvPr/>
        </p:nvSpPr>
        <p:spPr>
          <a:xfrm rot="1337245">
            <a:off x="7400925" y="900113"/>
            <a:ext cx="533400" cy="874712"/>
          </a:xfrm>
          <a:custGeom>
            <a:avLst/>
            <a:gdLst>
              <a:gd name="connsiteX0" fmla="*/ 76200 w 533400"/>
              <a:gd name="connsiteY0" fmla="*/ 294967 h 875070"/>
              <a:gd name="connsiteX1" fmla="*/ 76200 w 533400"/>
              <a:gd name="connsiteY1" fmla="*/ 825909 h 875070"/>
              <a:gd name="connsiteX2" fmla="*/ 533400 w 533400"/>
              <a:gd name="connsiteY2" fmla="*/ 0 h 875070"/>
              <a:gd name="connsiteX3" fmla="*/ 533400 w 533400"/>
              <a:gd name="connsiteY3" fmla="*/ 0 h 87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875070">
                <a:moveTo>
                  <a:pt x="76200" y="294967"/>
                </a:moveTo>
                <a:cubicBezTo>
                  <a:pt x="38100" y="585018"/>
                  <a:pt x="0" y="875070"/>
                  <a:pt x="76200" y="825909"/>
                </a:cubicBezTo>
                <a:cubicBezTo>
                  <a:pt x="152400" y="776748"/>
                  <a:pt x="533400" y="0"/>
                  <a:pt x="533400" y="0"/>
                </a:cubicBezTo>
                <a:lnTo>
                  <a:pt x="53340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1 Rectángulo"/>
          <p:cNvSpPr>
            <a:spLocks noChangeArrowheads="1"/>
          </p:cNvSpPr>
          <p:nvPr/>
        </p:nvSpPr>
        <p:spPr bwMode="auto">
          <a:xfrm>
            <a:off x="1403350" y="2852738"/>
            <a:ext cx="6624638" cy="159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d) Libertad de construir islas artificiales y otras instalaciones permitidas por el derecho internacional, con sujeción a las disposiciones de la Parte VI;</a:t>
            </a:r>
          </a:p>
        </p:txBody>
      </p:sp>
      <p:sp>
        <p:nvSpPr>
          <p:cNvPr id="87042" name="2 Rectángulo"/>
          <p:cNvSpPr>
            <a:spLocks noChangeArrowheads="1"/>
          </p:cNvSpPr>
          <p:nvPr/>
        </p:nvSpPr>
        <p:spPr bwMode="auto">
          <a:xfrm>
            <a:off x="971550" y="1628775"/>
            <a:ext cx="741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 i="1"/>
              <a:t>Artículo 87</a:t>
            </a:r>
          </a:p>
          <a:p>
            <a:r>
              <a:rPr lang="es-ES" sz="2000" b="1" i="1"/>
              <a:t>Libertad de la alta mar</a:t>
            </a:r>
          </a:p>
          <a:p>
            <a:endParaRPr lang="es-ES" sz="2000" b="1"/>
          </a:p>
        </p:txBody>
      </p:sp>
      <p:sp>
        <p:nvSpPr>
          <p:cNvPr id="5" name="4 Forma libre"/>
          <p:cNvSpPr/>
          <p:nvPr/>
        </p:nvSpPr>
        <p:spPr>
          <a:xfrm>
            <a:off x="539750" y="4249738"/>
            <a:ext cx="8601075" cy="2463800"/>
          </a:xfrm>
          <a:custGeom>
            <a:avLst/>
            <a:gdLst>
              <a:gd name="connsiteX0" fmla="*/ 0 w 8601856"/>
              <a:gd name="connsiteY0" fmla="*/ 2031168 h 2463385"/>
              <a:gd name="connsiteX1" fmla="*/ 1783829 w 8601856"/>
              <a:gd name="connsiteY1" fmla="*/ 2016178 h 2463385"/>
              <a:gd name="connsiteX2" fmla="*/ 614597 w 8601856"/>
              <a:gd name="connsiteY2" fmla="*/ 1596453 h 2463385"/>
              <a:gd name="connsiteX3" fmla="*/ 1034321 w 8601856"/>
              <a:gd name="connsiteY3" fmla="*/ 2211050 h 2463385"/>
              <a:gd name="connsiteX4" fmla="*/ 2968052 w 8601856"/>
              <a:gd name="connsiteY4" fmla="*/ 2241030 h 2463385"/>
              <a:gd name="connsiteX5" fmla="*/ 2968052 w 8601856"/>
              <a:gd name="connsiteY5" fmla="*/ 1746355 h 2463385"/>
              <a:gd name="connsiteX6" fmla="*/ 2788170 w 8601856"/>
              <a:gd name="connsiteY6" fmla="*/ 2076138 h 2463385"/>
              <a:gd name="connsiteX7" fmla="*/ 6295869 w 8601856"/>
              <a:gd name="connsiteY7" fmla="*/ 2271010 h 2463385"/>
              <a:gd name="connsiteX8" fmla="*/ 3612629 w 8601856"/>
              <a:gd name="connsiteY8" fmla="*/ 1926237 h 2463385"/>
              <a:gd name="connsiteX9" fmla="*/ 6955436 w 8601856"/>
              <a:gd name="connsiteY9" fmla="*/ 1866276 h 2463385"/>
              <a:gd name="connsiteX10" fmla="*/ 5066675 w 8601856"/>
              <a:gd name="connsiteY10" fmla="*/ 2300991 h 2463385"/>
              <a:gd name="connsiteX11" fmla="*/ 8139659 w 8601856"/>
              <a:gd name="connsiteY11" fmla="*/ 891915 h 2463385"/>
              <a:gd name="connsiteX12" fmla="*/ 7839856 w 8601856"/>
              <a:gd name="connsiteY12" fmla="*/ 67456 h 2463385"/>
              <a:gd name="connsiteX13" fmla="*/ 8094688 w 8601856"/>
              <a:gd name="connsiteY13" fmla="*/ 1296650 h 2463385"/>
              <a:gd name="connsiteX14" fmla="*/ 7135318 w 8601856"/>
              <a:gd name="connsiteY14" fmla="*/ 1191719 h 2463385"/>
              <a:gd name="connsiteX15" fmla="*/ 7120328 w 8601856"/>
              <a:gd name="connsiteY15" fmla="*/ 1176728 h 24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01856" h="2463385">
                <a:moveTo>
                  <a:pt x="0" y="2031168"/>
                </a:moveTo>
                <a:cubicBezTo>
                  <a:pt x="840698" y="2059899"/>
                  <a:pt x="1681396" y="2088631"/>
                  <a:pt x="1783829" y="2016178"/>
                </a:cubicBezTo>
                <a:cubicBezTo>
                  <a:pt x="1886262" y="1943726"/>
                  <a:pt x="739515" y="1563974"/>
                  <a:pt x="614597" y="1596453"/>
                </a:cubicBezTo>
                <a:cubicBezTo>
                  <a:pt x="489679" y="1628932"/>
                  <a:pt x="642079" y="2103621"/>
                  <a:pt x="1034321" y="2211050"/>
                </a:cubicBezTo>
                <a:cubicBezTo>
                  <a:pt x="1426563" y="2318479"/>
                  <a:pt x="2645764" y="2318479"/>
                  <a:pt x="2968052" y="2241030"/>
                </a:cubicBezTo>
                <a:cubicBezTo>
                  <a:pt x="3290340" y="2163581"/>
                  <a:pt x="2998032" y="1773837"/>
                  <a:pt x="2968052" y="1746355"/>
                </a:cubicBezTo>
                <a:cubicBezTo>
                  <a:pt x="2938072" y="1718873"/>
                  <a:pt x="2233534" y="1988695"/>
                  <a:pt x="2788170" y="2076138"/>
                </a:cubicBezTo>
                <a:cubicBezTo>
                  <a:pt x="3342806" y="2163581"/>
                  <a:pt x="6158459" y="2295993"/>
                  <a:pt x="6295869" y="2271010"/>
                </a:cubicBezTo>
                <a:cubicBezTo>
                  <a:pt x="6433279" y="2246027"/>
                  <a:pt x="3502701" y="1993693"/>
                  <a:pt x="3612629" y="1926237"/>
                </a:cubicBezTo>
                <a:cubicBezTo>
                  <a:pt x="3722557" y="1858781"/>
                  <a:pt x="6713095" y="1803817"/>
                  <a:pt x="6955436" y="1866276"/>
                </a:cubicBezTo>
                <a:cubicBezTo>
                  <a:pt x="7197777" y="1928735"/>
                  <a:pt x="4869305" y="2463385"/>
                  <a:pt x="5066675" y="2300991"/>
                </a:cubicBezTo>
                <a:cubicBezTo>
                  <a:pt x="5264046" y="2138598"/>
                  <a:pt x="7677462" y="1264171"/>
                  <a:pt x="8139659" y="891915"/>
                </a:cubicBezTo>
                <a:cubicBezTo>
                  <a:pt x="8601856" y="519659"/>
                  <a:pt x="7847351" y="0"/>
                  <a:pt x="7839856" y="67456"/>
                </a:cubicBezTo>
                <a:cubicBezTo>
                  <a:pt x="7832361" y="134912"/>
                  <a:pt x="8212111" y="1109273"/>
                  <a:pt x="8094688" y="1296650"/>
                </a:cubicBezTo>
                <a:cubicBezTo>
                  <a:pt x="7977265" y="1484027"/>
                  <a:pt x="7297711" y="1211706"/>
                  <a:pt x="7135318" y="1191719"/>
                </a:cubicBezTo>
                <a:cubicBezTo>
                  <a:pt x="6972925" y="1171732"/>
                  <a:pt x="7046626" y="1174230"/>
                  <a:pt x="7120328" y="1176728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27088" y="620713"/>
            <a:ext cx="7561262" cy="5842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Libertad de construir islas artificiales </a:t>
            </a:r>
            <a:endParaRPr lang="es-E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CuadroTexto"/>
          <p:cNvSpPr txBox="1">
            <a:spLocks noChangeArrowheads="1"/>
          </p:cNvSpPr>
          <p:nvPr/>
        </p:nvSpPr>
        <p:spPr bwMode="auto">
          <a:xfrm>
            <a:off x="250825" y="404813"/>
            <a:ext cx="619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dobe Gothic Std B"/>
                <a:ea typeface="Adobe Gothic Std B"/>
                <a:cs typeface="Adobe Gothic Std B"/>
              </a:rPr>
              <a:t>Libertad de pesca</a:t>
            </a:r>
            <a:endParaRPr lang="es-ES" sz="40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913" y="1412875"/>
            <a:ext cx="7272337" cy="5016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SECCIÓN 2. CONSERVACIÓN Y ADMINISTRACIÓN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DE LOS RECURSOS VIVOS EN LA ALTA MAR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i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i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latin typeface="Arial" pitchFamily="34" charset="0"/>
                <a:cs typeface="Arial" pitchFamily="34" charset="0"/>
              </a:rPr>
              <a:t>Derecho de pesca en la alta mar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u="sng" dirty="0">
                <a:latin typeface="Arial" pitchFamily="34" charset="0"/>
                <a:cs typeface="Arial" pitchFamily="34" charset="0"/>
              </a:rPr>
              <a:t>Todos los Estados tienen derecho a que sus nacionales se dediquen a la pesca en la alta mar con sujeción 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u="sng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Sus obligaciones convencionales;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b)    Los derechos y deberes así como los intereses de los Estados ribereños que se estipulan, entre otras disposiciones, en el párrafo 2 del artículo 63 y en los artículos 64 a 67; 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c)   Las disposiciones de esta sección.</a:t>
            </a:r>
          </a:p>
        </p:txBody>
      </p:sp>
      <p:sp>
        <p:nvSpPr>
          <p:cNvPr id="88067" name="5 Rectángulo"/>
          <p:cNvSpPr>
            <a:spLocks noChangeArrowheads="1"/>
          </p:cNvSpPr>
          <p:nvPr/>
        </p:nvSpPr>
        <p:spPr bwMode="auto">
          <a:xfrm>
            <a:off x="6948488" y="4048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i="1">
                <a:latin typeface="Adobe Gothic Std B"/>
                <a:ea typeface="Adobe Gothic Std B"/>
                <a:cs typeface="Adobe Gothic Std B"/>
              </a:rPr>
              <a:t>Artículo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 Rectángulo"/>
          <p:cNvSpPr>
            <a:spLocks noChangeArrowheads="1"/>
          </p:cNvSpPr>
          <p:nvPr/>
        </p:nvSpPr>
        <p:spPr bwMode="auto">
          <a:xfrm>
            <a:off x="900113" y="260350"/>
            <a:ext cx="7127875" cy="4900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Artículo 257</a:t>
            </a:r>
          </a:p>
          <a:p>
            <a:endParaRPr lang="es-ES" sz="2400" b="1" i="1"/>
          </a:p>
          <a:p>
            <a:r>
              <a:rPr lang="es-ES" sz="2800" b="1" i="1" u="sng"/>
              <a:t>Investigación científica marina</a:t>
            </a:r>
            <a:r>
              <a:rPr lang="es-ES" sz="2400" b="1" i="1"/>
              <a:t>  en la columna de agua más allá de los límites de la zona económica exclusiva.</a:t>
            </a:r>
          </a:p>
          <a:p>
            <a:endParaRPr lang="en-US" sz="2400" b="1" i="1"/>
          </a:p>
          <a:p>
            <a:r>
              <a:rPr lang="en-US" sz="2400" b="1" i="1"/>
              <a:t>DERECHOS:</a:t>
            </a:r>
            <a:endParaRPr lang="es-ES" sz="2400" b="1" i="1"/>
          </a:p>
          <a:p>
            <a:endParaRPr lang="es-ES" sz="2400" b="1"/>
          </a:p>
          <a:p>
            <a:pPr>
              <a:buFont typeface="Wingdings" pitchFamily="2" charset="2"/>
              <a:buChar char="ü"/>
            </a:pPr>
            <a:r>
              <a:rPr lang="es-ES" sz="2400" b="1"/>
              <a:t> Los Estados, (cualquiera que sea su situación geográfica),</a:t>
            </a:r>
          </a:p>
          <a:p>
            <a:endParaRPr lang="es-ES" sz="2400" b="1"/>
          </a:p>
          <a:p>
            <a:pPr>
              <a:buFont typeface="Wingdings" pitchFamily="2" charset="2"/>
              <a:buChar char="ü"/>
            </a:pPr>
            <a:r>
              <a:rPr lang="es-ES" sz="2400" b="1"/>
              <a:t>  Organizaciones internacionales competentes.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088" y="260350"/>
            <a:ext cx="2376487" cy="57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9091" name="3 Rectángulo"/>
          <p:cNvSpPr>
            <a:spLocks noChangeArrowheads="1"/>
          </p:cNvSpPr>
          <p:nvPr/>
        </p:nvSpPr>
        <p:spPr bwMode="auto">
          <a:xfrm>
            <a:off x="179388" y="5300663"/>
            <a:ext cx="8713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/>
              <a:t>Artículo 240</a:t>
            </a:r>
          </a:p>
          <a:p>
            <a:r>
              <a:rPr lang="es-ES" b="1" i="1"/>
              <a:t>Principios generales para la realización de la investigación  científica marina.</a:t>
            </a:r>
          </a:p>
        </p:txBody>
      </p:sp>
      <p:sp>
        <p:nvSpPr>
          <p:cNvPr id="89092" name="4 Rectángulo"/>
          <p:cNvSpPr>
            <a:spLocks noChangeArrowheads="1"/>
          </p:cNvSpPr>
          <p:nvPr/>
        </p:nvSpPr>
        <p:spPr bwMode="auto">
          <a:xfrm>
            <a:off x="250825" y="6021388"/>
            <a:ext cx="74168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b="1" i="1"/>
              <a:t>Artículo 241</a:t>
            </a:r>
            <a:r>
              <a:rPr lang="es-ES" b="1"/>
              <a:t>:”Investigaciones” no habilita derechos de apropiación sobre parte alguna del medio marino o sus recursos</a:t>
            </a:r>
            <a:endParaRPr lang="es-E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CuadroTexto"/>
          <p:cNvSpPr txBox="1">
            <a:spLocks noChangeArrowheads="1"/>
          </p:cNvSpPr>
          <p:nvPr/>
        </p:nvSpPr>
        <p:spPr bwMode="auto">
          <a:xfrm>
            <a:off x="2195513" y="1412875"/>
            <a:ext cx="4899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Bodoni MT Black" pitchFamily="18" charset="0"/>
              </a:rPr>
              <a:t>Alta Mar</a:t>
            </a:r>
            <a:endParaRPr lang="es-ES" sz="8000">
              <a:latin typeface="Bodoni MT Black" pitchFamily="18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1763688" y="476672"/>
            <a:ext cx="5558589" cy="4855411"/>
          </a:xfrm>
          <a:custGeom>
            <a:avLst/>
            <a:gdLst>
              <a:gd name="connsiteX0" fmla="*/ 3039979 w 5558589"/>
              <a:gd name="connsiteY0" fmla="*/ 4796590 h 4855411"/>
              <a:gd name="connsiteX1" fmla="*/ 1884948 w 5558589"/>
              <a:gd name="connsiteY1" fmla="*/ 737937 h 4855411"/>
              <a:gd name="connsiteX2" fmla="*/ 328863 w 5558589"/>
              <a:gd name="connsiteY2" fmla="*/ 368969 h 4855411"/>
              <a:gd name="connsiteX3" fmla="*/ 152400 w 5558589"/>
              <a:gd name="connsiteY3" fmla="*/ 2005264 h 4855411"/>
              <a:gd name="connsiteX4" fmla="*/ 1243263 w 5558589"/>
              <a:gd name="connsiteY4" fmla="*/ 3304674 h 4855411"/>
              <a:gd name="connsiteX5" fmla="*/ 3505200 w 5558589"/>
              <a:gd name="connsiteY5" fmla="*/ 4074695 h 4855411"/>
              <a:gd name="connsiteX6" fmla="*/ 5382126 w 5558589"/>
              <a:gd name="connsiteY6" fmla="*/ 4764506 h 4855411"/>
              <a:gd name="connsiteX7" fmla="*/ 2446421 w 5558589"/>
              <a:gd name="connsiteY7" fmla="*/ 4620127 h 4855411"/>
              <a:gd name="connsiteX8" fmla="*/ 2430379 w 5558589"/>
              <a:gd name="connsiteY8" fmla="*/ 4604085 h 4855411"/>
              <a:gd name="connsiteX9" fmla="*/ 2414337 w 5558589"/>
              <a:gd name="connsiteY9" fmla="*/ 4604085 h 485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8589" h="4855411">
                <a:moveTo>
                  <a:pt x="3039979" y="4796590"/>
                </a:moveTo>
                <a:cubicBezTo>
                  <a:pt x="2688390" y="3136232"/>
                  <a:pt x="2336801" y="1475874"/>
                  <a:pt x="1884948" y="737937"/>
                </a:cubicBezTo>
                <a:cubicBezTo>
                  <a:pt x="1433095" y="0"/>
                  <a:pt x="617621" y="157748"/>
                  <a:pt x="328863" y="368969"/>
                </a:cubicBezTo>
                <a:cubicBezTo>
                  <a:pt x="40105" y="580190"/>
                  <a:pt x="0" y="1515980"/>
                  <a:pt x="152400" y="2005264"/>
                </a:cubicBezTo>
                <a:cubicBezTo>
                  <a:pt x="304800" y="2494548"/>
                  <a:pt x="684463" y="2959769"/>
                  <a:pt x="1243263" y="3304674"/>
                </a:cubicBezTo>
                <a:cubicBezTo>
                  <a:pt x="1802063" y="3649579"/>
                  <a:pt x="2815390" y="3831390"/>
                  <a:pt x="3505200" y="4074695"/>
                </a:cubicBezTo>
                <a:cubicBezTo>
                  <a:pt x="4195010" y="4318000"/>
                  <a:pt x="5558589" y="4673601"/>
                  <a:pt x="5382126" y="4764506"/>
                </a:cubicBezTo>
                <a:cubicBezTo>
                  <a:pt x="5205663" y="4855411"/>
                  <a:pt x="2938379" y="4646864"/>
                  <a:pt x="2446421" y="4620127"/>
                </a:cubicBezTo>
                <a:cubicBezTo>
                  <a:pt x="1954463" y="4593390"/>
                  <a:pt x="2435726" y="4606759"/>
                  <a:pt x="2430379" y="4604085"/>
                </a:cubicBezTo>
                <a:cubicBezTo>
                  <a:pt x="2425032" y="4601411"/>
                  <a:pt x="2419684" y="4602748"/>
                  <a:pt x="2414337" y="4604085"/>
                </a:cubicBezTo>
              </a:path>
            </a:pathLst>
          </a:custGeom>
          <a:solidFill>
            <a:schemeClr val="tx2">
              <a:lumMod val="50000"/>
            </a:schemeClr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Conector"/>
          <p:cNvSpPr/>
          <p:nvPr/>
        </p:nvSpPr>
        <p:spPr>
          <a:xfrm>
            <a:off x="1908175" y="2924175"/>
            <a:ext cx="142875" cy="730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0116" name="5 CuadroTexto"/>
          <p:cNvSpPr txBox="1">
            <a:spLocks noChangeArrowheads="1"/>
          </p:cNvSpPr>
          <p:nvPr/>
        </p:nvSpPr>
        <p:spPr bwMode="auto">
          <a:xfrm>
            <a:off x="4572000" y="5157788"/>
            <a:ext cx="33242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pperplate Gothic Bold" pitchFamily="34" charset="0"/>
              </a:rPr>
              <a:t>FIN  PARTE  2 </a:t>
            </a:r>
            <a:endParaRPr lang="es-ES" sz="3200" b="1">
              <a:latin typeface="Copperplate Gothic Bold" pitchFamily="34" charset="0"/>
            </a:endParaRPr>
          </a:p>
        </p:txBody>
      </p:sp>
      <p:sp>
        <p:nvSpPr>
          <p:cNvPr id="90117" name="6 CuadroTexto"/>
          <p:cNvSpPr txBox="1">
            <a:spLocks noChangeArrowheads="1"/>
          </p:cNvSpPr>
          <p:nvPr/>
        </p:nvSpPr>
        <p:spPr bwMode="auto">
          <a:xfrm>
            <a:off x="0" y="6488113"/>
            <a:ext cx="22574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rbel" pitchFamily="34" charset="0"/>
              </a:rPr>
              <a:t>www.datadipuy.com</a:t>
            </a:r>
            <a:endParaRPr lang="es-ES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8313" y="3068638"/>
            <a:ext cx="7991475" cy="338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7667625" y="476250"/>
            <a:ext cx="1128713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dobe Gothic Std B"/>
                <a:ea typeface="Adobe Gothic Std B"/>
                <a:cs typeface="Adobe Gothic Std B"/>
              </a:rPr>
              <a:t>Art. 55</a:t>
            </a:r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1042988" y="1196975"/>
            <a:ext cx="7048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>
              <a:latin typeface="Corbel" pitchFamily="34" charset="0"/>
            </a:endParaRPr>
          </a:p>
          <a:p>
            <a:r>
              <a:rPr lang="es-ES" sz="2400" i="1" u="sng">
                <a:latin typeface="Adobe Gothic Std B"/>
                <a:ea typeface="Adobe Gothic Std B"/>
                <a:cs typeface="Adobe Gothic Std B"/>
              </a:rPr>
              <a:t>R</a:t>
            </a:r>
            <a:r>
              <a:rPr lang="es-ES" sz="2400" b="1" i="1" u="sng">
                <a:latin typeface="Adobe Gothic Std B"/>
                <a:ea typeface="Adobe Gothic Std B"/>
                <a:cs typeface="Adobe Gothic Std B"/>
              </a:rPr>
              <a:t>é</a:t>
            </a:r>
            <a:r>
              <a:rPr lang="es-ES" sz="2400" i="1" u="sng">
                <a:latin typeface="Adobe Gothic Std B"/>
                <a:ea typeface="Adobe Gothic Std B"/>
                <a:cs typeface="Adobe Gothic Std B"/>
              </a:rPr>
              <a:t>gimen </a:t>
            </a:r>
            <a:r>
              <a:rPr lang="es-ES" sz="2400" b="1" i="1" u="sng">
                <a:latin typeface="Adobe Gothic Std B"/>
                <a:ea typeface="Adobe Gothic Std B"/>
                <a:cs typeface="Adobe Gothic Std B"/>
              </a:rPr>
              <a:t>jurídico</a:t>
            </a:r>
            <a:r>
              <a:rPr lang="es-ES" sz="2400" i="1" u="sng">
                <a:latin typeface="Adobe Gothic Std B"/>
                <a:ea typeface="Adobe Gothic Std B"/>
                <a:cs typeface="Adobe Gothic Std B"/>
              </a:rPr>
              <a:t> espec</a:t>
            </a:r>
            <a:r>
              <a:rPr lang="es-ES" sz="2400" b="1" i="1" u="sng">
                <a:latin typeface="Adobe Gothic Std B"/>
                <a:ea typeface="Adobe Gothic Std B"/>
                <a:cs typeface="Adobe Gothic Std B"/>
              </a:rPr>
              <a:t>í</a:t>
            </a:r>
            <a:r>
              <a:rPr lang="es-ES" sz="2400" i="1" u="sng">
                <a:latin typeface="Adobe Gothic Std B"/>
                <a:ea typeface="Adobe Gothic Std B"/>
                <a:cs typeface="Adobe Gothic Std B"/>
              </a:rPr>
              <a:t>fico de la zona económica exclusiva</a:t>
            </a:r>
          </a:p>
          <a:p>
            <a:endParaRPr lang="en-US" sz="2400" i="1" u="sng">
              <a:latin typeface="Adobe Gothic Std B"/>
              <a:ea typeface="Adobe Gothic Std B"/>
              <a:cs typeface="Adobe Gothic Std B"/>
            </a:endParaRPr>
          </a:p>
          <a:p>
            <a:endParaRPr lang="es-ES" sz="2400" i="1" u="sng">
              <a:latin typeface="Adobe Gothic Std B"/>
              <a:ea typeface="Adobe Gothic Std B"/>
              <a:cs typeface="Adobe Gothic Std B"/>
            </a:endParaRPr>
          </a:p>
          <a:p>
            <a:endParaRPr lang="es-ES" sz="2400">
              <a:latin typeface="Adobe Gothic Std B"/>
              <a:ea typeface="Adobe Gothic Std B"/>
              <a:cs typeface="Adobe Gothic Std B"/>
            </a:endParaRPr>
          </a:p>
          <a:p>
            <a:pPr>
              <a:buFont typeface="Wingdings" pitchFamily="2" charset="2"/>
              <a:buChar char="Ø"/>
            </a:pPr>
            <a:r>
              <a:rPr lang="es-ES" sz="2400">
                <a:latin typeface="Adobe Gothic Std B"/>
                <a:ea typeface="Adobe Gothic Std B"/>
                <a:cs typeface="Adobe Gothic Std B"/>
              </a:rPr>
              <a:t>La  </a:t>
            </a:r>
            <a:r>
              <a:rPr lang="es-ES" sz="2800">
                <a:latin typeface="Adobe Gothic Std B"/>
                <a:ea typeface="Adobe Gothic Std B"/>
                <a:cs typeface="Adobe Gothic Std B"/>
              </a:rPr>
              <a:t>ZEE </a:t>
            </a:r>
            <a:r>
              <a:rPr lang="es-ES" sz="2400">
                <a:latin typeface="Adobe Gothic Std B"/>
                <a:ea typeface="Adobe Gothic Std B"/>
                <a:cs typeface="Adobe Gothic Std B"/>
              </a:rPr>
              <a:t> es un </a:t>
            </a:r>
            <a:r>
              <a:rPr lang="es-ES" sz="2400" u="sng">
                <a:latin typeface="Adobe Gothic Std B"/>
                <a:ea typeface="Adobe Gothic Std B"/>
                <a:cs typeface="Adobe Gothic Std B"/>
              </a:rPr>
              <a:t>área situada más allá del mar    </a:t>
            </a:r>
          </a:p>
          <a:p>
            <a:r>
              <a:rPr lang="es-ES" sz="2400" u="sng">
                <a:latin typeface="Adobe Gothic Std B"/>
                <a:ea typeface="Adobe Gothic Std B"/>
                <a:cs typeface="Adobe Gothic Std B"/>
              </a:rPr>
              <a:t>    territorial y adyacente a </a:t>
            </a:r>
            <a:r>
              <a:rPr lang="es-ES" sz="2400" b="1" u="sng">
                <a:latin typeface="Adobe Gothic Std B"/>
                <a:ea typeface="Adobe Gothic Std B"/>
                <a:cs typeface="Adobe Gothic Std B"/>
              </a:rPr>
              <a:t>é</a:t>
            </a:r>
            <a:r>
              <a:rPr lang="es-ES" sz="2400" u="sng">
                <a:latin typeface="Adobe Gothic Std B"/>
                <a:ea typeface="Adobe Gothic Std B"/>
                <a:cs typeface="Adobe Gothic Std B"/>
              </a:rPr>
              <a:t>ste</a:t>
            </a:r>
            <a:r>
              <a:rPr lang="es-ES" sz="2400">
                <a:latin typeface="Adobe Gothic Std B"/>
                <a:ea typeface="Adobe Gothic Std B"/>
                <a:cs typeface="Adobe Gothic Std B"/>
              </a:rPr>
              <a:t>. </a:t>
            </a:r>
          </a:p>
          <a:p>
            <a:endParaRPr lang="es-ES" sz="2400">
              <a:latin typeface="Adobe Gothic Std B"/>
              <a:ea typeface="Adobe Gothic Std B"/>
              <a:cs typeface="Adobe Gothic Std B"/>
            </a:endParaRPr>
          </a:p>
        </p:txBody>
      </p:sp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1187450" y="404813"/>
            <a:ext cx="449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latin typeface="Adobe Gothic Std B"/>
                <a:ea typeface="Adobe Gothic Std B"/>
                <a:cs typeface="Adobe Gothic Std B"/>
              </a:rPr>
              <a:t>ZONA ECONÓMICA EXCLUSIVA</a:t>
            </a: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1042988" y="188913"/>
            <a:ext cx="5041900" cy="936625"/>
          </a:xfrm>
          <a:prstGeom prst="snip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CuadroTexto"/>
          <p:cNvSpPr txBox="1">
            <a:spLocks noChangeArrowheads="1"/>
          </p:cNvSpPr>
          <p:nvPr/>
        </p:nvSpPr>
        <p:spPr bwMode="auto">
          <a:xfrm>
            <a:off x="1187450" y="1628775"/>
            <a:ext cx="6624638" cy="3354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i="1">
                <a:latin typeface="Arial Narrow" pitchFamily="34" charset="0"/>
              </a:rPr>
              <a:t>Artículo 57</a:t>
            </a:r>
          </a:p>
          <a:p>
            <a:endParaRPr lang="es-ES" sz="2000" i="1">
              <a:latin typeface="Arial Narrow" pitchFamily="34" charset="0"/>
            </a:endParaRPr>
          </a:p>
          <a:p>
            <a:r>
              <a:rPr lang="es-ES" sz="3200">
                <a:latin typeface="Arial Narrow" pitchFamily="34" charset="0"/>
              </a:rPr>
              <a:t>La zona económica exclusiva no se extenderá más allá de </a:t>
            </a:r>
            <a:r>
              <a:rPr lang="es-ES" sz="3200" u="sng">
                <a:latin typeface="Arial Narrow" pitchFamily="34" charset="0"/>
              </a:rPr>
              <a:t>200 millas marinas </a:t>
            </a:r>
            <a:r>
              <a:rPr lang="es-ES" sz="3200">
                <a:latin typeface="Arial Narrow" pitchFamily="34" charset="0"/>
              </a:rPr>
              <a:t>contadas desde las líneas de base a partir de las cuales se mide la anchura del mar territorial.</a:t>
            </a:r>
          </a:p>
        </p:txBody>
      </p:sp>
      <p:sp>
        <p:nvSpPr>
          <p:cNvPr id="22530" name="3 Rectángulo"/>
          <p:cNvSpPr>
            <a:spLocks noChangeArrowheads="1"/>
          </p:cNvSpPr>
          <p:nvPr/>
        </p:nvSpPr>
        <p:spPr bwMode="auto">
          <a:xfrm>
            <a:off x="1187450" y="476250"/>
            <a:ext cx="680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i="1">
                <a:latin typeface="Adobe Gothic Std B"/>
                <a:ea typeface="Adobe Gothic Std B"/>
                <a:cs typeface="Adobe Gothic Std B"/>
              </a:rPr>
              <a:t>Anchura de la zona económica exclusiva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258888" y="5661025"/>
            <a:ext cx="6553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6527</TotalTime>
  <Words>3382</Words>
  <Application>Microsoft Office PowerPoint</Application>
  <PresentationFormat>On-screen Show (4:3)</PresentationFormat>
  <Paragraphs>605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74</vt:i4>
      </vt:variant>
    </vt:vector>
  </HeadingPairs>
  <TitlesOfParts>
    <vt:vector size="9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Adobe Gothic Std B</vt:lpstr>
      <vt:lpstr>Arial Narrow</vt:lpstr>
      <vt:lpstr>Adobe Garamond Pro Bold</vt:lpstr>
      <vt:lpstr>Adobe Heiti Std R</vt:lpstr>
      <vt:lpstr>Chaparral Pro Light</vt:lpstr>
      <vt:lpstr>Blackoak Std</vt:lpstr>
      <vt:lpstr>Aharoni</vt:lpstr>
      <vt:lpstr>Times New Roman</vt:lpstr>
      <vt:lpstr>Bodoni MT Black</vt:lpstr>
      <vt:lpstr>Copperplate Gothic Bold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Tratado del Río de la Plata  Convención del mar : Jamaica 1982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Casos famosos: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Aquiles</dc:creator>
  <cp:lastModifiedBy>Silvia</cp:lastModifiedBy>
  <cp:revision>41</cp:revision>
  <dcterms:created xsi:type="dcterms:W3CDTF">2014-07-14T20:51:09Z</dcterms:created>
  <dcterms:modified xsi:type="dcterms:W3CDTF">2014-07-29T00:31:47Z</dcterms:modified>
</cp:coreProperties>
</file>