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2"/>
  </p:notesMasterIdLst>
  <p:sldIdLst>
    <p:sldId id="308" r:id="rId2"/>
    <p:sldId id="256" r:id="rId3"/>
    <p:sldId id="289" r:id="rId4"/>
    <p:sldId id="294" r:id="rId5"/>
    <p:sldId id="295" r:id="rId6"/>
    <p:sldId id="304" r:id="rId7"/>
    <p:sldId id="323" r:id="rId8"/>
    <p:sldId id="258" r:id="rId9"/>
    <p:sldId id="300" r:id="rId10"/>
    <p:sldId id="314" r:id="rId11"/>
    <p:sldId id="301" r:id="rId12"/>
    <p:sldId id="260" r:id="rId13"/>
    <p:sldId id="324" r:id="rId14"/>
    <p:sldId id="286" r:id="rId15"/>
    <p:sldId id="262" r:id="rId16"/>
    <p:sldId id="263" r:id="rId17"/>
    <p:sldId id="315" r:id="rId18"/>
    <p:sldId id="264" r:id="rId19"/>
    <p:sldId id="261" r:id="rId20"/>
    <p:sldId id="265" r:id="rId21"/>
    <p:sldId id="307" r:id="rId22"/>
    <p:sldId id="328" r:id="rId23"/>
    <p:sldId id="266" r:id="rId24"/>
    <p:sldId id="269" r:id="rId25"/>
    <p:sldId id="267" r:id="rId26"/>
    <p:sldId id="268" r:id="rId27"/>
    <p:sldId id="321" r:id="rId28"/>
    <p:sldId id="312" r:id="rId29"/>
    <p:sldId id="309" r:id="rId30"/>
    <p:sldId id="325" r:id="rId31"/>
    <p:sldId id="327" r:id="rId32"/>
    <p:sldId id="311" r:id="rId33"/>
    <p:sldId id="310" r:id="rId34"/>
    <p:sldId id="302" r:id="rId35"/>
    <p:sldId id="322" r:id="rId36"/>
    <p:sldId id="290" r:id="rId37"/>
    <p:sldId id="270" r:id="rId38"/>
    <p:sldId id="293" r:id="rId39"/>
    <p:sldId id="271" r:id="rId40"/>
    <p:sldId id="296" r:id="rId41"/>
    <p:sldId id="313" r:id="rId42"/>
    <p:sldId id="272" r:id="rId43"/>
    <p:sldId id="273" r:id="rId44"/>
    <p:sldId id="274" r:id="rId45"/>
    <p:sldId id="297" r:id="rId46"/>
    <p:sldId id="282" r:id="rId47"/>
    <p:sldId id="318" r:id="rId48"/>
    <p:sldId id="276" r:id="rId49"/>
    <p:sldId id="277" r:id="rId50"/>
    <p:sldId id="278" r:id="rId51"/>
    <p:sldId id="279" r:id="rId52"/>
    <p:sldId id="280" r:id="rId53"/>
    <p:sldId id="317" r:id="rId54"/>
    <p:sldId id="287" r:id="rId55"/>
    <p:sldId id="288" r:id="rId56"/>
    <p:sldId id="316" r:id="rId57"/>
    <p:sldId id="298" r:id="rId58"/>
    <p:sldId id="329" r:id="rId59"/>
    <p:sldId id="299" r:id="rId60"/>
    <p:sldId id="303" r:id="rId6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4558" autoAdjust="0"/>
  </p:normalViewPr>
  <p:slideViewPr>
    <p:cSldViewPr>
      <p:cViewPr varScale="1">
        <p:scale>
          <a:sx n="91" d="100"/>
          <a:sy n="91" d="100"/>
        </p:scale>
        <p:origin x="10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12:58.4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10786 3933,'0'0,"35"0,-35 0,34 0,-34 0,35 0,0 0,-35 0,35 35,-35-35,35 35,-35-35,34 0,1 0,-35 0,35 0,-35 0,35 0,-35 0,34-35,1 0,-35 35,35 0,-35 0,35-35,-35 1,35 34,-1 0,-34-35,35 0,-35 35,0-35,0 35,0-35,0 1,35 34,-35 0,35 0,0 0,-1 0,-34 0,35 0,0 0,-35 0,35 0,0 0,-35 34,0-34,0 35,34-35,-34 0,35 0,-35 0,35 0,-35 0,35 0,0 0,-35 0,34 0,-34 0,35 0,-35 0,35 0,0 35,-35-35,34 0,-34 0,35 0,-35-35,0 0,0 35,0-34,0 34,0-35,0 35,-35-35,35 0,0 35,-34-35,34 35,0-34,0 34,0-35,0 0,0 35,0-35,0 35,0-34,0 34,0-35,0 0,0 35,0-35,0 35,0-35,0 35,-35-34,0 34,35-35,-35 0,35 35,-34-35,34 35,0-35,-35 35,35-34,0-1,0 35,0-35,0 35,0-35,0 35,0-35,0 1,0 34,0-35,0 35,0-35,0 35,0-35,0 1,0 34,0-35,0 35,0-35,-35 35,35-35,0 0,-35 35,35-34,0 34,-35-35,35 35,-34-35,34 0,0 35,0-35,0 35,0-34,0 34,0-35,0 0,0 35,0-35,0 35,-35-34,35 34,-35-35,35 0,0 35,35-35,-35 35,35-35,-35 35,0-34,0-1,0 35,0-35,0 35,0-35,0 35,0-35,0 1,0 34,0-35,-35 35,35-35,0 35,0-35,0 0,0 35,-35-34,0 34,35 0,-35-35,35 0,-34 35,34-35,0 35,-35-34,35 34,0-35,0 0,-35 35,35-35,-35 35,35-35,-35 35,1 0,34 0,-35 35,35-35,-35 0,35 35,-35-35,0 35,35-35,-34 0,34 35,0-35,-35 34,0-34,35 0,-35 0,35-34,-34-1,34 35,-35 0,0-35,35 0,-35 70,35 0,-35-35,1 35,34-35,0 34,0-34,0 35,0-70,0 1,-35-1,35 35,-35 0,0 0,35-70,-35 70,1-35,-1 35,35 0,-35-34,0-1,0 35,35 0,0-35,0 0,0 35,0-35,0 35,0-34,-34 34,-1 0,35 0,-35 0,35-35,-35 35,35 0,-35 0,1 0,34 0,-35 0,35 0,-35 0,0 0,1 0,34 0,-35 0,35-35,-35 35,0 0,35 0,-35 0,1 0,-1 0,0 0,0-35,0 35,35 0,-69-34,69 34,-35 0,0 0,35-35,-35 0,1 35,-1 0,35 35,-35-35,35 35,0-35,0 34,-35-34,1 0,-1 0,35 0,-70 0,70 0,-35 0,35 0,-34 0,-1 0,35 0,-35 35,35-35,-35 0,35 0,-69 35,34-35,0-35,35 0,-35 35,35-34,0 34,-35-35,35 0,-34 35,34-35,-35 35,35-35,35 35,-35 0,34 0,-34 0,0-34,0-1,0 35,0-35,0 35,0-35,-34 35,34-35,0 1,0 34,0-35,0 35,-35-35,0 35,35 0,-35-35,35 35,-69 0,69-35,-35 35,35 0,0 35,0-35,0 35,-35-35,0 35,35-35,-34 0,34 35,-35-35,35 34,-35-34,0 0,35 0,-35 0,1 0,-1 0,35 0,-35 0,35 0,-35 0,35 0,-35 0,1-34,34 34,-35 0,35-70,-35 70,0-70,35 70,0-34,-35 34,1 0,34 0,-35 0,35 0,-35 0,35 0,-35 0,0 34,1-34,34 35,-35-35,0 0,35 0,-35 0,35 0,-34 0,34 0,-35 0,0 0,-35 0,-34 0,104 0,-104 0,69 0,0-35,-35 35,70-34,35 34,-35 0,35 0,-35 0,0-35,0 0,0 35,0-35,0 35,0-34,0 34,-35 0,0 0,1 0,34-35,-35 35,0 0,35-35,-35 35,0 0,35 0,-69 0</inkml:trace>
  <inkml:trace contextRef="#ctx0" brushRef="#br0" timeOffset="18608">7098 350,'0'0,"-35"0,-34-35,34 35,0 0,35-35,-35 1,35-1,0 35,-35-35,1 35,-1 0,35 0,-35 0,0 0,0 0,35 0,-34 0,34 0,-35 0,0 0,0 0,0 0,1 0,34 0,-105 0,105-35,-69 35,69 0,-35 0,0 0,35 0,-35 0,1 0,34 0,-35 0,35 0,-35 0,35 0,0 35,0-35,0 35,-35 0,35-1,0-34,0 35,-35-35,1-35,34 1,-35 34,35-35,-35 35,35-35,-35 0,0 35,35-35,0 35,0-34,-34 34,34-70,-35 70,0 0,35 0,-35 0,35 0,-35 0,35 0,-34 0,-1 0,0 0,35 0,0 35,-35-35,35 0,-35 35,1-35,34 34,-35-34,0 0,35 35,-35-35,35 0,-34 0,34 0,-35 0,0 0,35 0,-35 0,35 0,-35 0,35 0,-34 0,-1 0,35 0,-35 0,35 0,-35 0,35 0,-35 0,1-35,34 35,-35 0,35 0,-35 0,35-34,-35 34,35 0,-35 34,1-34,34 35,-35-35,35 35,-35-35,0 0,35 0,-35 0,35 0,-34 0,34 0,-35 35,0-35,35 0,-35 0,35 0,-34 0,34 0,-35 0,0 0,35 35,-35-35,35 0,-35 0,35 0,-34 0,-1 0,35 0,-35 0,35 0,-35 0,35 0,-35 0,1 0,34 0,-35 0,35 0,-35 34,0-34,35-34,-35 34,35 0,-34 0,34 0,-35 0,0 0,35 0,-35 0,35 34,-35-34</inkml:trace>
  <inkml:trace contextRef="#ctx0" brushRef="#br0" timeOffset="27008">3827 246,'-34'0,"-1"0,35 0,0 0,-35 34,35-34,0 35,-35-35,35 35,0-35,0 35,0 0,0-35,0 34,0-34,0 35,-34-35,-1 0,35 0,-35 0,35 0,-35 0,35 0,-35 0,1 0,34-35,-35 1,35 34,0-35,-35 35,0-35,35 35,-35 0,35 0,-34 0,34 0,-35 0,0 0,35 35,-35-35,0 35,35-35,0 34,-34-34,34 35,0 0,-35-35,0 35,35-35,0 34,0-34,35 0,-35 0,35 0,-1 0,1 0,-35 0,0 35,0-35,0 35,0-35,0 35,0-35,-35 35,1-1,34-34,0 35,-35-35,0 35,35-35,-35 35,35 0,0-1,-35-34,1 0,34 0,-35 0,35 0,-35 0,35 0,-35 0,35 35,0-35,0 35,0-35,0 35,0 0,0-1,0-34,0 35,0-35,0 35,0-35,-34 0,-1 35,35-1,0-34,0 0,35 0,-35-34,34 34,-34 0,35 0</inkml:trace>
  <inkml:trace contextRef="#ctx0" brushRef="#br0" timeOffset="31792">2888 1220,'0'0,"35"0,0 0,-35 0,34 0,-34 0,0 0,0 34,0-34,0 35,-34-35,34 35,-35-35,0 35,35 0,0-35,0 34,0-34,-35 35,1-35,34 35,0 0,0-35,0 35,0-35,0 34,0-34,34 0,-34 0,35 0,-35 0,0 35,0-35,0 35,35-35,-35 35,0-1,0-34,0 35,0-35,-35 35,0-35,35 0,0 0,-34 0,-1 0,35 0,-35 0,0 35,0-35,35 0,-34 0,34 0,-35 35,0-1,35 1,-35-35,0 0,35 35,-34-35,-1 35,35-35,-35 35,35-35,-35 0,0 0,35 0,0 0,0 34,-34-34,-1 35,35-35,-35 0,35 0,-35 0,-34 0,69 0,-35 0,0 0,35 35,0-35,0 35,35-35,-35 35,35-35,-35 0,0 34,0-34,0 35,0-35,0 35,0-35,0 35,0-1,0-34,0 35,-35-35,35 35,0-35,0 70,0-70,0 69,0-34,0-35,0 35,-35-35,0 35,-69-1,34-34,36 0,-71 0,70 0,-34 0,69 0,-35 0,35 0,0 35,0-35,0 35,0-35,0 35,0-35,0 34,35-34,-35 0,35 0,-35-34</inkml:trace>
  <inkml:trace contextRef="#ctx0" brushRef="#br0" timeOffset="58192">1879 2855,'0'0,"0"34,0-34,0 35,0-35,0 35,0 0,0-35,0 35,0-35,0 69,0-69,0 35,0-35,0 35,0-35,0 35,0-1,35-34,-35 0,35 0,-35 0,35 0,-35 0,69 0,-34 0,0 0,-35 0,34 0,1 0,0 0,0 0,0 0,-1 0,-34-69,70 69,-70-35,35 35,-35-35,35 0,-35 35,0-34,34 34,-34 0,35 0,-35 0,35 0,-35 0,0 34,35-34,-35 35,0-35,0 35,0-35,0 0,35 0,-35 0,0 35,0-35,34 35,-34-35,0 34,0-34,0 35,0 0,35-35,-35 35</inkml:trace>
  <inkml:trace contextRef="#ctx0" brushRef="#br0" timeOffset="62464">2714 3446,'0'35,"0"-35,0 35,-35-35,1 0,34 34,-35-34,0 0,35 35,-35-35,35 35,0-35,0 35,0-35,0 35,-35-35,35 0,0 34,0-34,0 35,0-35,-34 35,34-35,0 35,0 0,-35-35,35 34,0-34,0 35,-35-35,35 35,0 0,0-35,0 35,0-35,-35 34,35-34,0 70,0-70,-35 35,35-35,0 34,0 1,0-35,0 35,0-35,0 35,0-35,0 35,-34-35,34 0,0 34,0-34,-35 35,35 0,0 0,0-35,0 35,-35-35,35 69,0-34,0-35,35 35,0-1,-35-34,0 35,34-35,-34 35,0-35,0 70,-34-70,34 0,-35 34,0-34,35 0,-70 0,36 0,34 0,-35 0,35 0,-35 0,35 0,-35 35,1-35,34 35,-35-35,0 0,35 0,-35 0,35 0,0 0,-35 35,1-35,34 35,-35-35,0 0,35 34,-35-34,0 0,35 35,-34-35,-1 0,35 35,-35-35,35 0,-35 0,35 0,-35 0,1 0,34 0,-35 0,35 0,-35 35,35-35,-35 35,0-35,35 0,0 34,-34-34,-1 35,35-35,-35 0,35 0,-35 35,1-35,34 35,-35-35,35 34,-35-34,35 0,-35 0,0 0,35 0,-34 0,34 35,-35-35,35 0,-35 0,0 35,35-35,-35 35,35-35,0 0,-34 0,-1 0,35 35,0-70,0 0,0 35,0-35,0 35,0-35,-35 35,35-34,0-1,0 35,0 35,0-35,0 34,-35-34,0 35,35-35,0 35,-34 0,34-35,-35 35,0-35,35 0,-35 34,0-34,35 35,-34-35,34 0,-35 0,35 0,-35 0,0 0,35 0,0 0,-34 0,34-69,0 69,0-35,0 35,0-35,0 0,0 35,-35 0,35 0,-35 0,0 0,35 0,0 0,-35 0,1 0,34 0,-35 0,35 0,-35 0,35 0,-35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18:08.21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AB9F7EA6-0B1F-45F9-972C-152C4E2026F7}" emma:medium="tactile" emma:mode="ink">
          <msink:context xmlns:msink="http://schemas.microsoft.com/ink/2010/main" type="inkDrawing"/>
        </emma:interpretation>
      </emma:emma>
    </inkml:annotationXML>
    <inkml:trace contextRef="#ctx0" brushRef="#br0">13 1044,'0'-34,"0"-1,0 35,0-34,0 34,0-35,0 35,0 0,0-34,0 0,0 34,0-35,0 35,0-34,0 34,0-35,0 1,0 34,0-35,0 35,0-34,0 34,0-34,0-1,30 1,-30 34,30-35,-30 1,0 34,0-35,30 1,-30 0,0 34,0-35,0 35,-30 35,30-35,0 34,0 35,-30-69,30 34,0-34,0 35,0-1,0-34,-30 35,30-70,0 1,0 34,0-35,0 35,0-34,0 34,0-35,0 1,0 34,0-34,0-1,0 1,0 34,0-35,0 35,0-34,0 34,0-35,0 1,0 34,0-34,0 34,0-35,0 35,0-34,0-1,0 35,0 35,0 34,0-69,0 34,0-34,0 69,0-35,0 1,0-1,0-34,0 35,0-1,0 0,0 1,0-1,0-34,0 35,0-35,30 34,-30-34,0 35,0-1,30 0,-30-34,0 35,0-35,0 34,0 1,0-35,0 34,0-34,0 0,0 35,0-35,0 34,0-34,0 34,0 1,0-35,0-35,-30 35,0 35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28.740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0,'0'0'0,"0"0"15,0 0-15,0 0 31,0 0-31,0 0 0,0 0 16,0 0 0,0 0-1,0 0-15,0 0 16,0 0 0,0 0-16,0 0 15,0 0-15,5 0 16,3 4-16,1 2 15,1 1 1,-1-1-16,0 0 16,-3-4-16,-4-1 15,0-1 1,-2 0-16,0 0 16,0-1-1,-2-3-15,0 0 16,-2 0-16,-1-2 15,-3 1 1,-1 3-16,1 2 16,4 0-1,4 0-15,0 0 16,0 0 0,0 0-16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29.920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139 145 0,'0'0'16,"0"0"-16,0 0 15,-4-2 1,-5 0-16,-1-3 31,-3-3-31,-4-7 16,-1-2-1,1 0-15,2-4 16,2 0-16,3 6 16,1 1-1,5 7-15,0 3 16,4 4-1,0 0-15,0 0 16,2 2-16,8 7 16,20 8-1,3 2-15,-8-3 16,-3-1-16,-1-2 16,0 2-16,-1-1 15,1-3 1,-21-11-16,0 0 15,0 0-15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0.384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0,'0'0'0,"0"0"15,0 0-15,0 0 16,0 0 15,0 0-31,4 4 16,2 5-16,14 16 15,27 19-15,4-6 16,-51-38 0,0 0-16,0 0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0.776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0,'0'0'16,"0"0"-1,2 5-15,5 7 32,10 10-32,28 28 0,0-14 15,-45-36-15,0 0 16,0 0-16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1.101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0,'0'0'15,"0"0"1,0 0-16,6 5 16,22 7-16,-28-12 15,0 0-15,0 0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1.613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0,'0'0'0,"0"0"16,0 0 0,0 0-16,0 19 0,2 13 15,13 48-15,-15-80 31,0 0-15,0 0-16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2.098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30 219 0,'0'0'16,"0"0"0,0 0-1,0 0-15,0 0 0,0 0 31,-4-8-31,-5-9 16,1-2-16,-1-21 16,22-95-16,-13 135 15,0 0 1,0 0-16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2.482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32 0,'0'0'0,"0"0"15,0 0-15,0 0 32,8-5-32,33-22 15,-41 27-15,0 0 16,0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3.131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0,'0'0'0,"0"0"15,0 0-15,0 0 16,0 0-16,0 0 15,0 0-15,9 0 16,14 2 0,7 0-16,-2 0 15,4 2 1,47 2-16,43 9 16,-122-15-16,0 0 15,0 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3.593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0,'0'0'16,"0"0"-16,0 0 15,10 4 1,48 19-16,17 5 16,-75-28-16,0 0 15,0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20:48.42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38CFC1BE-99A6-4CAD-97F1-85FB1DF18129}" emma:medium="tactile" emma:mode="ink">
          <msink:context xmlns:msink="http://schemas.microsoft.com/ink/2010/main" type="inkDrawing"/>
        </emma:interpretation>
      </emma:emma>
    </inkml:annotationXML>
    <inkml:trace contextRef="#ctx0" brushRef="#br0">35 133,'35'0,"-1"0,2-32,-1 32,-35-35,35 35,-1 0,36 0,-70 0,35 0,-35 0,36 0,33 0,-69 0,35 0,0 0,0 0,-35 0,34 0,-34 0,35 0,1 0,-1 0,0 0,-1 0,-34 0,35 0,-35 0,35 0,0 0,-35 0,36 0,-36 0,34 0,-34 0,35 35,0-35,-35 0,-35 0,0 0,35 0,-34 0,34 0,-36 0,36 0,-35 0,0 0,35 0,-35 0,35 0,-34 0,34 0,-70 0,70 0,-36 0,36 0,-35 0,1 0,34 0,-35-35,35 35,-35 0,35 0,-35 0,0 0,35 0,-34 0,34 0,-36 0,36 0,-35 0,35 0,-35 0,0 0,35 0,-34 0,34 0,-35 0,35 0,-35 0,-1 0,36 0,-34 0,34 0,0 0,0 35,0-35,0 32,0-32,0 34,0-34,34 0,-34 0,36 0,-36 0,35 0,0 0,-1 0,-34 0,35 0,-35 0,35 0,0 0,-70-34,0 2,-34 32,34-35,0 35,-1-33,36 33,-34 0,-1-33,0 33,35 0,35 0,-35 0,35 0,-35 0,34 0,-34 0,36 0,-1 0,-35 0,35 33,-35-33,34 0,-34 0,35 0,0 0,-35 0,35 33,-35-33,36 0,-36 0,34 0,1 0,-35 0,35 0,-35 0,35 0,-35 0,35 0,-1 0,-34 0,35 0,-35 0,36 0,-36 0,35 0,0 0,-35 0,34 0,-34 0,35 0,-35 0,35 0,0 0,-35 0,36 0,-36 0,-36 0,1 0,35 0,-35 0,35 0,-69 0,69 0,-35 0,0 0,35 0,-71 0,71 0,-34 0,34 0,-35 0,0 0,35 0,-35 35,35-35,-35 0,35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3.996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0,'0'0'16,"0"0"-1,0 0-15,0 0 16,10 2-16,35 11 16,0 2-1,15 6-15,103 23 16,-163-44-16,0 0 16,0 0-1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4.292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0,'0'0'15,"0"0"-15,5 2 16,8 4 0,14 3-16,57 10 15,25-5 1,-109-14-16,0 0 15,0 0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4.668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0,'0'0'0,"0"0"15,0 0-15,0 0 16,2 6 15,2-1-31,11 5 16,43 1-16,-58-11 16,0 0-1,0 0-15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4.847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0,'0'0'0,"0"0"16,0 0 0,0 0-16,0 0 15,0 0-15,0 0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5.561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722 374 0,'0'0'16,"0"0"-1,0 0-15,0 0 16,-5 0-1,-1-5-15,-7-3 16,-8-15-16,-12-19 16,8 4-1,6 12-15,6 3 16,0 6-16,0 2 16,2-3-1,3 7-15,-1 0 31,1-1-31,-5 1 16,-4-1 0,2 3-16,-2 1 15,-7 1-15,0-1 16,1 0 0,2 3-16,1-3 15,3 1-15,0-1 16,2 0-1,2 3-15,0 1 16,5-2 0,-3 4-16,0-2 15,-4 2 1,-4 2-16,-7 0 16,-8 0-1,-9 2-15,3 0 16,3-2-16,5-4 15,32 4 1,0 0-16,0 0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6.993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0,'0'0'0,"0"0"16,0 0-1,7 7-15,8 8 16,17 8-16,28 10 16,17-5-1,-77-28-15,0 0 16,0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7.383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0,'0'0'0,"0"0"15,0 0 1,2 8-16,7 9 16,18 12-1,33 16-15,-4-10 16,-17-16-16,-39-19 16,0 0-16,0 0 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8.987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204 0 0,'0'0'0,"-11"0"16,-8 0-16,-1 0 15,3 2 1,2 0-16,-2 0 16,-4-2-16,2 4 15,-3-4-15,7 1 16,2-1 0,5 2-16,3-2 15,3 0-15,2 0 31,0 0-31,0 0 16,0 0 0,0 0-16,0 0 15,0-2-15,0 2 16,0 0 0,0 0-16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39.600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0,'0'0'16,"0"0"-1,0 0-15,0 0 0,0 0 32,0 0-32,0 0 15,0 0-15,0 0 16,0 0-16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0.201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24 0 0,'0'0'16,"0"0"-16,0 0 16,0 0-1,-4 8-15,-1 5 16,-1 6-1,-3 4-15,9-23 16,0 0-16,0 0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20:56.999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9183A888-2BEB-4E29-A142-7B9B0F8779CC}" emma:medium="tactile" emma:mode="ink">
          <msink:context xmlns:msink="http://schemas.microsoft.com/ink/2010/main" type="inkDrawing"/>
        </emma:interpretation>
      </emma:emma>
    </inkml:annotationXML>
    <inkml:trace contextRef="#ctx0" brushRef="#br0">0 34,'0'0,"34"0,-34 0,70 0,-35 0,0 0,-1 23,1-23,0 0,34 0,-69 0,35 23,35-23,-70 0,34 0,1 0,-35 0,35 0,-35 0,35 0,-35 0,34 0,-34 0,35 0,0 0,-35 0,35 0,-35 0,34 0,-34-23,35 23,0 0,0 0,-1 0,1-23,-70 23,1 0,34 0,-35 0,35 0,-35 0,35 0,-35 0,1 0,34 0,-35 0,35 0,-35 0,35 0,-35 0,1 0,34 0,-35 0,35 0,-35 0,35 0,-35 0,1 0,34 0,-35 0,35 0,-35 0,35 0,-35 0,1 0,34 0,-35 0,35 0,-35 0,35 0,-35 0,1 0,34 0,-35 0,35 0,-35 0,35 0,-35 0,0 0,35 0,0 0,35 0,-35 0,35 0,-35 0,35 0,-35 0,35 0,-1 0,-34-25,35 25,-35 0,35 0,-35 0,35 0,-1 0,-34 0,35 0,-35 0,35 0,-35 0,35 0,-1 0,-34 0,35 0,-35 0,35 0,-35 0,35 0,-1 0,-34 0,35 0,-35 0,70 0,-70 0,34 0,-34 0,35 0,35 25,-36-25,-68 0,-1 0,35 0,-35 0,35 0,-35 0,35 0,-34 0,-1 0,35 0,-35 0,35 0,-35 0,35 0,-34 0,-1 0,35 0,-35 0,35 0,-35 0,35 0,-34 0,-1 0,35 0,-35 0,35 0,-35 0,35 0,-34 0,-1 0,35 0,-35 0,35 0,-35 0,35 0,0 0,-34 0,-1 0,35 0,-35 0,35 0,-35 0,35 0,-35 0,1 0,34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0.746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39 0 0,'0'0'15,"0"0"-15,0 0 16,-2 3-16,-3 9 15,-1 1 1,-3 4-16,-8 2 16,17-19-1,0 0-15,0 0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1.257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191 0 0,'0'0'0,"0"0"16,0 0-1,-7 11-15,-5 8 16,-8 11 0,-5 9-1,-7-3-15,-1-4 16,6-2-1,-8 24-15,35-54 16,0 0-16,0 0 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1.849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0,'0'0'16,"0"0"-16,0 0 16,0 0-16,0 0 15,0 0 1,0 0-16,0 0 15,0 6 1,2 25-16,2 22 16,-4-11-1,0-42-15,0 0 16,0 0-16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2.391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9 0 0,'0'0'0,"0"0"0,0 0 16,0 0 15,0 0-31,0 5 16,0 14-16,0 17 15,0 4 1,-5-11-16,1-2 16,4-27-16,0 0 15,0 0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2.980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120 0 0,'0'0'0,"-2"6"16,-2 3 0,-1 12-16,-3 2 15,-1 4-15,-2-2 16,3-3-16,-5 1 15,0-4-15,0 8 16,-2-4 0,-4 5-16,19-28 15,0 0-15,0 0 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3.411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15 0 0,'0'0'16,"0"0"-16,-6 8 15,-3 2 1,9-10-16,0 0 15,0 0-15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3.670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0,'0'0'16,"0"0"-1,0 0-15,0 0 16,0 0-1,0 0 1,0 0-16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5.677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0,'0'0'15,"0"0"-15,0 7 0,2 3 16,-2 3-1,0-13-15,0 0 16,0 0-16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6.343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19 0 0,'0'0'0,"0"0"15,0 0-15,0 0 16,0 0-16,0 0 31,-2 7-31,-4 22 16,-5 11-1,11-40-15,0 0 16,0 0-16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6.907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8 0 0,'0'0'0,"0"0"16,0 0-1,0 0-15,0 0 16,0 4 0,-2 10-16,-4 16 15,6-30 1,0 0-16,0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20:26.135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34 630,'0'-35,"0"35,0-35,0 0,26 0,-26 0,0 35,0-35,0 0,0 35,0-36,0 36,0-35,0 35,0-35,0 35,0-35,0 0,0 35,0-35,0 35,0-35,0 35,0-35,0 70,0 0,0 0,0 0,0-35,0 70,0-70,0 35,0-35,0 71,0-36,0-35,0 35,-26 0,26-35,0 35,0-35,0 35,0-35,0 35,-26 0,26 0,0 0,0 1,0-1,0-35,0 35,0 0,0-35,26 35,-26-35,0 35,0-70,0 0,0 35,0-35,0 35,0-35,0 35,0-35,0-1,0 36,0-35,0 35,0-35,0 35,0-35,0 0,0 35,0-35,0 35,0-35,0 35,0-35,0 0,0 35,0-35,0 35,0-35,0 35,0-36,0 1,0 35,0-35,0 35,0-35,0 35,0-35,0 0,0 35,0-35,0 35,0-35,0 35,0-35,0 0,0 35,0-35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7.451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0,'0'0'16,"0"0"-1,0 0-15,0 0 32,0 0-32,0 0 15,2 4-15,0 0 16,0-1-1,-2-3-15,0 0 16,0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7.840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0,'0'0'16,"0"0"-16,0 0 15,0 0 1,0 0-16,0 0 15,0 0-15,0 0 16,0 0 0,0 0-16,0 0 15,0 0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8.342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0,'0'0'0,"0"0"15,0 0-15,0 0 31,0 0-31,0 0 16,0 0-16,0 0 16,0 0-1,0 0-15,0 0 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8.729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0,'0'0'16,"0"0"-16,0 0 15,0 0 1,0 0-16,0 0 16,0 0-16,0 0 15,0 0-15,0 0 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9.057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2 0,'0'0'16,"0"0"-16,0 0 16,0 0-1,0 0-15,17-2 16,-17 2-16,0 0 15,0 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9.244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0,'0'0'16,"0"0"0,0 0-16,0 0 15,0 0 1,0 0-16,0 0 16,0 0-16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49.771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15 25 0,'0'0'0,"0"0"32,0 0-32,0 0 15,0 0-15,0 0 16,-4-10-16,-7-5 16,11 15-1,0 0-15,0 0 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50.167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6 27 0,'0'0'15,"0"0"1,0 0-16,0 0 16,0 0-16,-3-6 15,1-15-15,2 21 16,0 0-1,0 0-15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50.547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11 48 0,'0'0'15,"0"0"-15,0 0 16,-2-8 0,0-1-16,0-1 31,-1 1-31,1-3 15,2 12-15,0 0 16,0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51.046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105 0 0,'0'0'0,"0"0"16,0 0-16,0 0 15,0 0-15,0 0 16,0 0 0,-11 2-16,-29 3 15,-14 5-15,54-10 16,0 0-16,0 0 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20:31.879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0 726,'0'-35,"0"0,32 35,-32-35,0 0,0 0,0 35,0-35,0 35,0-35,0 35,0-35,0 0,0 0,0 0,0 0,0 35,0-35,0 35,0-35,0 35,0-70,32 35,-32 0,0-35,0 70,0-35,0 35,0 35,0 0,0-35,0 35,0 0,0 0,0 0,32 0,-32-35,0 35,0 0,0 0,0-35,0 35,0-35,0 35,0-35,0 35,0 0,0-35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51.608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7 0 0,'0'0'0,"0"0"16,0 0-16,0 0 15,0 0-15,0 0 16,-7 0-1,7 0-15,0 0 16,0 0-16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51.939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4 0 0,'0'0'0,"0"0"15,0 0 1,0 0 0,0 0-1,0 0-15,0 0 16,-2 5-16,2 16 15,0-21 1,0 0-16,0 0 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52.444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34 0,'0'0'15,"0"0"-15,0 0 16,0 0 0,0 0-16,0 0 15,0 0-15,0 0 16,0-5-1,0-24-15,0 29 16,0 0 0,0 0-16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52.839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85 0,'0'0'0,"0"0"16,0 0-16,2-7 15,0-7 1,2-5-16,0 4 15,1-2-15,1 4 16,-6 13 0,0 0-16,0 0 31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53.120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34 0,'0'0'0,"0"0"16,0 0-1,0 0-15,0 0 32,2-10-32,2-1 15,0-2-15,-4 13 16,0 0 0,0 0-16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53.310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0,'0'0'16,"0"0"-16,0 0 15,0 0-15,0 0 32,0 0-32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06.816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3 192 0,'0'0'0,"0"0"16,0 0-16,0-6 15,0-1-15,2-5 16,-2-5 0,0 2-16,0 2 31,-2-1-31,2-1 16,-3-2-16,3 4 15,0-3 1,0 1-16,0 2 15,0-6-15,0 19 16,0 0-16,0 0 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07.378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0 373 0,'0'0'16,"0"0"-1,0 0-15,0 0 0,0 0 16,0 0 15,0-8-31,0-9 0,0-6 16,4-4-16,-2 1 31,3 5-31,-3-6 16,2-5-16,0-20 15,-1-22 1,1 8-16,-4 66 16,0 0-1,0 0-15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08.069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166 293 0,'0'0'15,"0"0"1,0 0 0,0 0-16,0 0 0,-2-6 31,2-2-31,0-3 16,-2 0-16,2-1 15,0-1 1,-2-4-16,0-8 15,-7-11-15,-3-17 16,-1 13 0,2 13-16,2 10 15,5 7 1,2 5-16,0 3 16,2 2-16,-4 4 15,1-1 1,-3 5-16,-3 1 15,-3 9 1,-1 1-16,0 0 16,2-2-16,1-2 15,1-4 1,5-3-16,-1-6 16,5-2-1,0 0-15,0 0 16,11-10-16,49-92 15,-60 102-15,0 0 16,0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08.877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21 53 0,'0'0'0,"0"0"15,0 0 1,0 0-1,0 0-15,0-6 0,-2 2 16,0-3-16,2-1 16,-2 1-1,2-1-15,0 0 16,0 5 0,0 1-1,0 2-15,0 0 16,0 0-1,0 0-15,0 4 16,0 7-16,0 6 16,0 2-16,0-2 15,-2-3 1,2-5-16,-2-3 16,2-6-16,0 0 15,0 0-15,-5 0 31,3-2-15,0 0-16,0 0 16,2 2-1,0 0-15,0 0 16,0 0-16,0 0 16,0 0-1,0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5:24.830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  <inkml:brushProperty name="fitToCurve" value="1"/>
    </inkml:brush>
  </inkml:definitions>
  <inkml:trace contextRef="#ctx0" brushRef="#br0">0 5 0,'0'0'0,"0"0"16,0 0-16,0 0 15,0 0 1,0 0 0,0 0-16,0 0 0,0 0 31,9 0-31,30 0 16,40 0-16,25-4 15,-12 4 1,-27 0-16,-12-4 15,-18 8-15,-5-4 16,1 0 0,-9 4-16,-1 0 15,1 3 1,-4 1-16,-1 4 16,0-4-16,-3-1 31,-6 1-31,1 0 15,0 0 1,-5-1-16,5-3 16,-5 4-16,1 0 15,-1 0-15,0-1 16,1 1 0,-1 4-16,0-1 15,1 1-15,-1-4 16,0 3-1,1 1-15,4 0 16,-1 3 0,14 8-16,17 5 15,36 14-15,20 12 16,-25-15-16,-17-8 16,-14-4-1,-9-7-15,-3-5 31,-10 1-31,1-5 0,-5 1 32,-13-12-32,0 0 15,0 0-15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09.876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67 0,'0'0'0,"0"0"15,0 0 1,0 0-16,0 0 15,0 0 1,6-2-16,9 0 16,9-4-1,5-5-15,6 1 16,3-26 0,-38 36-16,0 0 15,0 0-15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10.455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97 0,'0'0'16,"0"0"-16,0 0 15,0 0-15,11 0 32,8 0-32,5-2 0,-7-2 15,0 2-15,-2-1 16,-2-3-1,2-5-15,8-20 32,14-7-32,-37 38 0,0 0 15,0 0-15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11.111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0 133 0,'0'0'0,"0"0"32,0 0-32,0 0 0,0 0 15,0 0-15,0 0 16,0 0-16,0 0 16,0 0-1,0 0-15,6-7 16,3-10-1,2-1-15,-1 1 16,1 2 0,2 0-16,0 3 15,-3 3-15,1 1 16,-4 1 0,-1 3-16,-4 2 15,-2 0 1,0 2-16,0 0 31,0 0-31,0 0 16,0 0-1,0 6-15,-2-1 16,0 7 0,0-3-16,-3 1 15,3-2-15,-2-1 16,2-1-16,0-2 15,0-1 1,-1-1-16,3 0 16,0 0-1,0 0-15,0-2 16,0 0-16,0 0 16,0 0-1,0 0-15,0 0 16,0 0-1,3-4 1,-3-7-16,2 1 16,0 1-1,0-1-15,-2 10 16,0 0-16,0 0 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12.693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9 0,'0'0'0,"0"0"31,0 0-31,0 0 16,0 0-16,0 0 15,0 0-15,0 0 16,17 0-1,71-9-15,-88 9 16,0 0 0,0 0-16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13.058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2 0,'0'0'16,"0"0"-1,0 0-15,0 0 16,0 0-16,8-2 15,-8 2-15,0 0 16,0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13.279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0,'0'0'0,"0"0"16,30 10-16,-30-10 31,0 0-31,0 0 15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20.605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41 0,'0'0'0,"0"0"15,0 0-15,0 0 16,6-9-16,41-23 16,-47 32-16,0 0 15,0 0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1.081"/>
    </inkml:context>
    <inkml:brush xml:id="br0">
      <inkml:brushProperty name="width" value="0.1" units="cm"/>
      <inkml:brushProperty name="height" value="0.1" units="cm"/>
      <inkml:brushProperty name="color" value="#D1D1EF"/>
    </inkml:brush>
  </inkml:definitions>
  <inkml:trace contextRef="#ctx0" brushRef="#br0">0 200 0,'0'0'0,"0"0"16,0 0 0,7 0-16,8-2 15,8-2 1,31-11-16,51-19 15,-57 12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22.146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0,'0'0'0,"0"0"16,0 0-16,0 0 15,0 0 1,5 1-16,8 1 16,59 2-1,-72-4-15,0 0 16,0 0-1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1.080"/>
    </inkml:context>
    <inkml:brush xml:id="br0">
      <inkml:brushProperty name="width" value="0.1" units="cm"/>
      <inkml:brushProperty name="height" value="0.1" units="cm"/>
      <inkml:brushProperty name="color" value="#D1D1EF"/>
    </inkml:brush>
  </inkml:definitions>
  <inkml:trace contextRef="#ctx0" brushRef="#br0">304 50 63,'56'-6'0,"8"0"16,-4 1-1,-15 1-15,-15 0 16,-4 2-1,-5 0-15,-2 0 16,1 2 0,-5 0-1,-5 0-15,-5 0 16,-5 0-16,0 0 16,0 0-1,0 0-15,-9 0 16,-14 0-1,-12-2-15,-1 2 0,-22 4 16,-10 0 0,-14 4-16,22-1 15</inkml:trace>
  <inkml:trace contextRef="#ctx0" brushRef="#br0" timeOffset="-1">304 15 485,'9'-1'15,"66"-7"-15,0 4 16,-24 2 0,-19 2-16,-32 0 15,0 0-15,0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5:28.902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  <inkml:brushProperty name="fitToCurve" value="1"/>
    </inkml:brush>
  </inkml:definitions>
  <inkml:trace contextRef="#ctx0" brushRef="#br0">0 572 0,'0'0'0,"0"0"16,0 0-16,0 0 15,0 0 16,0 0-31,0 0 16,0 0-16,0 0 16,0 0-16,0 0 15,0 0-15,0 0 16,0 0 0,0 0-16,0 0 15,4-8-15,5 0 16,-1 1-1,-3-1-15,3 0 32,1 0-32,-4 4 15,-1 1-15,0-1 16,1 0 0,-1 0-16,0 0 15,1 0 1,-1 0-16,0-4 15,1 5-15,-1-1 16,1-4 0,-1 4-16,5-4 15,-5 1 1,5-1-16,-5 0 16,5 4-16,-5-4 15,5 1-15,-5-1 16,5 0-1,-5 0-15,5 1 16,0-1-16,0 0 31,-1-3-31,5 3 16,0-4 0,1 0-16,-1 1 15,4-1-15,-4 4 16,5-3-1,-10-1-15,10 4 16,-5-3-16,4-1 16,-4 1-1,5-1-15,-5 4 16,4-3-16,-8 3 16,4 4-1,-4-4-15,0 4 16,-1 4-1,1-4 1,4 4-16,0-4 0,0 4 31,5-3-31,4-1 16,-1 0 0,1-4-16,4 0 15,1 1-15,-1-5 16,-4 4-1,4 0-15,0 1 16,0-1-16,0 0 16,9 0-16,0-3 15,4 3 1,-4 0-16,-4 1 16,-5 3-16,-4 0 15,-5 0 1,1 0-16,-5 4 31,0-4-31,0 4 16,-4-4-1,-1 4-15,5 0 16,-4 0-16,0 0 16,0 0-16,4 0 15,-5 4 1,1-4-16,0 0 15,0 0-15,4 4 16,0-4 0,0 0-16,4 0 15,1 0-15,4 0 16,4 0 0,0 0-16,0 0 15,5 0-15,4 0 16,0 0-1,-1-4-15,1 4 16,0-4 0,-4 4-1,-1-4-15,-8 4 16,0-3 0,0 3-16,-5 0 15,-4-4 1,0 4-16,0-4 15,1 4 1,-1 0-16,-5 0 16,5 0-16,-4 0 15,0 0-15,0 0 16,4 4 0,-5-4-16,6 4 15,-6-1-15,5 1 16,-4 0-1,0 0-15,4 0 16,4 4 0,-4-4-16,5 3 31,-1 1-31,5 4 16,0-1-16,-5 5 15,5-1 1,0 9-16,-5-5 15,1 8-15,4-4 16,-5 8-16,-4-7 16,5-1-16,-5 0 15,4-3 1,-4-1-16,5-3 16,-1 3-1,1-4-15,-1 1 16,-4-4-16,5-1 31,-1 1-31,-4-1 0,5 1 31,-5-4-31,0 0 16,0-1 0,0-3-16,0 4 15,-4-4 1,4-4-16,-4 4 15,-1-4-15,5 4 16,-4-4-16,9 0 16,-1 0-1,5-4-15,-5 4 16,1 0-16,4 0 16,-5 0-1,-4 4-15,5 0 16,-1-4-16,0 3 15,1 1-15,-1-4 16,1 4 15,-1 0-31,1 0 0,-5 0 16,4 0-16,-8 0 31,0-1-31,-1 1 16,1 0-16,-4 0 15,-1-4 1,5 4-16,-5 0 16,0 0-16,1-4 15,-1 4-15,-4-1 16,4-3 0,1 4-16,-1 0 15,1 4-15,-1 0 16,-4 3-1,4 5-15,1-1 16,-1 5 0,0 3-1,-4-4 1,5 5-16,-1-5 16,0 0-16,-4 1 15,5-1 1,-5 1-16,4-1 15,1 0-15,-5-3 16,4 3-16,0-3 16,-4-1-1,5-3-15,-1 3 16,0-3 0,5 4-16,-5-5 15,5 1-15,-4 0 16,3-5-1,1 5-15,0-4 16,-5-4 0,5 3-16,4 1 15,-4-4 1,4 0-16,0 4 16,0-5-16,0 1 15,0-4 1,0 4-16,-4-4 15,4 4 1,-4-4-16,4 4 16,-5-4-1,6 4-15,-6-4 16,5 4-16,-4 0 16,22 7-1,-31-11-15,0 0 31,0 0-31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2.792"/>
    </inkml:context>
    <inkml:brush xml:id="br0">
      <inkml:brushProperty name="width" value="0.1" units="cm"/>
      <inkml:brushProperty name="height" value="0.1" units="cm"/>
      <inkml:brushProperty name="color" value="#D1D1EF"/>
    </inkml:brush>
  </inkml:definitions>
  <inkml:trace contextRef="#ctx0" brushRef="#br0">287 35 125,'6'-1'16,"45"-6"0,-13 3-16,-12 4 15,-9 2 1,-8 0-16,-5 0 15,-2-2 1,-2 0-16,-2 4 16,0-1-16,-2 3 15,-1-2 1,-1 0-16,-5 1 16,-4 1-1,-2 0 1,-6 1-1,3-3-15,5-2 16,5-2-16,5-2 16,3 2-1,2 0-15,0-2 16,5-1 0,10-7-16,38-17 15,37-9-15,-90 36 16,0 0-1,0 0-15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1.076"/>
    </inkml:context>
    <inkml:brush xml:id="br0">
      <inkml:brushProperty name="width" value="0.1" units="cm"/>
      <inkml:brushProperty name="height" value="0.1" units="cm"/>
      <inkml:brushProperty name="color" value="#D1D1EF"/>
    </inkml:brush>
  </inkml:definitions>
  <inkml:trace contextRef="#ctx0" brushRef="#br0">34 27 47,'2'0'15,"80"-6"1,31-5-16,-19 1 16,-94 10-1,0 0-15,0 0 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52.732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0,'0'0'0,"0"0"16,0 0-1,0 0-15,0 0 16,0 0 0,0 0-16,0 0 15,0 0 1,0 0-16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53.429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36 0,'0'0'0,"0"0"32,0 0-32,2-5 15,2-1-15,0-7 16,3 1-1,-7 12-15,0 0 16,0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54.001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63 0,'0'0'15,"0"0"-15,11-8 16,31-20-1,-1 1-15,-41 27 16,0 0-16,0 0 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54.317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91 0,'0'0'0,"0"0"15,0 0-15,26-15 16,32-25-16,-15 4 15,-43 36-15,0 0 16,0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54.670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0 139 0,'0'0'0,"0"0"16,0 0-16,7-6 16,33-26-1,22-29-15,-25 21 16,-37 40-1,0 0-15,0 0 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55.884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0,'0'0'0,"0"0"16,0 0 0,0 0-16,0 0 15,4 2 1,-4-2-16,0 0 16,0 0-1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56.460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0,'0'0'0,"0"0"15,0 0 1,11 2 0,8 2-16,3-1 15,-22-3-15,0 0 16,0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56.936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0,'0'0'16,"0"0"-1,11 10-15,15 7 0,16 13 16,8 7-1,-16-11-15,-34-26 16,0 0-16,0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5:33.001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  <inkml:brushProperty name="fitToCurve" value="1"/>
    </inkml:brush>
  </inkml:definitions>
  <inkml:trace contextRef="#ctx0" brushRef="#br0">1339 427 0,'0'0'0,"0"0"16,0 0-1,0 0-15,0 0 0,0 0 16,0 0-16,0 0 16,22 3-1,30 5-15,9-4 16,0 0-1,-4 0-15,-9-4 16,-9 4-16,-4 0 16,-4-1-1,4 5-15,-5 0 32,-4-4-32,-4 0 15,4 0-15,1 0 16,3-4-1,-8 0-15,4 0 16,-4 0 0,-5 0-16,1 3 15,-1 1 1,-8-4-16,4 4 16,-4 0-16,-5 0 15,1 0 1,3-4-16,-3 4 15,-1 0 1,0-1-16,1 1 16,4 0-16,-5 8 15,5-4 1,-5 7-16,0-3 16,5 3-1,-9-3-15,4-1 16,-4-3-16,5 0 15,-5 4 1,0-5-16,-5 1 16,5 0-16,-4 4 15,0-1 1,-1-3-16,-3 4 16,3 3-16,-3-3 15,-1-1 1,4-3-16,-3 4 31,-5-1-31,0-3 16,-1 4-1,1-1-15,-4 1 16,4 0-16,-5 3 16,1 1-1,4-1-15,-5 1 16,5-1-16,0-3 15,0-1-15,4 1 16,-4 0 0,0 3-16,-4-3 15,4 0 1,0 3-16,-5 1 16,5-5-1,0 5-15,-5 3 16,1-3-16,4-1 15,0 1-15,-5 3 32,1-3-32,0-1 15,-1 1 1,1-1-16,-5 1 16,0-5-16,0 5 15,5-5-15,4 1 16,0-4-1,-5-1-15,1 1 16,-1 0-16,1 0 16,-1-1-1,1 1-15,-1 0 16,-3 0-16,3 0 16,1-1-1,-5 1-15,4-4 16,-3 4-1,-6-1-15,1 5 32,-9-4-32,0 0 0,1-1 15,-1 5-15,4-8 32,-4 4-32,5-1 15,4 1-15,-1 0 16,6-4-1,3 0-15,1 3 16,-1-3-16,1 0 16,4 4-1,-9-4-15,9 0 16,-9 3 0,4-3-16,1 4 15,-5-4 1,0 4-16,1-4 15,-6-1-15,1 1 16,-4-4 0,-5 4-16,9 0 15,-9 0 1,0 0-16,4 0 16,5 0-16,0-4 15,0 3 1,4-3-16,0 4 15,5-4 1,-5-4-16,9 1 16,-5-1-16,5-4 15,0 4 1,0-8-16,0 5 16,0-13-16,0-3 15,0 4-15,4-5 16,-4 1 15,9 0-31,-5 3 0,9 1 16,0-8-16,4-12 31,5-11-31,8-20 16,1-12-1,8 1-15,-9 3 16,-4 20-16,-4 12 15,-4 7-15,-1 8 16,-4 8 0,0-1-16,-4 1 15,-1-8 1,1-4-16,-1 4 16,-3 4-1,-1-4-15,0 12 16,1-1-16,-1 1 15,0 7-15,-4-3 16,4 3 0,-4 0-16,5 1 31,3 3-31,-4-4 16,5 1-16,0 3 15,4 0 1,0 1-16,0 3 15,4 0-15,9 0 16,13 4 0,22 8-16,0-1 15,-8 1-15,-6 0 16,-3 4-16,0 3 16,-1 4-1,-4 1-15,0 3 31,1 0-31,-10 1 16,1 7 0,-1 4-16,-4 15 15,-4 12 1,-5-15-16,-4-5 16,-9-3-16,1 0 15,-14 7-15,0-3 16,0-4-16,5-8 15,-1 0 1,5-12-16,5 1 16,-1-5-1,4-3-15,5-1 16,-4-3 0,8 0-16,1 0 15,-1-4-15,1-1 16,-1 1-16,5-4 15,-5 0 1,5 0-16,-5 0 16,5-4-16,0 4 15,-1-3 1,-3 3-16,3-4 31,-3 4-31,3-4 16,1-4-16,4 0 15,0-3 1,0-5-16,1 1 16,-6-1-16,1-3 15,-5-1 1,1-3-16,-1 0 16,0-4-16,-4-8 15,5-8 1,-5-7-16,4 11 15,-4 8 1,0 4 0,-4 0-1,4-1-15,-13-3 16,0-7 0,-9-1-16,-4 4 15,-5-4-15,-4 0 16,-4 8-16,-5 0 15,1 4-15,-1 4 16,9 0 0,5 3-16,-1 1 15,1-4 1,-1-5-16,5 5 16,-5 0-16,5-4 15,4-4 1,0 4-1,9 3 1,0 5-16,9 3 16,-5 1-16,9 3 15,-4 5 1,4-5-16,0 8 16,0 4-16,0 0 15,13-4 1,26 16-16,35 19 15,9 11-15,0 17 16,-26-17-16,-18-11 16,-4-4-1,9 20-15,-5 0 16,0-1 0,-4 4-16,-4-7 15,-1 0-15,1-4 31,-5-8-31,-4 0 16,-1-4 0,1 0-16,-4-4 15,-1 0-15,-4 12 16,-13-35 0,0 0-16,0 0 15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57.403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0,'0'0'0,"0"0"16,4 4-16,5 4 31,12 7-31,15 10 16,9 7 0,-8-3-16,-7-8 15,-30-21-15,0 0 16,0 0-1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57.696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0,'0'0'0,"0"0"15,7 2-15,1 2 16,1 0-16,4 1 15,-13-5-15,0 0 16,0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58.098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0,'0'0'15,"0"0"-15,0 0 16,0 0 15,6 2-31,3 2 16,4 2-16,-13-6 15,0 0-15,0 0 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59.405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32 0,'0'0'0,"0"0"16,8-3 0,22-3-1,5-7-15,5 3 16,-40 10-16,0 0 15,0 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59.826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0,'0'0'15,"0"0"-15,0 0 16,0 0-1,52 2-15,-1-4 16,-51 2-16,0 0 16,0 0-1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1:00.143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29 0,'0'0'0,"7"-4"16,1-1-16,5-5 16,0 0-16,-13 10 15,0 0 1,0 0-16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1:00.503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0,'0'0'0,"0"0"16,0 0 0,7 6-16,-7-6 15,0 0 1,0 0-16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1:01.489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0,'0'0'16,"0"0"-16,0 0 15,0 0 1,0 0-16,0 0 16,0 0-16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1:05.453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0,'0'0'16,"0"0"-16,0 0 15,0 0-15,0 0 16,0 0-1,0 0-15,4 0 16,-4 0 0,0 0-16,0 0 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1:06.104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0,'0'0'0,"0"0"15,0 0 1,0 0-16,0 0 16,0 0-1,0 0-15,6 4 16,3 4-1,14 3-15,14 2 16,8 1-16,-13-5 16,-32-9-1,0 0-15,0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5:36.365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  <inkml:brushProperty name="fitToCurve" value="1"/>
    </inkml:brush>
  </inkml:definitions>
  <inkml:trace contextRef="#ctx0" brushRef="#br0">2382 995 0,'0'0'16,"0"0"-16,0 0 16,0 0-1,0 0-15,0 0 16,0 0-16,0 0 15,0 0 1,0 0-16,0 0 16,13-8-1,22-4-15,9-7 16,8-1-16,9 1 16,-9 4-16,-8 3 31,-5 0-16,-13 8-15,-4 1 16,-4 3-16,-5 3 16,0 1-1,0 0-15,-4 4 16,-1 0-16,1-1 16,0 1-1,0 4-15,-5-1 16,0 1-1,1 4-15,-1-5 16,-4 5-16,-4-5 16,-1 5-1,-3 3-15,-10 5 16,1 3 0,-5 4-16,0-4 15,0 0-15,5-8 16,-1 1-1,5-5-15,0 1 16,5-8-16,-1-1 16,0 1-1,0 0-15,1-8 16,-5 0 0,4 0-16,-4-8 15,-5 0 1,-4-23-16,-12-27 15,3-4-15,0 0 16,1 4 0,-1 4-16,1 3 15,-14 1-15,-17-24 16,-17-27 0,3 4-16,6 12 31,12 0-31,5 15 15,8 0-15,13 27 16,10 9 0,3 10-16,5 1 15,0 8-15,-4-5 16,3 8 0,6-3-16,-5 7 15,0-3 1,-1 3-16,1 0 15,-4 4-15,4-4 16,0 5-16,-5-1 16,10 4-1,-6-4-15,1 4 16,0 0 0,-4 0-16,-1 0 31,1 0-31,-9 4 15,4 0-15,-4-1 16,0 1 0,-5 0-16,5 0 15,0 0-15,-5 0 16,5-4 0,4 0-16,0 4 15,1-4-15,-1 4 16,-4-1-1,-1-3-15,1 4 16,4 0 0,1-4-16,-1 0 15,4 4-15,-3-4 16,-1-4-16,0 4 16,-4 0-16,0 4 15,-5-4 1,0 4-16,5 0 15,0 0 17,4-4-32,-4 4 15,4-1-15,5-3 16,-5 4 0,5 0-16,-5 0 15,4 0-15,-3-4 16,3 4-1,1 0-15,-1 0 16,1-4-16,4 4 16,0-4-16,4 0 15,-4 3 1,0-3-16,0 4 16,-1-4-1,1 4-15,0 0 16,5-4-16,-6 4 15,1 0-15,0-4 32,0 4-32,0-4 15,0 0 1,0 4-16,0-4 16,0 0-1,-5 3-15,1-3 16,4 4-16,-5-4 15,5 4 1,-4-4-16,4 0 16,0 4-1,-5-4-15,5 0 16,-4 0-16,4 4 16,-1-4-1,-3 0-15,4 0 16,-5 4-1,1-4-15,0 0 16,-1 0-16,1 0 16,-5 0-1,0-4-15,22 4 16,0 0-16,0 0 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1:06.693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0 0,'0'0'0,"0"0"16,0 0 0,0 0-1,13 2 1,19 2-16,2 0 15,-4 1 1,-2-3-16,-28-2 16,0 0-16,0 0 15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1:06.957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1 0,'0'0'15,"0"0"-15,0 0 16,28-1 0,-28 1-16,0 0 15,0 0-15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1:09.105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43 77 0,'0'0'16,"0"0"-1,0 5 1,-4 3-16,0 1 16,-3-1-16,-1 1 15,-1-1 1,3 0-16,1-6 16,5-2-1,0 0-15,0 0 16,0-10-16,5 1 15,1-7-15,7-3 16,25-11 0,42-20-16,-80 50 15,0 0 1,0 0-16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1:10.015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188 189 0,'0'0'0,"0"0"31,0 0-31,0 0 16,0 0-1,0 0-15,0 0 0,0 0 16,0 0 0,2-4-16,-2-4 15,7-7 1,1-14-16,9-1 15,5 1-15,4 3 16,1 5 0,-3 6-16,-7 7 15,-8 4-15,-5 4 16,-4 0 0,0 2-16,-4 6 15,-5 3 1,-2-1-16,3-3 15,-3 3 1,-6 1-16,-7 2 16,-8 1-16,-11-1 15,-1-1 1,5-3-16,11-1 16,5-3-1,6-1-15,4-2 16,2 0-16,2 0 15,5 0 17,0 0-32,4-2 15,0 0-15,2 2 16,17-2 0,3-4-16,8-8 15,-30 12-15,0 0 16,0 0-1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1:10.751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0 15 0,'0'0'0,"0"0"16,11-2-16,6 1 15,5-1-15,-3-2 16,-4 2-16,2 2 16,4-2-1,18 2-15,34-2 16,-73 2 15,0 0-31,0 0 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1:11.583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422 0 0,'0'0'0,"0"0"0,0 0 16,0 0-16,6 0 15,5 2 1,6-2-16,7 0 15,-3 0 1,-4 0-16,-2 0 16,-9 0-16,-3 2 15,-3-2 1,0 0-16,0 0 16,0 0 15,0 0-31,-3 2 15,-3 2-15,-30 5 16,-22 5 0,13-3-16,15-2 15,6-7-15,-6-2 16,-25-2-16,-24-3 16,17 1-16,25 0 15,14 0 1,3 2-16,7 1 15,5-1 1,-1 2 0,5 0-1,4 0-15,0 0 16,2 2-16,11 9 16,13 19-1,-3 3-15,-1 1 16,-7-9-1,6-4-15,3-2 0,16 2 16,-40-21 0,0 0-16,0 0 15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1:12.185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152 21 0,'0'0'16,"0"0"-1,0 0-15,-15 0 16,-34-4-16,-2-2 16,14-5-1,37 11-15,0 0 16,0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6T22:05:26.815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6575-1,'-34'0,"-1"0,0 0,-35 0,36 35,34-35,-105 69,36 1,34-35,-104-1,-35 71,-35-36,-766 209,662-138,-35-71,0 35,70 1,0-36,69 36,-70-36,-451 209,591-243,-105 104,-382 139,417-173,104-70,-173 104,278-105,-139 1,34 35,71-70,34 35,0-35,0 34,0 1,0 0,0-35,0 69,0-69,0 35,69 70,1-105,34 34,70 36,-104-70,139 0,626 0,-418-70,105 36,905-106,-557 71,-557 34,348 0,174 35,-70 0,-174 0,71 0,-245 35,1-35,-36 70,-312-70,-35 0,-35 34,-279 36,140-70,-209 70,35-36,-70 1,70-35,104 0,-69 35,104 0,0 34,35-34,0 69,34-34,-172 173,277-173,-35-70,35 69,0-34,0-35,0 35,0 0,70 34,-35-69,69 35,34 0,349 34,-139-69,139 0,1 0,103-69,-34 69,-140-70,210 70,69 0,765 174,-1148-139,-104 0,-174-35,-35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5:38.823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  <inkml:brushProperty name="fitToCurve" value="1"/>
    </inkml:brush>
  </inkml:definitions>
  <inkml:trace contextRef="#ctx0" brushRef="#br0">1253 624 0,'0'0'0,"0"0"16,0 0-16,0 0 16,0 0-1,0 0-15,0 0 16,0 0-1,0 0-15,0 0 16,0 0-16,0 0 16,0 0-1,0 0-15,0 0 16,-13 4 0,0-4-16,-9 4 15,-4-4 1,-4 4-16,-1 0 15,-4 0-15,-4-4 16,4 8 0,4-5-16,1 1 31,4 0-31,0-4 16,4 4-1,0 0-15,4 0 16,1 0-16,4 0 15,-5-4 1,5 4-16,0-1 16,0-3-16,0 4 15,4-4-15,-4 0 16,5 4 0,-1-4-16,-4 0 15,0-4 1,4 4-16,-4 0 15,0 0 1,0 0 0,0-4-16,-5 1 15,5-1 1,-4 0-16,-5 0 16,9 0-16,-5 0 15,1 0 1,4-4-16,0 5 15,0-1-15,-1-4 16,1 4 0,-4-4-16,4 1 15,-5 3 1,5-4-16,0 4 16,0 0-16,0-4 15,4 5 1,1-1-16,-1 0 15,0 0-15,0 0 16,5 0-16,-5 0 16,1 0-1,3 1-15,-3-1 32,3 0-32,1 0 15,-1 0-15,1 0 16,0 4-1,-1-4-15,1 0 16,0 1 0,-1-1-16,1 0 15,4 0-15,-4 0 16,-1 0 0,1 4-16,-1-4 15,1 0-15,4 0 16,-4 1-16,-1-5 15,1 4 1,0 0-16,-1 0 16,1 0-1,-5 0-15,5 1 16,-1-5 0,1 4-1,0 0-15,-5 0 16,5-4-1,-1 5-15,1-1 16,0 0-16,-1 0 16,1 0-1,-1 4-15,1-4 16,0 0-16,4 0 16,-5 1-16,1-1 15,0 4 1,-1-4-16,1 0 15,0 0 1,-1 4 0,1-4-1,-1 4-15,1-4 16,4 0-16,-4 1 16,-1 3-1,1-4-15,4 0 16,-4 0-1,-1 0-15,5 0 16,-4 0-16,4 0 16,-4 1-16,4-1 15,0 0 1,-5-4-16,5 4 16,0-4-16,0 1 15,0-1 1,0 0-16,0 4 15,5-4 1,-5 1 0,4-1-16,0 0 15,1-3 1,3-1-16,-3 0 16,8 1-1,-4-1-15,4 0 16,4 1-16,1-5 15,-1 5-15,0-1 16,1-4 0,4 5-16,0-1 15,4-3 1,0-1-16,-4 5 16,-1-1-16,-3 0 15,-5 5-15,0-1 16,0 0-16,5 4 15,-18 4 1,0 0-16,0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12:57.3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12315 0</inkml:trace>
  <inkml:trace contextRef="#ctx0" brushRef="#br0" timeOffset="98864">0 383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2.796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</inkml:brush>
  </inkml:definitions>
  <inkml:trace contextRef="#ctx0" brushRef="#br0">646 35 1078,'-18'4'16,"1"4"-1,-1 0-15,5-1 16,-4 1 0,4 0-16,-5 0 15,5-1-15,-4 1 16,-1 0 0,5 0-16,0-1 15,0 1 1,0 0-16,4 0 0,-4 3 15,0-3 1,0 4-16,0-1 16,0-3-1,-5 4-15,5 3 16,-4-3-16,4-1 16,0 1-1,-5 0-15,5 3 31,0-3-31,-4 3 16,3-3-16,1 3 16,0-3-1,0 0-15,4-1 16,-4 1 0,5 0-16,-1-5 15,0 5-15,0-4 16,1 0-16,-1 3 15,0-3 1,1 0-16,3-1 16,-4 1-16,5 0 15,0 0 1,-1-4-16,1 3 16,0-3-1,-1 4-15,1-4 16,0 0-1,-1 4-15,1-5 16,-1 5-16,1-4 16,4 0-1,-4 0-15,-1 0 16,5 0-16,-4-1 16,4 1-1,0-4-15,0 0 16,0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2.795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</inkml:brush>
  </inkml:definitions>
  <inkml:trace contextRef="#ctx0" brushRef="#br0">589 640 0,'0'0'0,"0"0"16,0 0-1,0 0-15,0 0 16,0 0-16,0 0 16,0 0-1,0 0-15,0 0 16,0 0-16,0 0 15,0 0 1,0 0-16,4-8 16,5-7-1,0-1-15,4 1 16,4-5 0,1 5-16,8-4 15,0-1-15,5-3 16,4 0-1,-5 3-15,1 5 16,-5-1-16,4 1 16,1-1-1,-5 5-15,0-5 16,-4 4-16,-4 1 16,-1 3-1,0 4-15,1-4 31,-1 1-31,1 3 16,-5-4-16,4 4 16,1-4-1,-1 4-15,1 1 16,-5-1 0,4 0-16,-4-4 15,0 4-15,0 0 16,1 0-16,-1 1 15,-5-1 1,1 0-16,-5 4 16,1-4-16,-1 4 15,1-4 1,-5 0-16,0 0 16,4 4-1,-4-4 1,0 1-16,0-5 15,-4 4 1,4 0-16,0-4 16,-5 4-1,5-3-15,-4 3 16,-1-4-16,1 4 16,0-4-16,-1 1 15,-3-1 1,-5-4-16,-1 4 15,-3-3-15,-5-1 16,-4 1 0,0-1-16,0 0 15,-1 5-15,1-1 16,0 0 0,4 0-16,1 4 31,-6 1-31,10-1 0,-5 0 15,0 0-15,5 4 32,-1-4-32,1 4 15,-1-4 1,5 4-16,0 0 16,5 0-16,3 0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5:43.220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0,'0'0'0,"0"0"16,0 0-1,0 0-15,0 0 0,13 24 16,0 7-16,13 23 15,-9 4 1,5-8-16,-9-15 16,-4-15-1,-5-9-15,1-3 16,-5-4-16,4 0 16,-4 0-16,0-4 15,0 0 16,0 0-31,0 0 16,0 0-16,0 0 16,0 0-1,0 0-15,0 0 16,0 0 0,9 23-16,-9-23 15,9 4-15,-5-4 16,0 4-1,5 0-15,4-4 16,13 4-16,0-4 16,9-4-16,9 0 15,0 0-15,-5 0 32,0 0-17,0 0-15,1 0 16,16 0-16,14-3 15,4-1 1,5 0-16,-1 0 16,-3 1-16,-10-1 15,-17 4 1,-9 0-16,1 0 16,-6 4-16,1-4 15,5 4 1,-1 0-16,-9 0 15,1 0-15,-1 4 16,-8-4-16,-4 0 16,-5 4-1,0-4-15,-4 4 16,4-4 0,-5 4-16,-3-4 15,4 4-15,-5-4 16,0 4 15,1 0-31,-1-1 16,-4 9-16,0-12 15,0 0-15,0 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47.520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</inkml:brush>
  </inkml:definitions>
  <inkml:trace contextRef="#ctx0" brushRef="#br0">572 13 1094,'-23'-13'15,"23"13"1,0 0-16,0 0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47.507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</inkml:brush>
  </inkml:definitions>
  <inkml:trace contextRef="#ctx0" brushRef="#br0">235 605 234,'13'-4'16,"2"-4"-16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47.506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</inkml:brush>
  </inkml:definitions>
  <inkml:trace contextRef="#ctx0" brushRef="#br0">0 710 0,'0'0'0,"0"0"15,0 0-15,0 0 16,0 0-16,0 0 16,0 0-16,0 0 15,0 0 1,0 0-16,0 0 16,0 0-1,8-4-15,1-4 16,9 0-1,-16 7-15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47.504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</inkml:brush>
  </inkml:definitions>
  <inkml:trace contextRef="#ctx0" brushRef="#br0">837 400 187,'-13'-17'16,"-4"-14"-1,-5-3-15,5-1 16,-1 4-16,5 3 16,-4-3-1,8 12-15,0 4 16,-4-5 15,4 9-31,1-1 16,-1 0-1,0 5-15,0-5 16,5 4-16,-5 0 16,1 5-16,-1-5 15,4 0 1,-3 4-16,-1 0 15,5 0 1,-5-3-16,5 3 16,-5 0-16,0 0 15,0 0-15,-4 0 16,-4 0 0,-1 0-16,-3 1 15,-6 3-15,-3 3 16,-5 5-1,0 0 1,-4 4 0,-9 7-16,-5 0 15,-3 5 1,-5 14-16,-35 28 16,96-66-16,0 0 15,0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5:48.723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  <inkml:brushProperty name="fitToCurve" value="1"/>
    </inkml:brush>
  </inkml:definitions>
  <inkml:trace contextRef="#ctx0" brushRef="#br0">3259 256 0,'0'0'0,"0"0"15,0 0 1,0 0 0,0 0-16,0 0 15,0 0-15,0 0 16,-5 4-1,-3 0-15,-5 4 16,-1 0 0,-7-1-16,-14 9 15,-9-1-15,-13 1 16,-17 3-16,0-3 16,4-5-1,18 1-15,8-4 16,5 0-1,13-1-15,-5-3 32,5 4-32,-4-4 15,-10 4-15,-8-1 16,-13 1-16,-4 4 16,-5-1-1,0-3-15,14 4 16,8-4-1,4-1-15,9 1 16,5-4 0,3-4-16,1 4 15,4-4-15,5 0 16,-5 4-16,-4-4 16,-5 0-1,1-4 1,-1 4-1,1-4-15,-1 4 16,-4-4-16,0 0 16,1 4-1,-6-4-15,1 0 16,0 4-16,4-3 16,4 3-1,1 0-15,4-4 16,-1 4-16,6-4 15,3 4 1,1-4-16,-1 4 16,5 0-16,0-4 15,0 4 1,0-4-16,4 4 31,-4 0-31,4 0 16,-4-4-16,5 4 15,-6 0 1,1-4-16,0 4 16,0 0-16,0-4 15,0 1 1,0 3-16,0-4 16,-5 0-16,5 0 15,-4 0 1,-1 0-16,1-4 15,4 1-15,-5-1 16,1 0 0,-1 0-16,-3 1 15,3-5 1,-4 0 0,1 1-16,3-1 15,-4 1 1,1-1-16,-6-4 15,1 5 1,4-5-16,-4 5 16,4-1-1,1 0-15,-1 1 0,0 3 16,4-4 0,1 5-16,0-1 15,3 0-15,-7 4 16,3-4-1,-4 5-15,1-5 16,-1 0 0,-4-4-16,-5 5 15,5-1-15,0-4 16,-5 4 0,1-3-16,-1-1 15,1 1-15,-1-1 16,-8-7 15,4 7-31,0-4 16,0-3-16,9 7 15,26 12-15,0 0 16,0 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5:51.324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  <inkml:brushProperty name="fitToCurve" value="1"/>
    </inkml:brush>
  </inkml:definitions>
  <inkml:trace contextRef="#ctx0" brushRef="#br0">1239 930 0,'0'0'16,"0"0"0,0 0-16,0 0 15,0 0-15,0 0 16,0 0-16,0 0 15,0 0 1,0 0-16,0 0 16,0 0-16,0 0 15,0 0 1,0 0-16,0 0 16,0 0-16,0 0 15,0 0 1,0 0-16,0 0 15,0 0 1,0 0 0,0 0-1,0 0-15,0 0 16,-9 0-16,0-4 16,0 1-16,5-1 15,-5 0 1,1 0-16,-1 0 15,-4 0-15,4-4 16,-4 4 0,-4-3-16,3-1 15,1 0-15,-4 0 16,4 1 0,-5-5-16,1 4 15,4 1 1,-5-5-16,1 4 15,4 0-15,-5-3 16,5 3-16,-4 0 16,4 1-1,-5-1-15,5 0 16,0 0 0,0 4-16,-4-7 31,3 3-31,-3-4 15,4 5-15,0-1 16,-5 0-16,5 0 16,5 1-1,-5-1-15,-1 0 16,1 0 0,-4 1-16,4-1 15,0 0-15,-5 0 16,5 1-16,0-1 31,-4-4-15,4 4-16,-1 1 15,1-5-15,0 4 16,5-3 0,-6 3-16,6 0 15,-5 0-15,4 1 16,0-1-1,-4 0-15,0 0 16,4 1-16,-4-1 16,0-4-1,0 4-15,0-3 16,0 3-16,-5-4 16,5 5-16,-4-5 15,4 4 16,0 0-31,-5-3 0,1 3 16,-1-4-16,5 5 16,-4-5-16,4 4 15,0 1 1,0-1-16,-1 0 16,6 4-1,-1-4-15,0 1 31,5-1-31,0 4 16,-5-8-16,4 1 16,-3 3-1,3 0-15,1-7 16,0 7-16,-1-4 16,1 1-16,0-1 15,-1 0 1,1 1-16,4-1 31,-5 1-31,1-1 16,0 4-1,-1 0-15,5 1 16,-4-1-16,0 0 16,-1 4-1,5-3-15,-4 3 16,0-4-1,-1 4-15,1-4 0,4 4 16,-4 0 0,-1-3-16,1 3 15,-1 0-15,1 0 16,0 0 0,4 0-16,-5 0 15,1 1-15,0 3 31,4 0-15,0 0-16,0 0 16,0 0-16,0 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5:53.636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  <inkml:brushProperty name="fitToCurve" value="1"/>
    </inkml:brush>
  </inkml:definitions>
  <inkml:trace contextRef="#ctx0" brushRef="#br0">1143 0 0,'0'0'0,"0"0"16,0 0-16,0 0 31,0 0-31,0 0 16,0 0-16,0 0 16,0 0-1,0 0-15,0 0 16,0 0-1,0 0-15,0 0 16,0 0-16,-9 8 16,1 0-16,-1 4 15,-4-1 1,-5 1-16,1 3 16,-5 1-16,0-1 15,1 5 1,-6-5-16,1 5 15,4-9-15,1 5 16,-1-1 0,-4 1-16,4-5 15,0 1 1,4 0-16,1-1 16,0-3-16,-1 0 15,5-4 1,0 3-16,0-3 15,0 0 17,4 0-32,0 0 15,1 0-15,-1-4 16,0 4-16,0 0 16,5-4-16,-5 0 15,1 3-15,-1-3 16,5 0-1,-5 4-15,4-4 16,1 0 0,-5 0-16,5 0 31,0 4-31,-1-4 16,1 0-1,0 0-15,-5 0 16,4 0-16,1 4 15,-5-4 1,5 0-16,0 0 16,-5 0-16,5 0 15,-5 0-15,4 0 16,-3 4-16,3-4 16,1 0-1,-5 0-15,1 0 16,3 4-1,-4-4-15,1 0 32,-1 0-32,0 0 15,1 0-15,-1 0 16,0 0 0,5 0-16,-5 0 15,0 0 1,1 0-16,-1 0 15,0 0-15,5 0 16,-5 0-16,0 0 16,1 0-1,-1 0-15,0 0 16,0 0-16,1 0 16,-1 0-1,5 0-15,-5 0 16,0 0-16,0 0 31,1 0-31,-1 0 16,-4 0-1,4 0-15,0 0 16,-4 0-16,5 0 16,-1 0-1,0 0-15,0 0 16,1 0-16,-1 0 15,0 0 1,1 4-16,-1-4 16,4 0-16,-8 0 15,9 0 1,-5 0-16,1 0 16,3 0-16,-4 0 15,5 0 1,0 0-16,-5 0 15,5 0 1,-1 0 0,-3 0-16,3 0 15,1 0 1,0 0-16,4 0 16,0 0-1,0 0-15,0 0 16,0 0-1,0 0-15,0 0 16,0 0-16,0 0 16,0 0-1,0 0-15,0 0 0,0 0 16,0 0 0,0 0-16,0 0 15,0 0-15,-5 4 16,10-4-1,-1 0-15,0 0 16,5 0-16,-5 0 16,1 0-1,3 0-15,10 7 16,-18-7 0,0 0-16,0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15:45.46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2014 4488,'0'0,"35"0,-35 0,35 0,-35 0,34 0,-34-35,35 35,0-35,-35 0,35 35,-35 0,34-35,-34 1,35 34,0-35,-35 0,34 35,-34-35,0 0,35 35,-35-34,35-1,-35 35,35-35,-35 35,34 0,1-35,-35 35,35-34,-35 34,35 0,-35 0,34 0,1 0,-35-35,35 35,-35-35,0 0,34 35,-34-69,-69 34,69 0,0 35,-35 0,35-35,0 0,0 35,0-34,0 34,0-35,0 35,0-35,0 0,0 35,0-34,0 34,35-35,-35 35,35-35,-35 0,34 35,-34 0,35 0,0-35,-35 1,35 34,-35 0,34-35,-34 35,0-35,0 0,0 35,35-35,-35 35,0-34,0 34,0-70,0 70,0-35,0 35,0-34,0-1,0 35,0-35,-35 35,35-35,-34 35,-1 0,35 0,-35 0,35 0,-35 0,35 0,-34 0,-1-35,35 35,-35-34,35-1,-34 35,34-35,-70 35,70-35,-35 0,35 35,-34 0,34-34,-35-1,35 35,-35-35,0 35,35-70,-34 70,-1-69,35 69,0-70,0 70,35 0,-35 0,34 0,-34-34,35-1,-35 35,35-35,-35 35,0-35,0 35,0-35,35 1,-35 34,34-35,-34 35,35 0,-35-35,35 35,0 0,-35-35,34 35,-34-35,35 35,-35-34,0-1,0 35,0-35,35 35,-35-35,34 1,-34 34,35 0,0 0,0-35,-35 0,34 35,-34-35,0 35,0-35,-34 35,-1 0,35 0,-35 0,0 0,1 0,34 0,-35-34,0 34,35 0,-34 0,34-35,0 0,34 35,-68-35,-1 35,35-35,0 1,0 34,0-35,0 35,0-35,0 35,0-35,35 1,-35 34,0-35,34 0,-34 35,0-35,35 0,-35 35,35-69,-70 69,35-35,-35 35,35-35,-34 35,34-35,-35 35,0 0,35-34,-69-1,34 35,0-35,0 35,35 0,0 35,0-35,35 0,-35 0,35 0,-35 0,35 0,-35 0,0 0,-35 35,35-1,-35-34,0 70,35-35,-34 0,34-35,-35 0,0 0,35 0,-34 0,34 0,-35 0,35 0,-35 0,0 0,35 0,-34 0,34 0,-35 0,35-35,0 0,-35 35,1-35,34 0,-35 35,35-34,-35 34,35-35,-35 35,1-35,34 0,-35 35,35-34,-35 34,0 0,35-35,-34 0,34 35,-70-35,36 35,34-35,-35 35,0 0,35 0,-35 0,1 0,-1 0,0 0,35 0,-34 0,-1 0,35 0,-35 0,35 0,-35-34,1 34,-1 0,-104-35,70 0,69 35,-35 0,35-35,0 35,35-35,-35 35,34 0,-34 0,35 0,-35 0,35 0,-1 0,-34 0,35 0,-35 0,35 0,-35 0,35 0,-70 0,0-34,35-1,-35 35,35-35,0 35,0-35,-34 35,-1-69,35 69,-35 0,35 0,-34 0,-1 0,35 0,-35 0,35 0,-35 0,35 0,-69 34,69-34,-35 0,35 0,-35 0,35-34,0-1,0 35,0-35,-69 35,34 0,35 0,-34 35,-1-35,35 35,-35-35,0 0,1 0,34 0,-35 0,0 0,1 0,34 0,0-35,-35 35,35-35,-35 0,35 35,-35-34,1 34,34-35,-35 35,35 0,-35 0,35 0,-35 0,1 0,34 0,-35 0,35 0,-35 0,35-35,0 0,35 35,-35-35,35 35,-35-34,34 34,-34 0,35-35,0 35,-35 0,35 0,-35 0,34-35,-34 35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5:55.970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  <inkml:brushProperty name="fitToCurve" value="1"/>
    </inkml:brush>
  </inkml:definitions>
  <inkml:trace contextRef="#ctx0" brushRef="#br0">78 1222 0,'0'0'0,"0"0"0,0 0 15,0 0 1,0 0-16,0 0 16,0 0-1,0 0-15,0 0 16,0 0-16,0 0 16,0 0-16,0 0 15,0 0 16,0 0-31,0-12 16,0-3-16,0-5 16,0 1-1,0-4-15,0-4 16,0 0-16,0-1 16,5-7-1,-10-3-15,5-1 16,0 8-1,-4 4-15,4 0 0,0 3 16,-4 5 0,4 0-16,-5-1 15,5 5 1,0 3-16,0-3 31,-4 3-31,4 4 0,0-4 16,0 5-1,0-5 1,0 8-16,-4-4 16,4 5-16,0-1 15,0 4 1,0 0-16,0 0 16,0 0-1,0 0-15,0 0 16,0 0-1,0 0-15,0 0 16,0 0-16,0 0 16,0 0-1,0 0-15,0 0 16,0 0 0,0 0-16,0 0 15,-5-4-15,1 15 16,4 5-1,-5-4-15,1-5 16,0 1 0,-1 0-16,1-4 15,0-4-15,4 4 16,0-4 0,0 0-16,0 0 15,0 0-15,0 0 16,0 0-1,0 0-15,0 0 16,0 0-16,0 0 16,-18 0-1,18-4-15,0-4 16,0 0-16,-4 0 16,4 1-1,0-1-15,0-8 16,0 1-1,4-16-15,-4-12 16,5-3-16,3-12 31,-3 11-31,3 8 16,5 4 0,-4 8-16,4 8 15,0-1-15,5 1 16,17-12-1,39-23-15,13-4 16,-13 3 0,18-15-16,-92 70 15,0 0-15,0 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5:57.727"/>
    </inkml:context>
    <inkml:brush xml:id="br0">
      <inkml:brushProperty name="width" value="0.4" units="cm"/>
      <inkml:brushProperty name="height" value="0.8" units="cm"/>
      <inkml:brushProperty name="color" value="#D1D1EF"/>
      <inkml:brushProperty name="tip" value="rectangle"/>
      <inkml:brushProperty name="rasterOp" value="maskPen"/>
      <inkml:brushProperty name="fitToCurve" value="1"/>
    </inkml:brush>
  </inkml:definitions>
  <inkml:trace contextRef="#ctx0" brushRef="#br0">1047 31 0,'0'0'0,"0"0"16,0 0-16,0 0 15,-8-4 1,-5 0-16,-5 1 16,5-1-1,-4 4-15,-1-4 16,-4 4-16,0-4 15,-8 4 1,-1-4 0,1 4-16,4-4 15,0 4-15,-1 0 16,6 0 0,3 0-16,1 0 15,4 4 1,-5-4-16,5 0 15,-4 0-15,-1 4 16,-4-4 0,5 0-16,-5 4 15,0-4-15,0 0 16,5 4-16,0 0 16,-1-4-1,-4 3-15,5 1 16,-1 0-16,-3 0 31,3 0-31,1-4 16,4 4-1,-5 0-15,5-4 16,4 4-16,-4-1 16,0 1-1,4 0-15,-4 0 16,0 4-1,0-4-15,0 0 16,4-1-16,-4 1 16,0 0-16,4 0 15,1 0 1,-1 0-16,0 0 16,1 0-1,-1-1-15,0 1 16,0 0-1,1 0 1,-1 0-16,5 0 16,-5 0-1,0 0-15,5-4 16,-5 4-16,5-4 16,-1 0-1,1 3-15,0-3 16,-1 0-16,1 0 15,4 0-15,0 0 16,-9 0 0,0 4-16,9-4 15,0 0-15,0 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6:18.180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Group>
    <inkml:annotationXML>
      <emma:emma xmlns:emma="http://www.w3.org/2003/04/emma" version="1.0">
        <emma:interpretation id="{22B39444-EFCC-4483-8983-014FE2FFCE2F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0,'0'0'0,"0"0"15,0 0-15,0 0 16,0 0 0,0 0-16,0 0 31,0 0-31,0 0 16,0 0-16,0 0 15,0 0-15,0 0 16,0 0-1,0 0-15,0 0 16,0 0-16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6:19.666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Group>
    <inkml:annotationXML>
      <emma:emma xmlns:emma="http://www.w3.org/2003/04/emma" version="1.0">
        <emma:interpretation id="{167E5857-0D07-4799-90A5-9914B7E8540A}" emma:medium="tactile" emma:mode="ink">
          <msink:context xmlns:msink="http://schemas.microsoft.com/ink/2010/main" type="inkDrawing"/>
        </emma:interpretation>
      </emma:emma>
    </inkml:annotationXML>
    <inkml:trace contextRef="#ctx0" brushRef="#br0">375 197 0,'0'0'16,"0"0"0,0 0-16,0 0 15,0 0-15,0 0 16,0 0-16,0 0 15,0 0 1,0 0-16,0 0 31,0 0-31,0 0 16,0 0 0,0 0-16,0 0 15,0 0-15,-9-3 16,-4-5-1,5-4-15,-5-3 16,-1 3-16,1 0 16,0 1-1,-4-1-15,-1-3 16,-3 3-16,-6-3 16,-21-5-16,-43-11 15,21 12 1,70 19-16,0 0 15,0 0-15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57.586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1025 683 0,'0'0'0,"0"0"15,0 0-15,0 0 32,0 0-32,0 0 15,0 0-15,0 0 16,0 0 0,0 0-16,0 0 15,0 0-15,0 0 16,0 0-1,0 0-15,-4-12 16,-1-11-16,1-4 16,-1 0-1,1-4-15,0 4 16,-1 7-16,1 1 16,4 3-1,-4 1-15,-1-1 16,1 1-1,0-1 1,-1 5-16,1-1 0,-1-4 31,-3 9-31,3-1 16,-3 4 0,3-4-16,-3 4 15,3-3-15,1 3 16,-1-4-16,-3 0 15,3 1 1,1-1-16,4 0 16,-4-4-1,-1 9-15,5-5 16,-4 0-16,4 0 16,-4 4-16,4-3 15,-5 3 16,1-4-31,-5 0 16,-8-3-16,-1-1 16,-4-4-1,-4 5-15,0-1 16,0 1 0,0 3-16,17 5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58.123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1684 892 0,'0'0'0,"0"0"16,0 0-16,0 0 15,0 0-15,0 0 16,0 0-16,0 0 15,0 0 1,0 0-16,-9-8 16,5-4-1,-5 1-15,5 3 16,-5-4-16,5 1 31,-5 3-31,5 0 0,-1-4 31,-4 5-31,5-1 16,0 0-16,-5-3 16,0 3-1,1-4-15,-6 1 16,-7-1 0,-1 0-16,-4-3 15,13 11-15</inkml:trace>
  <inkml:trace contextRef="#ctx0" brushRef="#br0" timeOffset="11841.7594">758 435 719,'-8'-1'0,"-31"-3"15,8-4-15,-3 5 16,-6-9 0,5 0-16,0 1 15,5-1-15,-5-3 16,5-1-1,8 4-15,-4 1 16,4 3 0,0-4-16,13 8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58.122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6 35 109,'2'12'16,"7"15"-1,4 0-15,9 0 16,8 12-16,10-4 16,3 3-1,10 5-15,8 4 16,-13-12-16,-5-1 15,-3-6 1,-40-28-16,0 0 16,0 0-16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6:27.596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Group>
    <inkml:annotationXML>
      <emma:emma xmlns:emma="http://www.w3.org/2003/04/emma" version="1.0">
        <emma:interpretation id="{BD826F83-A993-4BA3-88C6-F8A832000860}" emma:medium="tactile" emma:mode="ink">
          <msink:context xmlns:msink="http://schemas.microsoft.com/ink/2010/main" type="inkDrawing"/>
        </emma:interpretation>
      </emma:emma>
    </inkml:annotationXML>
    <inkml:trace contextRef="#ctx0" brushRef="#br0">523 504 0,'0'0'16,"0"0"-16,0 0 16,0 0-1,0 0-15,0 0 31,0 0-31,0 0 16,0 0 0,0 0-16,0 0 15,-13-8 1,0 0-16,-8-3 16,-1-5-16,-9-3 15,1-1-15,-10-7 16,5 0-1,-4-4-15,4 0 16,0 4-16,9 0 16,0-1-1,0 1-15,4 0 16,5 4 0,-1 0-16,1 3 0,4 5 15,4-1 1,0 5-16,5 3 15,-1 0 1,1 4-16,4 0 16,0 4-1,0 0 1,0 0-16,0 0 16,0 0-1,0 0-15,0 0 16,0 0-1,0 0-15,0 0 16,0 0-16,0 0 16,0 0-16,0 0 15,0 0 1,0 0-16,0 0 16,0 0-16,0 0 15,9-15 1,-14 11-16,1 0 31,0-4-31,-1 4 16,1 1-16,4 3 15,0 0 1,0 0-16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58.121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859 675 0,'0'0'0,"0"0"16,0 0-16,0 0 16,0 0-16,0 0 15,0 0-15,-9-4 16,-4-4 0,-4-7-16,-14-8 15,-12-12 1,-5-8-16,-5 0 31,1 5-31,13 3 16,-1 0-16,-3-4 15,-14-15 1,-4-4-16,35 35 16</inkml:trace>
  <inkml:trace contextRef="#ctx0" brushRef="#br0" timeOffset="-1">262 268 391,'30'43'16,"5"-1"-16,-9-7 15,-13-16 1,0-3 0,-8-8-16,-1-4 0,-4-4 15,0 0 1,0 0-16,0 0 15,0 0-15,-4-4 16,-1-4 0,-8-4-16,-4-3 15,-14-8 1,-8-5-16,-9-10 16,-5 3-1,49 31-15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16.392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471 0 0,'0'0'16,"0"0"-1,0 0-15,0 0 16,0 0-16,0 0 16,0 0-1,0 0-15,-31 93 16,-25 39-1,12 4-15,-8-12 16,12 8-16,19-31 16,-1-12-16,0 0 15,5-11-15,6-22 16</inkml:trace>
  <inkml:trace contextRef="#ctx0" brushRef="#br0" timeOffset="1">28 3569 438,'-2'49'15,"2"99"1,4-1-16,1-46 15,-1-23-15,0-13 16,1-6 0,-1-13-16,0-7 15,-4 4 1,5-9-16,-1 1 16,1-7-16,-5-5 15,4 0 1,-8 8-16,8 0 15,0 16 1,-4 7-16,0 0 16,0-3-16,0-1 15,5 35-15,-5-85 16,0 0 0,0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14:09.7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3721 3678,'0'-34,"35"-1,-35 35,0-35,35 35,-35-34,35 34,-35-35,35 35,-1 0,1 0,-35-35,35 0,-35 35,0-34,0 34,35-35,-35 35,0 0,0-35,0 1,-35 34,35-35,0 35,-35 35,0-35,35 0,0 0,-34 34,-1-34,35 0,-35 35,0-35,0 35,35-35,-69 34,69 1,-70-35,36 0,-1 0,0 0,0 0,0 0,35-35,0 1,-34 34,-1 0,35-35,0 0,0 35,35 0,-35-34,34-1,-34 35,35-35,-35 1,35 34,0-35,-35 35,35-35,-35 0,34 35,-34-34,0 34,0-35,0 35,0-35,0 1,0 34,0-35,0 0,-34 35,-1 0,35-69,-35 69,0 0,35 0,-35-70,35 70,0-34,-34 34,34-35,0 0,0 35,0-34,-35 34,35-35,0 35,0-35,0 1,0 34,0-35,0 35,35-35,-35 35,34 0,-103 0,34 0,0-35,35 1,0 34,0-70,0 70,0-34,0 34,0-35,35 35,-35 0,35-35,-35 35,35 0,-35-35,0 1,34 34,-34-35,0 35,35-35,-70 35,1 0,34 0,-35-34,0 34,0 0,35 0,-35 0,35 0,-34 0,34 0,-70 0,70 0,-35 0,35 0,-69-35,69 0,0 35,0-34,0 34,0-35,0 0,0 35,-35-35,0 35,0 0,1 0,-1-34,35-1,-35 35,35-69,0 69,0-35,-35 35,1 0,34 35,0-35,-35 34,0-34,35 35,-35-35,35 0,-35 0,35 35,-34-35,34-70,-35 70,35-69,-35 69,0 35,35-1,0 1,-35-35,35 35,0-1,-34-68,34-1,0 35,0-35,-35 35,35-34,-35 34,35-35,-35 35,35-35,-34 35,-1 0,35 0,-35 0,35 0,-35 0,35 0,-35 0,1 0,-1-34,0 34,0 0,0 0,35 0,-34 0,-1 0,35 0,-35 0,0 0,1 0,34-35,-35 0,35 35,-35-35,35 1,-35 34,0-35,-34 35,69 35,-35-35,-34 34,34-34,0 0,0 0,35 0,-35 0,1 0,34 0,-35 0,0 0,0 0,35 0,-69 35,69-35,-35 35,35-35,-70 0,36 35,-1-35,0 0,35-35,0 0,-70 35,70-35,0 1,-34-1,-1 35,35-35,-35 35,35-34,-70 34,70 0,-34 0,34 0,-35 0,0 0,35 0,0-35,0 0,0 1,0 34,0-70,0 70,-35-35,35 35,0-34,0 34,-34-35,-1 35,35-35,-35 1,0 34,35-35,0 35,0-35,-35 35,1-34,34-1,0 35,0-35,0 35,-35-35,35 35,0-34,0-1,0 35,0-35,0 35,0-34,0 34,0-35,0 0,0 35,0-34,0 34,0-35,0 35,0-35,0 0,0 1,0-1,0 0,-35 35,0-34,0 34,1 0,-1 0,35 0,-70 0,70 0,-34 0,34 0,0-35,0 0,0 35,0-34,0 34,0 0,0-35,0 0,0 35,0-35,0 35,34-34,-34 34,35-35,0 70,-35-1,0-34,0 35,0 0,0 0,0-1,0 1,0 0,0 34,0-69,0 35,0-35,0 69,0-69,0 35,0-35,0 35,0-35,0 34,0 1,0-35,0 35,0-35,0 34,0-34,0 35,0-35,-35 35,35-1,0-34,0 35,0-35,0 35,0-35,0 69,0-69,0 35,0-35,0 35,0-1,0-34,0 35,0-35,0 35,0-35,35 34,-35 1,35-35,-35 35,34-35,-34 0,35 0,-35 0,0 35,0-35,0 34,0-34,0 35,35-35,-35 35,0-1,35-34,-35 0,35 35,-35-35,34 0,1 0,-35 0,35 0,-35 0,35 0,-35 0,35 0,-1 0,-34 0,35 0,-35 0,35 0,-35 0,0 35,0-35,0 34,0-34,0 35,0-35,0 35,0 0,0-35,0 34,0-34,0 35,0-35,0 35,35-35,-35 0,34 0,-34 0,35 0,-35 0,0 34,35-34,0 35,-35-35,35 0,-1 0,-34 0,35 0,-35 0,35 0,-35 0,70 0,-70 0,34 35,-34-35,35 0,-35 0,0 0,0 34,0-34,0 35,0-35,0 35,0-35,0 35,0-1,0-34,35 35,-35-35,0 35,35-1,-35-34,34 0,-34 0,35 0,-35 0,35 0,0 35,0-35,-35 0,69 0,-69 0,0 0,0 35,35-35,-35 0,35 0,-35 0,35 0,-35 0,34 0,1 0,-35 0,35 0,-35 0,35 0,-35 0,34 0,1 0,-35 0,35 0,-35 0,35 0,-35 0,35 0,-1 0,-34 0,35 0,-35 0,35 34,-35-34,35 0,-1 0,-34 0,35 35,-35 0,70 0,-35-35,-35 34,0 1,34-35,-34-35,35 35,-35 0,70 0,-70 35,35-35,-35 0,0 35,34-35,-34-35,35 0,-35 35,70-34,-70 34,34 0,-34 0,35 0,-35 0,0 0,0 34,0-34,0 35,0-35,0 35,0-35,0 34,0 1,-69-35</inkml:trace>
  <inkml:trace contextRef="#ctx0" brushRef="#br0" timeOffset="28040">2400 2499,'0'0,"0"34,0-34,-35 35,35 0,0-35,-35 34,35-34,-35 35,35-35,0 35,0-1,0-34,0 35,0-35,0 35,0-35,0 35,0-1,0-34,-34 35,-1-35,35 0,0 0,-70 0,70 0,-35 35,1-35,34 0,0 34,0-34,0 35,0-35,0 35,0-35,0 34,-35 1,35-35,-35 35,35-35,-35 35,35-35,-35 34,35 1,-34-35,-1 35,35-35,0 0,0 34,35-34,-1 35,-34-35,35 35,-35-1,0-34,0 35,0-35,0 35,0-35,0 35,0-35,35 0,-35 0,0 34,0-34,0 35,0 0,35-1,-35-34,0 35,-35-35,0 35,35-35,0 34,-35 1,35 0,-34-35,-1 35,35-35,-35 69,35-69,-35 35,35-35,0 69,0-34,0-1,0 1,0 0,0 0,0 34,0-69,0 35,0 34,0-69,0 35,-34-35,34 34,-35 36,35-35,0-1,0 1,0 0,0-1,0 1,0 0,0 34,-35-34,0-35,35 35,0-1,0-34,0 35,0 0,0-1,0-34,0 35,0-35,0 35,0-35,0 35,0-1,0-34,0 35,0-35,0 35,0-1,0 1,0-35,0 35,0-35,0 34,0 1,0 0,35-35,-35 35,35-35,-35 0,35 0,-35 0,34 0,1 0,0 0,-35 0,69 34,-69-34,35 0,-35 0,0 0,0 0,35 0,-35 0,35 0,-35 0,69 0,-34 35,0-35,0 0,-35-35,0 1,0 34,0-35,0 35,0-35,0 35,0-35,0 35,35 0,-35 0,34 0,-34 0,35 0,-35 0,35 0,0 0,-35 0,34 0,-34 0,35 0,-35 0,35 0,0 0,-35 0,35 0,-35 0,34 0,-34 0,35 0,0 0,-35 0,35 0,-35 0,35 0,-35 0,34 0,1 0,-35 0,35 35,-35-70,-70 1</inkml:trace>
  <inkml:trace contextRef="#ctx0" brushRef="#br0" timeOffset="40792">2713 5518,'0'0,"-35"0,35 34,0-34,0 35,0-35,0 35,0-35,0 34,0 1,35-35,-35 35,35-35,-35 0,34 0,-34 0,35 0,0 0,-35 0,35 0,-1 0,1 0,0 0,0 0,0 0,-35 0,34 0,-34 0,35 0,-70 0,1 0,34 0,-35 34,35-34,0 35,-35-35,0 35,35-35,0 35,0-1,0-34,0 35,0-35,0 69,-35-69,35 35,0-35,0 35,0-35,0 34,0 1,0-35,0 35,0-35,0 35,0-35,0 34,0 1,0-35,0 35,0-35,-34 0,34 0,0 34,-35-34,35 35,0-35,-35 35,35-35,0 34,0 1,0-35,35 35,-35-35,35 35,-35-35,0 34,0 1,0-35,0 35,0-35,0 34,34-34,-34 35,0 0,0-35,35 0,-35 34,35-34,-35 35,0-35,0 35,35-35,-35 69,0-69,0 35,0 0,35-1,-35-34,0 35,34 34,-34-34,0 0,35-35,-35 0,35 0,-35 35,35-35,-35 34,34-34,1 35,-35-35,35 35,-35-1,0-34,0 35,0-35,0 35,0-35,35 69,-35-69,35 0,-1 35,1-35,0 0,0 0,0 0,-1 0,1 0,0 0,34 0,-69 0,70 35,-35-35,0 0,-1 0,1 0,0 34,35-34,-70 0,34 0,-34 0,35 0,0 0,-35 0,35 0,-35 35,0-35,0 35,0-35,0 34,0-34,0 35,0 0,34-35,-34 35,35-35,-35 0,35 0,-35 0,35 34,0-34,-35 0,34 0,-34 0,35 0,0 0,0 0,-35 0,34 0,1 0,0 0,-35 0,35 0,-35 0,35 0,-1 0,-34 0,35 0,0 0,-35 0,0 0,35 0,-35 0,35 0,-35 0,0 0,34 0,-34 0,35 0,-35 0,0 35,0-35,35 0,-35 0,0 0,0 35,35-35,-35 0,0 0,0 34,34-34,-34 0,35 35,-35-35,35 0,-35 0,35 0,0 0,-35 0,34 0,-34 0,35 0,-35 0,35-35,0 35,-35-34,35 34,-35-35,34 35,-34 0,35-35,0 1,-35 34,35 0,-35 34,34-34,1 0,0 35,69-35,1 0,-70 0,-1 0,36 0,-70 0,35 0,-35 0,34 0,1 0,-35 0,0 35,0-35,-35 34,1-34,34 0,-35 0,0 0,35 0,-35 0,35 0,-34 0,34 0,34 0,-34 0,35 0,-35 0,35 0,-35 0,35 0,-1 0,-34 0,35 0,0 0,0 0,0 35,-35-35,34 0,1 0,0 0,-35 35,69-35,-69 0,35 34,-35-34,35 0,-35 0,70 0,-70 0,34-34,36 34,-35 0,0-35,-1 35,-68-35,-1 1,-70-1,105 0,-34 35,34 0,-35-34,35 34,-35 0,0 0,35 0,0 0,35 0,-35 0,35 0,-35 0,35-35,-35 35,34 0,1 0,-35 0,35 0,35 0,-70-35,0 0,0 35,0-34,0 34,0-35,0 35,0-35,0 1,-35 34,-35 0,35 0,35 0,-34 0,34-35,-35 0,0 1,0-1,35 0,-35 35,35-35,-34 1,34-36,0 70,0-34,0 34,0-35,0 35,0-35,0 0,0 1,-35 34,35-70,0 36,0-1,0 35,35-35,-35 1,0 34,34 0,1 0,-35-35,35 0,0 35,0 0,-35 0,34 0,-34 0,35 0,0 0,-35 0,35 0,-35 0,35 35,-35-35,34 0,1 0,0 0,0 0,-35 0,0 35,34-35,-34 34,70-34,-70-34,0 34,0-35,0 0,35 35,-35-35,0 1,0 34,0-35,0 35,0-35,0 35,0-34,0-1,0 35,0-35,0 35,0-34,0 34,0-35,0 0,0 35,0-35,-35 35,35-34,0 34,0-35,35 35,0 0,-35 0,34-35,1 35,-35-34,35 34,-35-35,35 0,-35 35,0-34,35 34,-35-35,69 35,-69 0,35 0,0 0,-35 0,69-35,-34 35,0 0,-35-69,0 34,-35 0,35 35,-35-34,35-1,-35 0,35-34,-34 69,-1 0,35 0,-35-35,35 35,-35-35,35 35,0-34,-34 34,34-35,-70 0,70 35,35 0,0 0,-1-34,36 34,-70 0,35 0,34 0,-34 0,0 0,-35-35,35 35,-70-35,-35 35,35 0,35 0,-34 0,34 0,0 0,34 0,71 0,-36 35,-34-35,35 0,-36 69,-34-34,0 0,35-1,-35-34,0 35,0 0,0-35,0 35,0-35,0 34,0 1,35-35,-35 35,35-35,0 0,-1 0,-34 0,35 0,0 0,-35 0,35 0,-35 0,35 0,-35 0,34 0,-34 0,35 34,0-34,-35 35,35-35,-35 35,0-35,34 0,-34 0,35 0,-35 0,35 34,0-34,0 0,-35 0,34 0,-34 0,35 0,0 0,-35 0,35 0,-35 0,35 0,-1 0,1 35,-35-35,35 0,-35 0,0 0,0 0,0 0,0 35,35-35,-35 35,34-35,-34 34,0-34,35 35,-35 0,35-35,-35 34,35-34,-35 35,35-35,-1 0,-34 35,35-35,-35 34,35-34,-35 35,35-35,-1 35,-34 0,35-35,-35 34,35-34,-35 35,35-35,0 35,-35-1,0-34,0 35,34-35,-34 35,35-35,-35 69,35-69,0 0,-35 0,35 35,-35-35,34 0,-34 0,35 0,0 0,-35 0,35 0,-35 0,34 0,-34 35,0-35,35 34,-35-34,0 35,35-35,-35 35,0-1,0 1,0-35,35 69,-35-69,35 35,-35-35,69 35,-69 0,35-35,-35 0,35 0,-35 34,35-34,-1 35,-34-35,35 35,-35-35,0 69,0-34,0 0,0-1,0-34,0 35,0 0,0-35,0 34,0-34,0 35,0-35,0 35,0-1,-35-34,1 35,34-35,-35 35,0-35,0 35,35-35,-35 0,1 0,-1 34,0-34,35 0,0 35,0-35,0 35,0-1,35 1,-35-35,0 0,35 0,-35 35,34-35,1 0,0 0,-35 0,0 34,0-34,35 35,-35-35,0 0,0 0,0 35,0-35,0 35,0-1,0 1,0-35,0 35,35-1,-35 1,0-35,34 35,-34-35,0 34,35-34,-35 35,0 0,0-35,0 35,0-35,0 34,0 1,0 0,0-35,0 34,0-34,35 35,-35-35,35 35,-35-35,34 0,-34 34,35-34,0 0,0 35,-35-35,0 0,0 35,0-35,0 35,0-35,0 34,0-34,-35 35,35 0,0-35,0 34,-35-34,0 0,35 35,-34-35,-1 35,35-35,-35 0,35 0,-35 0,1 0,34 0,-35 0,35 34,-35-34,35 35,-35-35,35 35,0-35,0 35,0-1,0-34,0 35,0-35,0 35,0-35,0 34,0 1,0-35,0 35,0 34,-35-69,35 35,-34-35,34 35,-35-1,35-34,-35 35,35-35,0 35,0-35,0 34,0-34,0 35,0 0,0-35,-35 0,35 0,0 35,0-35,0 34,0-34,-35 35,35-35,0 35,0-1,0-34,0 35,0-35,0 35,0-35,0 34,0 1,0-35,0 35,35 34,-35-34,35 0,0 69,-35-104,0 34,0-34,0-34,0-1,-35-34,0 69,35-35</inkml:trace>
  <inkml:trace contextRef="#ctx0" brushRef="#br0" timeOffset="73632">9496 10237,'0'-35,"0"1,0-1,34 35,-34-70,35 70,-35 0,35 0,0-34,-35-1,35 35,-35 0,34 0,-34 0,35 35,-35-35,0 34,35-34,-35 35,35-35,-35 35,34 0,-34-35,35 0,0 0,-35 0,35 0,-35 0,35 0,-35 0,69 0,-34 0,0 0,0 0,-35 0,34 0,1 0,0 0,-35 0,35 0,-1 0,1 0,35-70,-70 70,69-35,-69 35,35 0,0 0,0 0,-35 0,34 0,-34 0,35 35,-35-35,35 0,0 0,-35 0,35 0,-35 0,0 0,34 0,-34 35,35-35,-35 0,35 35,-35-35,70 34,-70-34,34 0,-34 0,70 35,-70-35,35 0,-1 35,-34-35,70 0,-35 0,0 0,-35 0,0 0,34 0,36 0,-35 0,-35 0,69 34,-34-34,0 0,0-34,-35-1,34 35,-34-35,0 35,35 0,-35 35,35-35,-35 0,70 0,-70 35,34-35,-34 34,35-34,0 0,-35 35,35-35,-35 0,34 0,-34 0,35 0,0 0,0 0,0 0,-1 0,1 0,0 0,0 0,34 0,-69 35,70-35,-70 0,35 0,-35-35,0 0,-35 35,0 0,35-34,-35-1,35 35,0-35,0 35,0 0,35-34,-35 34,35 0,-35 0,35 0,-35 0,69 0,-69 0,35 0,-35 0,35 0,0 0,-35 0,34 0,-34 0,35 0,-35 0,35 0,0 0,-35 0,35 0,-35 0,34 0,-34 0,35 0,0 0,-35 0,35 0,34 34,-34-34,-35 0,70 0,-70 0,34 0,-34 0,35 0,0 0,-35-34,35-1,-35 35,0-35,0 35,0 0,34-35,-34 35,35 0,-35 0,35-34,-35 34,35 0,0-35,-35 35,34 0,-34 0,35 0,-35 0,35 0,0 0,-35-35,35 35,-35 0,34 0,-34 0,35 0,0 0,34-34,-69 34,35 0,-35 0,35 0,-35 0,35 0,0 0,-35 0,34-35,-34 35,35 0,-35-35,35 1,0 34,-35-35,35 35,-1-35,-34 35,35 0,-35-35,0 35,35 0,-35-34,35 34,-1-35,1 0,-35 35,35 0,-35 0,35-34,-35 34,35 0,-1 0,-34-35,35 35,-35 0,0 35,0-35,0 34,0-34,0 35,35 0,-35-35,0 34,35-34,-35 35,0-35,0 35,0-35,35 0,-35 0,0 0,34 0,-34 0,35 0,-35 0,70 0,-36 0,-34 0,35 0,0 0,-35 0,0-35,0 0,-70 35,70-34,-34 34,-1-35,35 0,-35 35,35-34,0 34,35 0,-35 0,0-35,0 35,35-35,-35 0,0 35,34-34,-34-1,35 35,0 0,0-35,0 35,-1-34,1 34,-35 0,35-35,-35 35,35 0,-1-35,-34 1,0 34,0-35,0 35,0-35,-34 35,-1 0,35-35,-35 35,0 0,1-34,34-1,-35 35,35-35,0 1,0 34,0-35,0 35,0-35,0 35,35 0,-35 0,34-34,-34 34,35 0,-35 0,35-35,0 35,-35 0,34 0,-34 0,35-35,-35 35,35 0,0-35,-35 35,35 0,-35 0,34 0,-34 0,35-34,0 34,-35 0,0-35,0 35,35-35,-35 1,0 34,0-35,0 35,0-35,0 35,0-34,0-1,35 35,34-35,-34 35,0 0,-35-35,0 1,0 34,0-35,34 35,-34 0,35 0,-35 0,35 0,-35 0,35 0,0 0,-35 0,34 0,1 0,0-35,-35 1,35 34,-35-35,35 35,-1 0,1 0,-35 0,35 0,-35 0,0-35,0 1,-35 34,0-35,35 35,-34-35,34 35,-35 0,35-35,-35 35,0 0,35 0,-35-34,35 34,-34-35,34 35,-35-35,0 35,35 0,-35-34,70 34,-35-35,35 35,0 0,-1 0,-34 0,35 0,-35 0,35-35,-35 35,35 0,-35-34,0-1,35 35,-35-35,34 0,-34 35,35 0,-35-34,0-1,35 35,-35-35,0 1,35 34,-35-35,34 35,-34 0,35 0,-35 0,70 35,-35-35,-1 0,1 0,-35-35,35 0,-35 35,35 0,-1-34,-34 34,35-70,-35 70,35-35,-35 1,0-1,35 35,-35-35,35 35,-35-34,34-1,1 35,-35 0,35-70,-35 70,0-34,0 34,0-35,0 0,0 35,0-34,0 34,0-70,-35 70,35-34,-35 34,35-35,-34 35,34-35,0 0,0 1,0 34,0-35,0 0,0 35,0-34,0-1,0 35,0 139</inkml:trace>
  <inkml:trace contextRef="#ctx0" brushRef="#br0" timeOffset="121576">7026 7669,'35'0,"-35"-35,35 35,-1-69,-68 69,34-35,-35 35,0-34,0-1,35 35,-35 0,-34 0,34-35,35 35,-35 0,35 0,35 0,-35 0,35 0,-35 0,35 0,-35 0,34 35,1-35,-35 0,35 35,-35-35,0 34,0-34,0 35,0-35,0 35,0-1,0-34,0 35,0-35,0 35,0-35,35 0</inkml:trace>
  <inkml:trace contextRef="#ctx0" brushRef="#br0" timeOffset="140656">12035 5726,'0'0,"0"0,0 34,0-34,0 35,0-35,0 35,0-35,0 0,0 35,35-35,-35 34,0-34,34 0,-34 0,35 35,-35-35,35 35,-35-35,0 34,0-34,0 35,0-70,0 1,0 34,0-35,0 35,0-35,0 1,0 34,0-35,0 35,0-35,0 35,35-35,-35 35,35 0,-35-34,0 34,0-35,0 0,34 35,-34-34,0-1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6:34.680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Group>
    <inkml:annotationXML>
      <emma:emma xmlns:emma="http://www.w3.org/2003/04/emma" version="1.0">
        <emma:interpretation id="{106A2F89-1AB9-418E-8CC2-68C2E1638C14}" emma:medium="tactile" emma:mode="ink">
          <msink:context xmlns:msink="http://schemas.microsoft.com/ink/2010/main" type="inkDrawing" rotatedBoundingBox="25724,6438 27806,2635 28143,2820 26060,6623" semanticType="callout" shapeName="Other"/>
        </emma:interpretation>
      </emma:emma>
    </inkml:annotationXML>
    <inkml:trace contextRef="#ctx0" brushRef="#br0">0 3894 0,'0'0'0,"0"0"15,0 0 1,18-167-16,-5-4 0,0 70 16,-4 28-1,-5 26-15,5-15 32,-1 12-32,6 7 15,3-3-15,0-5 16,5-3-1,9-16-15,4-15 16,4-8-16,9-27 16,-4-1-1,-10 28-15,1 12 16,-8 11 0,12 8-16,-4 0 15,0 8-15,4-1 16,0-3-1,18-27 1,13-20-16,-1-7 16,10-16-1,-27 42-15,-4-3 0,-4 8 16,4 3 0,0 1-1,13-24-15,13-4 16,-13 16-1,0 11-15,-4 1 16,-5 11 0,-12 4-16,8 4 15,-9-4-15,-4 7 16,4-3 0,5-12-16,-5-3 15,0 3 1,5 12-16,-1-24 15,-43 82 1,0 0-16,0 0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58.118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1906 1016 0,'0'0'15,"0"0"-15,0 0 16,0 0 0,0 0-16,0 0 15,0 0-15,0 0 16,0 0 0,0 0-16,0 0 15,0 0-15,0 0 16,0 0-1,0 0-15,0 0 16,0 0-16,-4-3 16,-1-1-1,-2-1-15,-2 0 16,-1-1 0,-4 0-16,-1 2 15,-2-2 1,-1 1-1,3 0-15,1 2 16,2 0 0,0-1-16,0-1 15,-2-1-15,1 3 16,-3-2 0,-1 1-16,-2 1 15,2-2 1,-2 2-16,2 1 15,-1-1 1,1 0-16,15 3 16</inkml:trace>
  <inkml:trace contextRef="#ctx0" brushRef="#br0" timeOffset="11842.118">23 39 2156,'-4'-5'0,"1"-1"16,-1 0-16,1 1 15,-1 1-15,1-1 16,1 2 0,2 0-16,0 1 15,0 2 1,0 0-1,0 0-15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09.958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0 0 0,'0'0'15,"0"0"-15,0 0 16,4 6 0,3 5-16,0 0 15,0 1 1,-2 0-16,-2-1 15,1-2 1,-1 3-16,2 2 16,-1 1-16,1 1 15,0-1 1,2 2-16,0 6 16,1 4-1,1 1-15,0-1 16,-1 4-16,3-2 15,-1-1 1,2-6-16,0 0 16,0-4-1</inkml:trace>
  <inkml:trace contextRef="#ctx0" brushRef="#br0" timeOffset="1">520 654 343,'73'30'16,"-32"-21"-16,-41-9 16,0 0-16,0 0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09.957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0 0 0,'0'0'0,"0"0"16,0 0-16,0 0 15,3 2 1,11 5-16,5 5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09.956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391 320 140,'3'2'0,"30"20"16,20 0-16,25-4 16,-78-18-1,0 0-15,0 0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09.954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0 0 0,'0'0'0,"0"0"16,6 6-1,7 10-15,18 13 16,5 4 0,6 9-16,-25-26 15</inkml:trace>
  <inkml:trace contextRef="#ctx0" brushRef="#br0" timeOffset="1">584 550 110,'2'1'15,"58"45"1,-60-46-16,0 0 15,0 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09.953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297 233 109,'35'20'0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57.570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0 0 0,'0'0'0,"0"0"16,0 0-16,0 0 15,0 0 17,7 3-32,1 1 15,13 3 1,13 5-16,30 5 16,-7 1-16,-6-4 15,-9-6-15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09.952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316 40 109,'5'1'0,"54"16"16,-52-15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09.951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49 34 62,'24'13'0,"-24"-13"0,0 0 16,0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11:58.8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</inkml:trace>
  <inkml:trace contextRef="#ctx0" brushRef="#br0" timeOffset="12408">3373 1701</inkml:trace>
  <inkml:trace contextRef="#ctx0" brushRef="#br1" timeOffset="278920">3408 1736,'35'0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09.950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0 0 0,'0'0'16,"0"0"-1,0 0-15,2 5 16,1 2-16,1 1 15,-3 0-15,3 2 16,-4 4 0,0 5-16,0 3 15,-2-2 1,2-1-16,0-2 16,2-2-16,1 6 15,1-2 1,3-1-16,1 0 15,6 4 1,10 7-16,14 18 16,-12-7-1,-9-17-15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09.949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0 0 0,'0'0'32,"0"0"-32,4 1 15,1 6 1,3 3-16,10 13 16,9 11-16,20 41 15,4 43 1,-49-115-16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58.117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198 247 141,'19'21'15,"14"12"-15,3 1 16,17 7-16,-10-10 16,-13-11-1,-30-20-15,0 0 16,0 0-1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6:50.923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0 0 0,'0'0'0,"0"0"16,0 0 0,0 0-1,0 0-15,0 0 16,19 3-1,-19-3-15,0 0 16,0 0-16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58.116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158 100 78,'23'16'16,"16"11"-16,-6-5 16,-5-7-1,-3-1-15,0-5 16,-5 0 0,-1-3-16,-2 1 15,6 0 1,-4 1-16,-4-2 15,-1 0-15,-4-1 16,-1-2 0,-4 0-16,0-2 31,-1 1-31,-3-1 16,-1-1-16,0 0 15,0 0 1,0 0-16,0 0 15,-1 0-15,-20-1 16,-10 1 0,0 3-16,7 2 15,3 2 1,2 2-16,6 2 16,0-2-1,7 0-15,-1 1 0,2-1 16,1 3-1,4 2-15,2-2 32,0-1-32,-1-2 15,1 0 1,0-3-16,-1-1 16,1-2-16,0-2 15,-2-1 1,0 0-16,0 0 15,0 0-15,2 0 16,-2 0 0,0 0-16,0 0 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6:53.146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0 0 0,'0'0'0,"0"0"16,0 0-16,0 0 16,0 0-1,0 0-15,9 0 16,8 5-16,35 8 16,3 15-1,-2 9-15,-11-2 16,-18-9-1,-9-8-15,-5-6 16,-4-1-16,-5-3 16,1-2-1,-2 0-15,0-1 16,0-1 0,-2 1-16,-1-2 15,-2 1-15,-7 3 16,-4-1-1,-6 0-15,3-2 16,0 1-16,5 0 16,4-2-1,1 1-15,4-1 16,0 2 0,0 7-1,0 13 1,3-1-16,0-1 0,0-8 15,2-4 1,2-5-16,0-1 16,-2-4-16,5 2 15,10-1 1,15-11-16,83-8 16,-113 17-1,0 0-15,0 0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6:54.443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0 0 0,'0'0'0,"0"0"16,0 0-16,5 5 31,12 10-31,21 14 16,7 6-16,1 2 15,-18-15 1,-7-7-16,-6-3 16,1-1-16,-3-3 15,-1-2 1,-1 0-16,-3-2 16,-4-2-1,-3-1-15,-1-1 16,0 0-16,-6-6 15,-34-23-15,7 3 32,4 2-17,5 5-15,7 6 16,-1 2-16,5 3 16,1 2-1,5 5-15,3-1 16,3 2-16,1 0 15,-2 3 1,4 3-16,1 6 16,4 2-16,2 3 15,3-3 1,-2-2-16,5 0 16,-1-3-16,3 1 31,-3-4-31,-4-3 0,-1-2 15,-2-1 1,0 0 0,-2-1-16,-2-2 15,1 0 1,-2 1-16,-1 1 16,-1-1-16,0 2 15,0 0 1,0 0-16,0 0 15,0 0-15,0 0 16,0 0-16,0 0 16,0 0-1,0 2-15,0 1 16,2 1 0,0 2-16,0-1 15,1 0-15,-1-1 16,1 1-1,-1-4-15,1 2 32,-1-1-32,0-1 15,-2-1-15,0 0 16,0 0 0,-2-3-16,-7-3 15,-3 0-15,0 2 16,4 2-1,-1 5-15,11 15 16,-2-18-16,0 0 16,0 0-1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7.170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0 243 0,'0'0'0,"0"0"16,0 0-16,7 0 16,17-4-16,15-10 15,-5 0-15</inkml:trace>
  <inkml:trace contextRef="#ctx0" brushRef="#br0" timeOffset="1">457 28 79,'76'-28'15,"-76"28"1,0 0-1,0 0-15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7.168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0 340 0,'0'0'0,"0"0"16,0 0-1,0 0-15,16-6 16,29-14-16,22-21 16,-37 22 15</inkml:trace>
  <inkml:trace contextRef="#ctx0" brushRef="#br0" timeOffset="4002.949">490 7 125,'11'-7'0,"-11"7"16,0 0-16,0 0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41.170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0 401 0,'0'0'16,"0"0"0,0 0-16,0 0 0,15-3 15,27-11 1,-2-7-16</inkml:trace>
  <inkml:trace contextRef="#ctx0" brushRef="#br0" timeOffset="-1">462 37 125,'35'-37'0,"-35"37"16,0 0-16,0 0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16:02.5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416 104,'-34'0,"34"0,-35 0,35 0,-35 0,35 0,35 0,-35-35,35 35,-35 0,-35 35,35-70,0 0,-35 35,1 0,34 0,-35 0,35 0,-35 0,35 0,-34 0,-1 0,35 0,-35 0,35 0,-34 35,34-35,-35 35,0-35,35 35,0-35,0 35,0-1,35-34,-35 35,0-35,0 35,0-35,0 35,0-1,0-34,35-34,-35 34,34 0,1 0,0 0,-35 0,0 34,34-34,-34 35,0-35,0 35,0-35,0 35,0-1,0-34,0 35,0-35,0 35,35-35,-35 35,35-1,-35-34,34 35,1-35,-35 0,0 35,35-35,-35 0,34 0,-34 35,0-35,0 0,35 0,-35 34,0-34,35 35,-35-35,0 35,0-35,34 35,-34-1,0-34,0 35,0-35,35 0,-35-35,0 1,0 34,0 0,35-35,-35 0,0 35,34-35,-34 35,0-34,35 34,-35 0,0-35,0 35,35-35,-1 0,-34 35,35-34,0 34,-35-35,0 0,-35 35,0 0,1 0,34 0,-35 0,35-35,0 1,-35-36,35 35,-34 35,34-34,0-1,0 0,-35 35,0-35,35 1,-34 34,34-35,-35 0,0 0,35 0,-34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41.167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0 489 0,'0'0'0,"0"0"15,0 0 1,19-19-16,24-30 16</inkml:trace>
  <inkml:trace contextRef="#ctx0" brushRef="#br0" timeOffset="1">479 21 94,'44'-21'0,"-44"21"15,0 0 1,0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41.166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243 345 62,'44'-60'16,"37"-46"-16,-26 40 15,-19 17-15,-1-15 16,-35 64 0,0 0-16,0 0 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7.164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349 1 78,'12'0'0,"24"0"15,42 0 1,-1 1-16,-77-1 16,0 0-1,0 0-15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7.163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75 523 110,'15'-59'0,"-2"-60"0,-13 41 15,0 3-15,4-17 31,1 40-15,-2 26-16,1 12 16,-1 8-16,-1 5 15,1 4 1,11 12-16,10 43 16,-1 22-16,-16-31 15,-13 18-15,-9 0 16,-9-1-1,1-14-15,8-20 16,-1-4 0,12-23-16</inkml:trace>
  <inkml:trace contextRef="#ctx0" brushRef="#br0" timeOffset="-1">167 621 453,'10'2'16,"11"6"0,-21-8-16,0 0 15,0 0-15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1.093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206 577 0,'-3'2'0,"-9"4"31,0 0-31,0 2 15,3-4-15,6-1 16,3-3 0,0 0-16,7-6 15,19-17 1,39-27-16,28-27 16,-21 10-16,-1 1 15,3-1 1,-2-1-16,-21 23 15</inkml:trace>
  <inkml:trace contextRef="#ctx0" brushRef="#br0" timeOffset="1">686 131 312,'-25'13'16,"-54"28"-1,1-1-15,1 1 16,-9 5-16,8-3 16,8-6-16,20-5 15,10-6 1,7-1-16,8-6 15,7-5 1,8-5-16,1 1 16,4-6-16,2-1 15,3-1-15,0-2 16,0 0 15,0 0-31,3-2 16,13-7-16,23-12 15,16-11 1,13-10-16,-6-2 16,3-7-1,-5 2-15,-5-6 16,6-9 0,-15 9-16,-5 12 15,-10 14-15,-3 9 16,-6 8-1,-6 6-15,-2 4 16,-10 2 0</inkml:trace>
  <inkml:trace contextRef="#ctx0" brushRef="#br0" timeOffset="-1">686 35 843,'-20'10'0,"-1"-1"16,1 0-16,-1-1 16,2-2-1,2 0-15,1-2 16,4 0-1,4-1-15,1-2 16,2 1-16,1-2 16,4 0-1,0 0-15,0 0 16,0 0 0,5-2-16,6-1 15,4 0-15,-3 1 16,-1 1-1,-3-1-15,-3 1 16,-1 1-16,-2 0 16,-2 0-1,0 0-15,-2 6 16,-8 15-16,-27 38 16,1-1-1,-2-2-15,2-4 16,-2-1-16,7-13 15,2-1 1,7-11-16,6-6 16,4-5-16,4-3 15,4 4 1,2-1-16,2 0 31,4 0-31,6-1 16,6 0-16,8-8 15,7-10 1,5-12-16,7-11 16,3-5-1,-1-8-15,-2-2 16,-5 6-16,-5 7 16,-11 7-16,-5 5 15,-7 6 1</inkml:trace>
  <inkml:trace contextRef="#ctx0" brushRef="#br0" timeOffset="-3">686 327 1453,'-3'-1'0,"-14"0"15,-17 5-15,-11 7 16,-8 4 15,1-1-31,11-3 16,11-7-16,8-1 15,3-3-15,7 0 16,5-1 0,0-2-16,4-2 15,1-1-15,0-3 16,6-5 0,4-4-16,8-7 15,11-2 1,4 1-16,12-6 15,11 1-15,8 3 16,-2 9-16,-16 9 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1.086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1489 261 0,'0'0'16,"0"0"-16,0 0 0,4-8 31,13-8-31,19-14 16,26-6 0,-5 7-16,12 6 0,6 6 0,1 8 15,5 10 16,-3 5-31,1 8 16,-21 1 0,-6 5-16,-7 0 15,-9-4-15,-10-3 16,-9-2-16,-9-5 16,-2-1-16,-5-2 15,-1-2 1,-1 2-16,-5 3 15,-16 5-15,-45 6 16,10-11 15,-96-4-31,70-12 16,9-6-16,-1-1 16,9-2-1,11 9-15,10-1 16,2 3-16,5 2 15,0 2 1,8 1-16,4-2 16,8 2-16,6-2 15,6 1 1,4 1-16,4 1 16,10-5-1,36-6-15,55 10 16,14 11-16,4 12 15,-30 3 1,14 1-16,-23-4 16,-38-12-1,-7-4-15,-6-1 16,-7 0-16,-8-1 16,-2 1-1,-7-1-15,-4-1 16,-3-1-1,0 0-15,0 0 16,-17 3 0,-37-6-16,-49-9 15,-35-8-15,33 3 16,2 5-16,21 3 16,18 3-1,11 1-15,13 0 16,14 2-16,9 0 15,7 2 1,4-1-16,6 2 16,0 0-1,7-3-15,28-4 16,42-7 0,23 3-1,26 0-15,-37 5 16,9 2-1,-6 2-15,-43 2 16,-7 3 0,-15-1-16,-8 1 15,-7 0-15,-7 0 16,-3-2-16,0 1 16,-2-1-1,-4 6-15,-21 6 16,-25 10-16,-102-7 15,49-27 1,17-12-16,7-2 31,17 1-31,20 6 16,11 4 0,6 2-16,6 4 15,5 2-15,4 3 16,3 1-1,5 1-15,2 1 16,0 0-16,0 0 16,24 4-16,45 9 15,31 5 1,1-1-16,-32-7 16,-15-5-16,-22-3 15,-9-1 1,-11-1-16,-7 0 15,-5 0-15,0 0 32,0 0-17,0 0-15,-2 0 16,-8 2-16,-13-1 16,-13 1-1,2-5-15,-20-3 16,-32-7-16,0-4 15,24 4-15,-22-6 16,0 6 0,25 6-16,-1 3 15,54 4 1</inkml:trace>
  <inkml:trace contextRef="#ctx0" brushRef="#br0" timeOffset="1">874 221 1469,'-27'26'16,"-6"11"-1,9-9-15,9-10 16,5-4-16,3-4 16,1 3 15,3-4-31,3 0 16,2 0-16,3-1 15,2-1 1,5-2-16,17-2 15,12-8 1,-12-2-16</inkml:trace>
  <inkml:trace contextRef="#ctx0" brushRef="#br0" timeOffset="1708.85">1396 247 1704,'47'-14'15,"23"-5"-15,-6 2 16,-17 6-16,-8 3 15,-8 4 1,-7 2-16,-5 2 16,-5 0-16,-4 2 15,-3-1 1,-2 1-16,-1-1 16,-4-1-1,0 0-15,0 0 16,0 0-1,0 0-15,-2 3 16,-8-1-16,-20 1 16,-6 3-1,9-1-15,-3 1 16,-1 5-16,-5 1 16,-5 2-1,-7 1-15,1 0 16,15-4-16,21-7 15</inkml:trace>
  <inkml:trace contextRef="#ctx0" brushRef="#br0" timeOffset="-3">874 469 2110,'-27'17'15,"-6"4"1,1 1-16,1-1 16,2-1-1,1-3-15,-3 3 16,0 0-16,0 0 16,5-2-16,2 2 15,-5 0 1,-2 6-16,-2 0 31,2 1-31,2 4 16,5-2-1,1 0-15,3 5 16,1 10-16,3 13 16,6 1-16,1-5 15,1 4 1,1-6-16,2-7 15,-2-15-15,3-8 16,1-4 0,0-5-16,1-4 15,-2-2 1,4-1-16,-1-4 16,1-1-16,0 0 15,0 0-15,0-1 16,3-8-1,2-14-15,7-19 16,0-2-16,4-8 31,-1 0-15,-3 9-16,0 11 16,-5 11-16,-2 7 15,-3 6 1,-2 5-16,0 2 15,0 1-15,-2-2 16,-3 0 0,-3 4-16,-1-2 15,0 0 1,3 0-16,0 0 0,1-2 16,-2 1-1,2-2-15,0-2 16,-4-7-1,-1-6-15,3-2 16,0 3-16,4 5 31,-1 3-31,3 4 16,1 5 0,0 0-16,-4 3 15,-32 104 1,-12 42-16,-14 8 15,-14 11-15,76-168 16,0 0-16,0 0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7:09.892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864 928 0,'0'0'0,"0"0"16,0 0 0,0 0-16,0 0 15,2-3-15,3 0 16,11 1-1,18 8-15,14 9 16,9 11 0,3 3-16,-1-2 15,-11-8-15,-10-5 16,-5-2 0,1-2-16,6 0 15,6 3-15,4-3 16,-7 2-1,0 1-15,4-1 16,-1-1 0,-1-1-16,-7 0 15,-7-3-15,-7-1 16,-4-1-16,-4 0 16,-2-1-1,-1 4-15,-1-1 16,2 1 15,-2 3-31,2 1 16,-2 2-16,-2-2 15,1 0 1,-1 1-16,-1-3 16,-1 1-16,3 1 15,-3-1-15,3 1 16,-1-3-16,0 2 15,-1-3 1,-2-2-16,0-2 16,-2-1-16,-2 1 15,1-3 1,-3-1-16,-1 0 16,0 0-1,0 0 1,0 0-1,0 0-15,2-1 16,-4-3-16,-1-3 16,-7-7-1,-8-6-15,-7-7 16,-8-6-16,0-2 16,-6-3-1,-4 1-15,-6 2 16,8 6-16,3 1 15,7 6 1,-7-3-16,-3 1 16,-5 2-16,-4 1 15,5-1 1,7 5-16,-5-2 31,2 3-31,1 4 16,9 4-1,9 4-15,6 2 16,8 1-16,2 1 16,3 0-1,1 0-15,2 0 16,0 0 0,0 0-16,2 0 0,5 0 15,12 1 1,13 2-16,15 5 15,10 3-15,-6-1 16,1 6 0,-7 4-16,-7-2 15,-7 0-15,-4 1 16,-1-2 0,-2-2-16,0 0 31,-3 0-31,0 1 15,-3-1 1,5 2-16,-1 1 16,1-1-16,-4 1 15,-1-1-15,0-3 16,-1-2 0,-3-3-16,-4-1 15,0-2-15,-1-1 16,-4-2-1,0 0-15,-1-2 16,-1 1 0,-1-2-16,0 1 15,-2-1-15,0 0 16,0 0-16,0 0 16,0 0-1,-2-3-15,-3 0 16,-4-4 15,-3-4-31,-2-4 16,-6-2-16,-13-6 15,-12-3-15,-3-3 16,7 4-16,8 5 16,-3-1-1,-2 1-15,-5 5 16,-4 4-16,8 3 15,8 7 1,5 2-16,4 4 16,3-2-16,5 2 15,2-2 1,7 0-16,1-2 16,3 1 15,1-2-31,0 0 15,1 3-15,13 2 16,19 1 0,17 1-16,5-1 15,2 1-15,5-1 16,-14 1-16,7 4 16,-4 3-1,-2 6-15,-5 1 16,3 10-16,-11-1 15,-7-1 1,-6 0-16,-4-2 16,-4-1-16,-1-4 31,-4-3-31,2-1 16,-3-3-1,-1-1-15,1 0 16,-2-2-16,0-3 15,-2 1 1,0-4-16,-1-2 16,-1-1-1,-1-1-15,-2-2 16,0 0-16,0 0 16,0 0-1,0 0-15,0 0 16,0 0-1,0 0-15,0 0 16,0 0-16,0 0 16,-2-3-1,0-2-15,-1 1 16,-2-2 0,-2-5-16,-3-3 15,-3-4 1,0-2-16,-3-5 15,1-2-15,-3-1 16,1 1 0,-2-1-16,4 5 15,-1 5-15,4 4 16,2 0 0,1 4-16,2-1 15,2 3 1,0 1-16,0 0 15,2 3-15,-1-1 16,2 1 0,-1-1-16,1 2 15,1-2-15,-3 2 16,2 0 0,1-1-16,-3 1 15,2 0 1,-1 0-16,-2-2 15,1 0-15,-2-1 16,-5 0 0,1-1-16,-7-3 15,-2 0 1,-5-3-16,0 3 16,-2-1-1,3 0-15,3 1 16,1 0-16,0 3 15,-5-2 1,-2 1-16,-2-1 16,-1 1-16,-2-1 15,4 1 1,2 2-16,6 0 16,2 1-1,5 1-15,0-1 31,2 2-31,-2 0 16,1 0-16,-2 0 16,-1 1-1,-2 1-15,-4-1 16,-1 2 0,-1 0-16,-1 2 15,3 1-15,3 0 16,-1 0-1,1-1-15,3 1 16,2-2 0,0 2-16,0 0 15,-2-1 1,1 1-16,-3 0 16,2-1-16,-1-1 15,-1 1 1,1-2-16,-2 0 15,-1 0 1,1-3-16,0-2 16,0 0-1,1-1-15,1 2 16,3-3-16,0 3 16,1-1-1,1 2-15,1 0 16,-3-1-1,0 1-15,0-1 16,0 1 0,-2 0-16,1 0 15,1 0-15,-2-1 16,2-1 0,0 0-16,1 1 15,3-1 1,1-1-16,0 2 15,2-3-15,0 1 16,1-3 0,-1-5-16,2-2 15,3-7-15,0 3 16,0 3 0,1 3-16,1 2 15,-2 3-15,2 1 16,-2 0-1,2 2-15,-2 0 16,0-2 0,1 1-16,-1-4 15,-1-3-15,1 1 16,-2-6 0,-2 2-16,1 1 15,-2-3 1,-2-1-16,-2 0 15,-3-3-15,-3-3 16,-1 7 0,4 2-16,0 0 15,2-1 1,0-1-16,-3 1 16,1-2-1,-1 2-15,1 1 16,-4 0-16,1 2 15,-1 1 1,-5-1-16,-3 1 16,2 0-16,0 2 15,1 0 1,4-2-16,1 3 31,-1 0-31,-5 1 16,-2-3-1,-2 1-15,-4 1 16,0 1-16,0 1 16,6 1-1,5 2-15,5 1 16,2 2-16,2 0 16,1 2-16,1-3 15,3 3 1,1 1-16,1-2 15,1 2 1,2 0-16,0 0 31,7 3-31,24 11 16,31 23-16,74 55 16,-136-92-1,0 0-15,0 0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7:11.805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855 100 0,'0'0'16,"0"0"-1,-5-2-15,-14-7 16,-19-8-16,2 4 15,0-1-15,-19-3 16,-28 0 0,19 8-16,18 6 31,-18 5-31,-17 5 16,18 10-1,16 0-15,1 9 16,-4 9-16,5-6 15,14-9 1,9-9-16,10-4 16,3-2-16,6-4 15,3-1 1,0 0-16,0 0 16,3 2-16,25 3 15,35 4-15,1 3 16,19 2-1,11 0-15,-20-7 16,-7-2 0,2-1-16,-3-1 15,-15-1 1,-20 0-16,-8-1 31,-8 1-31,-5-1 16,-1 1-16,-2-2 15,-4 1 1,-1-1-16,-2 0 16,0 0-16,0 0 15,-12-4 1,-9-4-16,-16-14 16,-25-5-16,-7-2 15,15 9 1,13 2-16,3 4 15,-1 2-15,2 1 16,6 0 0,7 5-16,9 3 15,6 0 1,6 3-16,1-2 16,2 2-16,0 0 15,0 0 1,12 2-16,26 1 15,36 3 1,-3 5-16,6 0 16,1 4-16,-15 2 15,-13-7 1,-3 3-16,-10-3 16,-6 0-1,-12-6-15,-5-1 16,-5 0-16,-4-3 15,-5 2 17,0-2-32,0 0 15,0 0-15,-7-5 16,-33-13 0,-20-13-16,10 4 15,-7-2-15,-13 1 16,13 8-1,16 8-15,15 4 16,7 4-16,5 1 16,4 1-1,3 1-15,2 1 16,3 0 0,2 0-16,0 0 15,4 3-15,18 7 16,24 15-16,30 10 15,12 5 1,-35-13-16,1-4 31,3-4-31,-11-7 16,-13-4-16,-11-4 16,-10-2-1,-3-1-15,-4-1 16,-5 0-16,0 0 15,0 0 1,-5-1-16,-26-12 16,-69-26-1,31 5-15,-19-3 16,4 11-16,27 11 16,23 6-1,8 3-15,4 3 16,3 1-16,3 4 15,2 1-15,4 1 16,5 1 0,1-1-16,3 3 15,1-1 1,1 0-16,8 4 16,15 4-16,12 0 15,7-3 1,54 7-16,-97-18 15,0 0 1,0 0-16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7:14.044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126 222 0,'0'0'0,"0"0"16,0 0-1,-4 5-15,3-1 16,-5 1-1,1 1-15,-2-3 16,0-1-16,-3-4 16,-2-6-16,-2-2 15,-1-7 1,-1-8-16,3-1 16,4-1-16,4 2 15,3 4 1,7-1-16,9 0 15,7 0-15,1 7 16,-1 10 0,6 11-16,9 20 15,13 26-15,1 29 32,-9-4-32,-15-33 15,-9-18 1,-10-15-16,-7-11 15,0 0 1,0 0-16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7:15.077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484 297 0,'0'0'0,"0"0"16,0 0-1,0 0-15,0 0 16,-9-7 0,-6-9-16,-6-10 15,-8-6 1,-9-4-16,-12-6 16,-1 6-16,7 5 15,7 6 1,6 6-16,0 5 15,7 5 1,6 4-16,10 7 16,1-1-16,3 1 15,4 1-15,-1 0 16,2 1 0,3 5-16,4 2 31,17 8-31,14 5 15,1 1 1,1-1-16,0 2 16,13 3-1,-3 2-15,-13-13 16,-9-1-16,-4-5 16,-12-3-1,-2-3-15,-4-3 16,-6-1-16,-1-2 15,0 0-15,-7-2 16,-8-7 0,-18-12-16,-24-11 15,-10-2-15,9 7 16,6 4-16,6 3 31,-3 1-15,8 2-16,12 7 15,8 1 1,9 4-16,7 2 16,3 3-16,2 0 15,0 0 1,4-2-16,9 2 16,32 2-1,17 1-15,0 5 16,-2 1-16,8 5 15,-10-2 1,-11 2-16,-47-14 16,0 0-16,0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17:42.471"/>
    </inkml:context>
    <inkml:brush xml:id="br0">
      <inkml:brushProperty name="width" value="0.03528" units="cm"/>
      <inkml:brushProperty name="height" value="0.03528" units="cm"/>
      <inkml:brushProperty name="color" value="#FFCF01"/>
      <inkml:brushProperty name="fitToCurve" value="1"/>
      <inkml:brushProperty name="ignorePressure" value="1"/>
    </inkml:brush>
    <inkml:brush xml:id="br1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7E7A4546-D3C7-40CA-9920-3B0C5B564184}" emma:medium="tactile" emma:mode="ink">
          <msink:context xmlns:msink="http://schemas.microsoft.com/ink/2010/main" type="inkDrawing"/>
        </emma:interpretation>
      </emma:emma>
    </inkml:annotationXML>
    <inkml:trace contextRef="#ctx0" brushRef="#br0">52 13,'35'20,"0"-20,-35 0,69 0,-34 0,-35 0,35 0,0 0,-35 0,35 0,-35 0,35 0,-35 0,35 0,0 0,-35 0,35 0,0 21,0-21,-35 0,35 0,-35 0,35 0,-35 0,35 0,0 0,-35 0,35 0,-35 0,34 0,-34 0,35 0,0 0,-35 0,35 0,-35 0,35 0,-35 0,35 0,-35 0,35-21,0 21,0 0,-35 0,35 0</inkml:trace>
    <inkml:trace contextRef="#ctx0" brushRef="#br1" timeOffset="11856">52 33,'0'0,"35"0,-35 0,70 0,-70 0,34 0,-34 0,35 0,-35 0,35 0,0 0,-35 0,35 0,35 0,-35 0,-35 0,70 0,-35 0,0 0,0 0,0 0,0 0,34 0,-69 0,35 0,0 0,0 0,0 0,-35 0,0 0,35 0,-35 0,35 0,-35 0,35 0,0 0,-35 21,-35-21,0 0,35 0,-35 0,35 0,-70 0,70 0,-35 0,35 0,-35 0,35 0,-69 0,69-21,-35 21,35 0,-35 0,35 0,-35 0,0 0,35 0,-35 0,35 0,-35 0,35 0,-35 0,0 0,35 0,-35 0,35 0,-35 0,35 0,-35 0,0 0,35 0,-35 0,35 0,-35 0,35 0,-35 0,1 0,34 0,-35 0,35 0,-35 0,35 0,-35 0,0 0,70 0,0 0,0 0,0 0,-1 0,1 0,0 0,-35 0,35 0,0 0,-35 0,35 0,-35 0,35 0,-35 0,35 0,0 0,-35 0,35 0,-35 0,35 0,-35-20,35 20,0 0,0 0,35 0,-70 0,34 0,1 0,0 0,-35 0,35 0,-35 0,35 0,0 0,-35 0,35 0,-35 0,35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7:16.619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0 18 0,'0'-7'0,"0"-4"15,0 11-15,0 0 16,0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7.160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320 56 63,'0'1'31,"5"17"-31,0-3 16,2 2-16,2 5 15,-1-4 1,-1 0-16,-3-5 16,-3-1-16,-2 0 15,-3 5 1,-3 6-16,-8 12 16,-6 0-16,-8-1 15,-4-7 1,4-8-16,3-5 15,5-7-15,-3-4 16,-3-12 0,-4-9-16,3-11 15,6 1-15,6-1 16,4-8-16,7 2 31,5 1-15,12-4-16,7 0 15,5 6 1,6 4-16,-21 23 16</inkml:trace>
  <inkml:trace contextRef="#ctx0" brushRef="#br0" timeOffset="-1">384 56 454,'25'22'15,"-6"-1"-15,-7 1 16,-6 2-1,-5 2-15,-4 0 16,-9 7-16,-9 0 16,-15 2-1,2-10-15,4-10 16,1-4 0,-4-8-16,-6 0 15,-4-3-15,3-3 16,11-2-1,3 1-15,4-1 16,1-4 0,-8-8-16,29 17 15,0 0-15,0 0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51.463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1650 484 0,'0'0'16,"0"0"-1,-5-3-15,-4-2 16,-1 2-16,-1 0 15,1 3-15,-2 6 16,-3 14 0,-3 25-16,3 39 15,11-17 1,10-13-16,2-10 16,6-12-16,7-6 15,-1-8 1,-1-7-16,-2-6 15,1-5-15,2-5 16,8-10-16,-1-7 16,-1-2-1,-10 4-15,-6 0 16,-5 5 0,-3-3-16,-7-2 31,-6-5-31,-8 1 15,-12-2-15,-5 7 16,2 7 0,-6 1-16,-4 11 15,2 6 1,3 5-16,8-2 16,7 7-16,6-1 15,6-1-15,7-2 16,5 6-1,5 1-15,4-2 16,-1-5-16,1-5 16,-4-2-1,-1-2-15,-1-3 16,1 0 0,-3-1-16,1-1 15,-2-1 1,0-2-16,-2-1 15,-6-4-15,-13-9 16,-7-5 0,-2-1-16,-5 2 15,-8-1 1,-3 2-16,4 10 16,8 3-1,10 4-15,8 1 16,6 4-16,5 0 15,3-2-15,2 2 16,0 0 15,2-1-31,1-2 16,4-4 0,2 0-16,-1-1 15,-1 1-15,-2 2 16,-1-1-16,-1 1 15,-3 2 1,0-1-16,-2-3 16,-6-2-1,-4 0-15,-5 3 16,-4 0-16,-1 6 16,-8 8-1,3-1-15,6 4 0,6-2 16,4-1 15,6-2-31,2-2 16,1-1-1,2-1-15,0-2 16,0 0-16,0 0 16,0 0-1,0 0-15,2 3 16,1-3-16,6-1 15,1-3-15,2 1 16,0 2 0,-3 1-16,-4-2 15,-2 2 1,1 2-16,-4-2 16,2 3-16,-2 0 15,0 3-15,0 5 16,0-2-1,0 2-15,1-1 16,1-3 0,0-3-16,1 1 31,-1-4-31,1 1 16,-1-2-16,-2 0 15,2-2 1,-1 1-16,-1-2 15,2-2-15,-2 1 16,-2 0 0,1 1-16,-3 0 15,1-1-15,-4-1 16,-7-1 0,-8-2-16,-11-1 15,-10-3-15,-2-6 16,2 1-1,-7-8 1,-5-1 0,2-3-16,5 0 15,10 3-15,7 3 16,2 3 0,-4-1-16,-2 1 15,-1 2 1,2 4-16,3 3 15,2 3 1,5 7-16,-1 4 16,3 6-16,-2 8 15,3 4 1,4 1-16,5-2 16,2-5-1,1-1-15,4-3 16,0-4-16,1-2 15,3-2 1,1-3-16,-2-2 16,-5-10-1,-5-26-15,-4-16 16,1-4 0,0-6-16,1 13 15,3 16-15,1 12 16,0 5-1,5 12-15</inkml:trace>
  <inkml:trace contextRef="#ctx0" brushRef="#br0" timeOffset="1">14 288 2109,'11'35'16,"4"-4"-16,-3-11 16,0-8-16,-3-4 15,-2-4-15,2-2 16,-3-2-1,3-2-15,-2-1 16,0-3 0,0-3-16,-2-3 15,-2-1 1,-1 3-16,-2 2 16,-3 0-16,-1 2 15,-5 2 1,-4 2-16,-1 7 15,-2 7 1,1 17-16,5 28 16,15-4-16,7-10 15,3-14 1,3-7-16,11-16 16,19-12-1,-48 6-15,0 0 31,0 0-31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51.461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174 134 0,'0'0'16,"0"0"-16,0 0 15,0 8 1,-2 5-16,2 6 16,4-2-16,3 1 15,5-1 1,9 3-16,11 1 16,-1-7-1,-5-6-15,7-2 16,3-6-16,-7-9 15,-5-5 1,-10 0-16,-5-4 31,-8 1-31,-2 1 16,-1 4-16,-3 5 16,-6 0-1,-4 3-15,-11 1 16,-5 6-16,0 3 15,5 5-15,6 6 16,2-1 0,1 9-16,3 16 15,9 2-15,10 4 16,11-4 0,10-4-16,3-9 15,-5-5-15,4-7 16,-1-4-1,-3-7-15,-5-4 16,-2-7 0,1-13-16,4-27 31,-6-22-31,-11-12 16,-14 7-16,-5 21 15,1 12 1,-17-10-16,-14-1 15,-5 16-15,13 14 16,2 9 0,-8 7-16,-2 6 15,20 1-15</inkml:trace>
  <inkml:trace contextRef="#ctx0" brushRef="#br0" timeOffset="1">166 221 672,'39'28'16,"8"-4"-1,-16-8 1,-7-7-16,-5-3 16,-6-3-16,-6-3 15,0-3 1,4-17-16,-5-21 15,-7 4-15,-16-7 16,-8 7-16,-4 6 16,5 11-1,-2 10-15,-6 7 16,-10 9-16,34-2 16</inkml:trace>
  <inkml:trace contextRef="#ctx0" brushRef="#br0" timeOffset="-1">166 317 969,'65'10'16,"-24"-7"-16,1-3 15,-10-5-15,-4-5 16,-9-4-1,-5-3-15,-8-11 16,-2-1 0,-8 3-16,-4 2 15,-15-4-15,-9 5 16,3 11 0,4 4-16,-6 10 15,-13 15 1,-10 27-16,53-43 15</inkml:trace>
  <inkml:trace contextRef="#ctx0" brushRef="#br0" timeOffset="-3">75 339 1156,'-1'2'16,"-9"66"0,10-20-16,9 7 15,6-12-15,1-8 16,3-9 0,5-5-16,5-5 15,2-9-15,8-10 16,-8-6-1,-3-9-15,6-22 16,-6-27 0,-13 15-16,-6-31 15,-16 8-15,-13 9 16,-11 19 0,-2 13-16,7 13 15,-5 4 1,-14 5-16,13 10 15</inkml:trace>
  <inkml:trace contextRef="#ctx0" brushRef="#br0" timeOffset="-5">166 326 1516,'39'19'0,"6"-4"15,-16-10 1,-6-5-16,-3-3 16,-3-3-1,8-22-15,-5-39 16,-9 15 0,-15-17-16,-8 16 15,-5 16-15,-6 11 31,-1 9-31,7 11 16,0 7 0,-5 7-16,-6 10 15,2 8-15,9 0 16,5 2 0,7 0-16,5-1 15,7-1 1,12 2-16,18 5 15,6-7-15,7-3 16,11-6-16,9-8 16,-16-6-1,-22-3-15,-6-4 16,-2-5-16,-1-7 16,-6-2-1,-7 1 1,-3 5-1,-4 4-15,-1 5 16,-2 3-16,0 0 16,0 0-1,0 0-15,2 2 16,1 2 0,3 4-16,4 3 15,5 1-15,8 3 16,9 2-1,10-2-15,-4-2 16,13 2-16,22 2 16,4 1-1,-24-3-15,1 1 16,-10-4-16,-11 0 16,-9-1-1,-3 0-15,-6-2 31,1 1-31,-1 1 16,1 3-16,3 0 16,3 4-1,6 8-15,-2 5 16,-2-4 0,-2-4-16,-3-6 15,-3-6-15,-4-4 16,-2-2-16,0 1 15,-3-4 1,-2-1-16,0 1 16,-3-2-16,-2 0 15,0 0-15,0 0 16,0 0 0,-5-2-16,-23 1 15,-28-4 1,9-4-16,4 0 15,-7-4-15,-20-3 32,8 3-32,20 0 15,11-1 1,-1-6-16,2 3 16,8 3-16,7 5 15,4 5 1,6 2-16,3 2 15,2 0-15,0 0 16,7 5 0,19 8-16,14 6 15,-6 1-15,6 3 16,-4-5 0,-9-1-16,-4-5 31,-6-1-31,-5-4 15,-2 3-15,-3-4 16,-2-2 0,-1 1-16,-4 1 15,0-1 1,0 1-16,-2-3 16,2 1-1,0-2-15,-2-1 16,2-1-16,0 0 15,0 0-15,0 0 16,2 0-16,1-1 16,-1-1-1,2-4-15,-3 2 16,1-1-16,-2-1 16,2 3 15,-2 0-31,0 1 15,0 2-15,0 0 16,3 0-16,27 26 16,6 3-1,5 0-15,79 23 16,-15-10 0,-105-42-16,0 0 15,0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7:28.561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0 0 0,'0'0'0,"0"0"16,8 11-1,34 27 1,16 8-16,22 15 16,7-14-1,-11-19-15,-21-17 16,26-20-1,9-8-15,-42-11 16,-48 28-16,0 0 16,0 0-1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7:28.904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0 0 0,'0'0'0,"5"1"15,24 9-15,42 17 16,37 13-16,6 7 16,-26-7-1,32 1-15,-42-16 16,-11-13-16,43 0 16,-110-12-1,0 0-15,0 0 31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7:29.218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0 0 0,'0'0'0,"0"0"15,0 0 1,7 7-16,21 15 16,25 13-1,7 0-15,18 2 16,13-8-16,-19-8 15,13-4-15,54-6 32,-77-16-32,136-36 15,-198 41-15,0 0 16,0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7:29.554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0 0 0,'0'0'16,"0"0"-16,32 10 15,53 16 1,13 5-16,27-2 16,-42-18-1,36-14-15,-14-12 16,-55 2-16,-50 13 15,0 0 1,0 0-16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7.156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0 219 0,'0'0'0,"7"-2"16,33-4-16,30-3 15,21-5 1,11-3-16,-33 5 16,0-3-16,-21 2 15</inkml:trace>
  <inkml:trace contextRef="#ctx0" brushRef="#br0" timeOffset="1">407 131 266,'1'2'15,"18"26"1,5-4-16,5-2 16,-3-7-16,-5-6 15,-6-3 1,-3-3-16,-5-1 16,-3-2-1,-4 0-15,0-3 16,-5-5-1,-11-6-15,-25-9 16,-18 0-16,18 10 16,0 3-1,-2 3-15,8 4 16,11 1 0,7 2-16,8 2 15,4-1-15,5 1 16,0 2-1,5 7-15,16 7 16,20 4-16,6-4 16,-16-12-16,1-4 15,8-8 1,-7-5-16,-9-1 31,-7-7-31,-7 4 16,-8 3-1,-2 3-15,-2 2 16</inkml:trace>
  <inkml:trace contextRef="#ctx0" brushRef="#br0" timeOffset="-1">178 131 813,'20'7'0,"44"7"15,3-2-15,-15-9 16,-2-3 0,-11-2-16,-8 1 15,-10-2 1,-7 0-1,-8 1 1,-4-1-16,-2 0 16,-2-3-16,-6-2 15,-1 3 1</inkml:trace>
  <inkml:trace contextRef="#ctx0" brushRef="#br0" timeOffset="-3">217 131 1016,'-48'27'0,"10"-1"15,14-6-15,8-7 16,6-3-16,5-3 16,2-4-1,3-3-15,0 0 32,1-1-32,10-10 15,16-15 1,-3 0-16,-3 3 15,-1 4 1</inkml:trace>
  <inkml:trace contextRef="#ctx0" brushRef="#br0" timeOffset="-5">132 1 1313,'-11'1'15,"-3"3"1,-8 22-16,-6 38 16,13-22-16,8 5 15,8-15 1,13-1-16,26-10 15,-40-21 1,0 0-16,0 0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13.531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260 229 0,'0'0'0,"0"0"16,0 0 0,0 0-16,0 0 15,0 0-15,-2 6 16,-5 1-1,-8 5-15,-6 1 16,-9 1-16,-1-3 16,6-3-16,7-8 15,6-4 1,-3-7-16,-7-18 16,3-7-1,4 9-15,6 2 16,1 0-16,1 2 15,5 4-15,0 2 16,2 2 0,2-1-16,2 3 15,3 0 1,-1 1-16,7 3 31,2 3-31,-15 6 16,0 0-1,0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18:02.22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36182AEF-B8AA-459B-925C-B11BCC45BDF6}" emma:medium="tactile" emma:mode="ink">
          <msink:context xmlns:msink="http://schemas.microsoft.com/ink/2010/main" type="inkDrawing"/>
        </emma:interpretation>
      </emma:emma>
    </inkml:annotationXML>
    <inkml:trace contextRef="#ctx0" brushRef="#br0">0 1498,'26'-35,"-26"1,0 34,0-35,0 35,0-35,0 35,0-35,0 0,0 35,0-35,0 35,0-34,0 34,0-35,0 0,0 35,0-35,0 35,0-35,0 35,0-35,0 1,0 34,0-35,0 35,0-35,0 35,0-35,0 0,0 35,0-35,0 35,0-34,0 34,0-35,0 0,0 35,0-35,0 35,0-35,0 35,0-35,0 0,0 35,0-34,0 34,0-35,0 35,0-35,0 0,0 35,0-35,0 35,0-35,0 35,0-34,0 34,0-35,0 0,0 35,0-35,0 35,0-35,0 35,0-35,0 1,0 34,0-35,0 35,0-35,0 35,0-35,0 0,0 35,0 35,0-35,0 35,0-35,0 70,26-70,-26 34,0 36,0-35,0-35,0 35,0-35,0 35,0 34,0-34,0 0,0 0,0-35,0 35,-26-1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14.782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372 9 0,'0'0'0,"0"0"15,0 0 1,0 0 0,-7 1-16,-8 7 15,-15 13 1,-9 14-16,-3 10 16,1 7-16,13-12 15,8-6 1,3-1-16,7-1 15,1-3-15,2-8 16,3-2-16,4-7 16,0-7-1,2-3-15,7-2 16,10-6-16,16-18 16,14-34-1,-12-1-15,-7 8 16,-5-3-16,-10 14 15,-6 6 17,-5 3-32,-4 12 15,0 7-15,-4 7 16,0 1 0,-9 0-16,-17 8 15,-7 4-15,5 1 16,8 4-1,1 5-15,1 5 16,5-2-16,2 0 16,4-2-16,3-6 15,3-1 1,1-7-16,4-1 16,0-4-16,0 0 15,2-2 1,5-7-16,8-10 15,2-10-15,-2 6 16,-6 6 15,-5 3-31,-4 9 0,-2 3 16,-3 0-16,-1 6 16,-20 15-16,-8 15 31,2 2-16,6-5-15,11-6 16,8-6-16,3-6 16,6-1-16,-2-5 15,2 1 1,3-4-16,-1 2 16,7-3-16,-1-1 15,3 0 1,-2-4-16,2 0 15,4-5 1,-2-7 0,9-7-16,-5 0 15,-6 8 1,-2 2-16,-5 3 16,-4 4-16,-2 4 15,-2 15 1,2-15-16,0 0 15,0 0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16.390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1055 726 0,'0'0'0,"0"0"15,0 0-15,-13-2 16,-21-4-16,-20 0 15,11 0 1,-15-1-16,-17-1 16,-26 1-16,32 3 15,3 4 1,-18 0-16,-6 4 31,23-1-31,26 1 16,16-2-16,7 0 15,8 0 1,5 0-16,5-2 16,0 0-16,9 7 15,10 5 1,18 3-16,25 6 16,7-6-16,-5-3 15,-14-6 1,-3-3-16,0-3 15,-8 2-15,-5 0 16,-12-2 0,-5 2-16,-8 0 15,-5 0-15,-2-2 16,-2 2 0,-2 2-16,-2 3 15,-9 7 1,-15 7-16,-11 4 15,10-11 1</inkml:trace>
  <inkml:trace contextRef="#ctx0" brushRef="#br0" timeOffset="1">375 887 640,'1'-26'0,"2"-35"31,-3 0-31,2-10 16,-4 8-16,-1 8 16,-1 5-1,0 4-15,2 2 16,-3 2 0,3 4-16,0 10 15,2 8-15,-2 5 16,2 6-16,0 5 15,0 4 1,0 0-16,0 0 16,0 0-16,2 0 15,0 7 1,0 11-16,3 16 31,1 10-31,-2 2 16,-1-2-1,-1 0-15,0-4 16,0-4-16,-2 10 16,2-4-1,0-2-15,-2-9 16,0-7-16,0-8 16,0-5-16,-2 1 15,2-5 1,0-1-16,-2 2 15,0-3-15,0 3 16,0-2 0,-1-1-16,-1 3 31,-2 0-31,1 1 0,-1 1 31,-1-1-31,1-1 16,6-7-1</inkml:trace>
  <inkml:trace contextRef="#ctx0" brushRef="#br0" timeOffset="-1">329 899 1171,'-2'2'16,"-4"0"-16,1-2 16,-1-2-16,-5-5 15,-6-13 1,-2-10-16,-3-10 16,1-10-16,-5-24 15,0 1 1,7 6-16,-1 0 15,3 3-15,-2-9 16,4 12-16,0 13 16,0 0 15,2 3-31,0 6 0,2 7 16,7 7-16,0 10 31,1 3-31,3 5 15,0 3 1,0 2-16,0 2 16,3 0-16,3 6 15,13 20-15,11 22 16,0 9 0,-2 8-16,-2 6 15,-4-2-15,-7-18 16,-5-3-1,1-10-15,-2-3 16,-1-5 0,3 1-16,2 1 15,2 3 1,0 1 0,0-7-16,2-3 0,1-3 15,1 2-15,2-6 31,5-4-31,2-3 16,9-3-16,3-3 16,-1-4-1,8-4-15,11-4 16,0-1 0,3-1-16,-1 2 15,-4 4-15,8 1 16,3-1-16,-1 4 15,-4-2 1,-10 0-16,0 0 16,1-2-16,1 2 15,2-2 1,8 0-16,-12-4 31,-5-2-31,48-1 16,-95 9-1,0 0-15,0 0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04.244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1994 559 0,'0'0'16,"-13"4"0,-4 4-16,-2-3 15,-1 3-15,-6-2 16,7 0-16,0-3 16,6 3-1,2 0-15,7-4 16,2 2-1,2-2-15,0-2 16,0 1-16,10 3 31,25-6-31,12-5 16,5-7 0,16-5-16,-3-2 15,-9 0-15,-13 4 16,-11 6-1,-8 3-15,-7 2 16,-6 0-16,-5 6 16,-4-1-1,-2 1-15,0 0 16,0 0 0,-6 3-16,-7 3 0,-9 4 15,-8 3 1,-11 2-16,-17 4 15,-6 2-15,12-3 16,12-3 0,-8 4-16,-8 0 15,-8 8 1,-9 0-16,17-5 16,13-1-1,2-1 1,-6 1-16,2-4 15,36-14 1</inkml:trace>
  <inkml:trace contextRef="#ctx0" brushRef="#br0" timeOffset="12128.8658">1450 821 516,'-53'15'0,"8"-3"16,10-5-1,1 1-15,-1-2 16,-3-1-16,-14 1 16,-8 0-16,6-2 15,11-2 1,5-2-16,-1-2 15,0 2-15,1-2 16,-7 2 0,-3-2-16,1 0 31,8 2-31,9 2 16,-2-2-1,-2 2-15,26-1 16</inkml:trace>
  <inkml:trace contextRef="#ctx0" brushRef="#br0" timeOffset="12129.8658">231 864 829,'-16'-18'15,"-3"-7"-15,2 2 16,1-2-1,-1-3-15,0-5 16,4-7-16,-2-12 31,2-1-31,0 5 16,1-3 0,3 1-16,0-7 15,1-3 1,-3 11-16,2 5 15,3 8 1,2 5-16,-1 6 0,3-3 16,2 3-1,0 8-15,2 1 16,3 5 0,-1 3-16,0 2 15,1 3 1,-1 1-16,4 2 15,5 4-15,9 13 16,10 13-16,-2 8 16,2 14-16,-6 5 15,0 18 1,-9-6-16,-4-4 16,-4-4-1,-3-2-15,-2 8 31,-2-10-31,1-11 16,-3-8-16,0-11 16,0-4-1,0-8-15,0-4 16,0-3-16,0-4 16,-3 0-1,3-4-15,0 0 16,0 0-16,-6-2 15,2-6-15,-5-3 16,-2-7 0,1-3-16,-1-3 31,0-3-31,3 8 16,-1 0-1,5 5-15,-1 7 16,3 1-1,0 2-15,2 2 16,0 2-16,0 0 16,0 0-1,0 0-15,0 0 16,0 0-16,0 0 16,0 0-16,-6-4 15,3-1 1,1-7-16,4-16 15,5-5-15,6-1 16,0 1 0,4 5-1,11 3 1,-28 25-16,0 0 16,0 0-1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21.517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1263 0 0,'0'0'0,"0"0"15,0 0-15,-10 2 16,-18 8 0,-24 11-16,1 5 15,-12 28 1,-14 22-16,-3 8 16,7 12-16,11 5 15,10-2 1,25-36-16,5 8 15,9-12 1,7-9-16,6-16 16,2-9-16,4-6 15,3-5 1,2-7-16,-1-3 16,12-10-1,14-15-15,7-21 16,7-19-16,-5-8 15,-13 16 1,-10 13-16,-10 13 16,-5 12-16,-5 5 15,-2 5 1,0 5-16,0 0 16,-9 9-1,-14 29-15,-14 25 0,1 18 16,10-15-1,9-18-15,6-15 32,5-14-32,-1-6 15,3-5 1,0-3-16,-1-1 16,1-4-1,-2 0-15,-7-6 16,-2-1-16,-3-7 15,-3-3-15,-7 0 16,-6-2 0,-11 0-16,-16 0 15,12 5-15,15 5 16,-3-1 0,-6-1-16,-6-1 15,-3 1-15,1 1 16,10 3-1,8 1-15,6 0 32,5 3-32,-2-3 15,3 0-15,2 0 16,4 1 0,6-1-16,9 6 15,0 0-15,0 0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22.459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228 170 0,'0'0'0,"0"0"16,0 0-1,0 0 1,-11-6-16,-8-9 16,-9-6-1,-4-4-15,-1 2 16,5 0-16,5 4 15,1 2-15,7 8 16,7 3 0,1 2-16,5 2 15,2 2-15,0 0 16,0 0 0,4 2-16,16 8 15,8 3 1,19 8-16,47 13 15,12 5 1,-18 10-16,-88-49 16,0 0-16,0 0 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24.076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359 157 0,'0'0'0,"0"0"15,0 0 1,-6-4 0,-12-9-16,-14-10 15,-6-6 1,3 3-16,5 3 15,9 7-15,6 5 16,4 5 0,6 2-16,1 2 15,4 2 1,-2 4-16,2 0 16,6 9-1,14 10-15,6 8 16,17 9-16,17 4 15,6-6 1,1-3-16,-18-14 16,-8-4-1,-4-4-15,-7-5 16,-9-3 0,-8-3-16,-6-2 15,-3 0-15,-4 0 16,0 0-16,0 0 15,0-2 1,-2-1-16,-13-7 16,-35-7-1,1 2-15,4 5 16,-11 4-16,-17 4 16,-2 4-1,21-2-15,17 0 16,12 0-1,3 0 1,7 0-16,2 0 16,5 0-1,1 2-15,3-2 16,4 0 0,0 0-16,0 0 15,2 2-15,9 4 16,8 0-16,3 1 15,1 3 1,5-1-16,2 1 16,-2 1-1,0 1-15,-2-3 16,-5 1-16,-3-4 16,-8-3-16,-5-1 31,-3-2-31,-2 0 15,0 0 1,0 0-16,0 0 16,-7 0-1,-1 0-15,-12-2 16,-10 1 0,-11-3-16,3 0 0,6 0 15,4 0 1,8 0-16,1 3 15,2-3 1,4 2-16,4 2 16,3 0-16,2 2 15,1 0-15,3 0 16,3 1 0,1 3-16,9 4 15,4-1-15,-2-3 16,-4-2-1,-5-4-15,-4 0 16,0-2 0,-2 0-1,0 0 1,-2-4-16,-6-3 16,-7-5-16,2 3 15,2 3-15,-2 1 16,0-1-1,0 4-15,-2-2 16,2 3 0,5-1-16,1 4 15,5-2 1,2 2-16,0 0 16,0 0-16,0 0 15,0 0-15,0 4 31,20 1-31,38 18 16,-3-5 0,-55-18-16,0 0 15,0 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41.165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482 472 203,'27'-15'16,"-9"9"-16,-6 2 16,-7 4-1,-3 4-15,-32 55 16,-4 7-16</inkml:trace>
  <inkml:trace contextRef="#ctx0" brushRef="#br0" timeOffset="-4016.949">150 995 297,'-2'2'16,"-58"71"-16,19-29 15,16-18-15,10-10 16,8-9 0,5-5-16,2-2 31,2-2-31,2-3 15,29-22 1,31-23-16,-15 11 16</inkml:trace>
  <inkml:trace contextRef="#ctx0" brushRef="#br0" timeOffset="-4018.949">591 604 547,'6'-12'16,"1"-9"-16,-3-4 15,1-3 1,-3-5-16,0-3 0,2-2 16,0-4-1,1-2-15,1 8 16,1 5-1,-1 6-15,3-1 32,-1-1-32,1-2 15,-1 2-15,1 5 16,2-3 0,-1 6-16,6-1 15,1 7-15,-2 2 16,2 5-1,2 2-15,5 4 16,-3 4-16,3 5 16,-7 1-16,0 3 15,-4 12 1,0 13-16,-4 22 16,-7 5-16,-9 32 31,-1-15-16,-3-4-15,-2-20 16,3-11 0,-3 3-16,0-4 15,2-8-15,-2-5 16,5-9-16,-1-6 16,2-9-1,3-5-15,2-4 16,-2-4-16,-9-26 15,-6-58 1,3 8-16,6-12 16,3-11-16,5 17 15,0 28 1,0-3-16,2 12 16,-2 9-1,2 3 1,-2 9-16,2 10 15,-3 7 1,3 3-16,0 3 16,0-1-1,0 2-15,0 0 16,0 4 0,0 0-16,0 0 0,0 0 15,3 2 1,1 2-16,9 7 15,6 7-15,7 3 16,0 0 0,-5-2-16,-2 0 15,-4 0 1,1 2-16,-6 8 16,-1 3-16,-16 4 15,7-36-15,0 0 31,0 0-15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51.453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821 455 0,'0'0'0,"0"0"15,0 0-15,-2-3 16,-1-3 0,-1-4-16,0 1 15,-1-1-15,-5-1 16,-10-1-16,-5 5 15,-5 1 1,4 6-16,2 2 16,-2 2-16,-2 1 15,0-1 17,1 4-32,-4-4 15,4 1-15,-1-3 16,2 2-1,0-2-15,2 2 16,3-2 0,2 3-16,1-1 15,3-2 1,5 2-16,-3-2 16,0 2-16,0 0 15,-2-1-15,-4 1 16,-3 0-1,-6 2-15,-2-4 0,-2-4 16,8 0 0,3-4-16,8-1 15</inkml:trace>
  <inkml:trace contextRef="#ctx0" brushRef="#br0" timeOffset="1">107 70 547,'3'0'15,"3"0"-15,-4 2 16,2 9-1,-6 123-15,2-134 16,0 0 0,0 0-16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28.199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317 768 0,'0'0'0,"0"0"16,-9-8-16,-21-18 15,-13-11-15,0-7 16,5-5-1,1-14-15,7-12 16,6 18-16,5 0 31,0-3-31,8 17 16,4 4 0,5 5-16,2 11 15,2 6 1,3 2-16,3 5 15,10 0-15,14 5 16,17 12 0,7 18-16,34 33 15,-6 22-15,-17 2 16,-18-19-16,-12 6 16,-12-16-16,-3-11 15,-9-8 1,-2-7-16,-5-10 15,-2-1 1,-2-5-16,1-5 16,-1 0-1,-2-6-15,0 0 16,-5 2-16,-12-12 16,-17-15-1,-3-7-15,-8-18 16,7 0-1,3-3-15,3 3 16,6 4 0,0-5-16,9-5 15,6-3-15,7-2 16,2 13 0,6 16-16,-2 5 15,3 10 1,-3 4-16,0 3 15,0 6-15,-2 0 16,0 4 0,0 0-16,0 0 15,0 0 1,-2 8-16,-22 44 31,-27 57-31,8-24 0,17-25 16,9-18-16,4-14 15,4-7-15,9-21 16,0 0 15,0 0-31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29.427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331 54 0,'0'0'0,"0"0"16,-2 6-16,2 7 16,-3 21-1,6 26-15,-1 1 16,2-2 0,2-15-16,3-10 15,0-9 1,4-4-16,-3-10 15,1-5-15,-2-6 16,10-15-16,13-31 16,-4-15-1,-11-4-15,-8-2 16,-9 12-16,-11 17 16,-4 9-1,-2 6-15,0 6 16,4 9-16,4 4 15,1 3 1,-1 4-16,-4 5 16,-2 9-16,2 4 15,3 2 1,1 0-16,2 4 16,3-2-1,2-1-15,4-3 16,5 0-16,1-3 15,1-7 1,-5-1-16,-2-3 16,0-1-1,-4 2-15,-2 3 16,-2 4 0,-3 6-16,-4 6 15,-2-2-15,2 0 16,-2-4-1,0 0-15,0-2 32,-2 0-32,-3-2 15,1 0 1,-2-1-16,-1-3 16,5-2-1,0 3-15,2-1 16,2-1-16,2-1 15,0 1 1,1-1-16,1-1 16,0-1-16,1 1 15,1-1-15,1-1 16,0 1 0,-1 1-16,1-1 15,1-1-15,3-2 16,0 0-1,0-4-15,2 1 32,0-3-32,0 0 15,2 2 1,4-2-16,16-4 16,34-15-16,30-23 15,88-21 1,-75 17-16,-99 46 15,0 0-15,0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4-25T23:18:15.40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B359BAE5-E29F-4DB7-AE13-2C845264648E}" emma:medium="tactile" emma:mode="ink">
          <msink:context xmlns:msink="http://schemas.microsoft.com/ink/2010/main" type="inkDrawing"/>
        </emma:interpretation>
      </emma:emma>
    </inkml:annotationXML>
    <inkml:trace contextRef="#ctx0" brushRef="#br0">31 0,'0'0,"34"0,-34 0,34 0,-34 0,33 25,-33-25,34 0,0 0,-34 0,34 0,-34 0,34 0,-34 0,34 0,0 0,-34 0,33 0,-33 0,34 0,-34 0,34 0,0 0,-34 0,34 0,-34 0,34 0,-34 0,34 0,-1 0,-33 0,34 0,-34 0,34 0,-34 0,68 0,-68 0,34 0,-34 0,34 0,-34 0,67 0,-33 0,0 0,0 0,0 0,-68 0,0 0,0 0,34 0,-34 0,0 0,34 0,-33 0,33 0,-34 0,34 0,-34 0,0 0,34 0,-34 0,34 0,-34 0,34 0,-34 0,1 0,33 0,-34 0,34 0,-34 0,34 0,-34 0,0 0,34 0,-34 0,34 0,-34 0,34 0,-33 0,33 0,-34 0,0 0,34 0,-34 0,0 0,0 0,34 0,-34 0,34 0,-33 0,33 0,-34 0,0 0,34 0,34 0,-34 0,34 0,-34 0,33 0,-33 0,34 0,0 0,-34 0,34 0,-34 0,34 0,-34 0,34 0,0 0,-34 0,33 0,-33 0,34 0,-34 0,34 0,0 0,-34 0,34 0,-34 0,34 0,-34 0,34 0,-1 0,-33 0,34 0,-34 0,34 0,-34 0,34 0,0 0,0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04.242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258 65 0,'0'0'0,"0"0"16,0 0-16,0 0 15,10 3 1,14 3-16,15 6 31,-7-3-31,11 3 16,19-1-16,-2-1 15,-2-3-15,-10-3 16,-7-2 0,-5-2-16,7 0 15,9 0 1,-1-2-16,-6 2 15,-6-2-15,-5 0 16,-1 0-16,-8 0 16,-1 1-1,2-1 1,2-2 0,13 0-16,4-6 15,2-5 1,-2-4-16,-6-2 15,-3-2 1,-14 8-16,-7 5 16,-5 5-16,-3 1 15,-1 2-15,-3 2 16,-3 0-16,0 0 16,0 0-1,0 4-15,-3-1 16,-1 1-16,-9 2 15,-4 2 1,0-1-16,0 1 16,2 0-16,-3 1 15,-7 3 17,-16 3-32,-22 2 15,-5 2-15,23-5 16,10-3-1,-8 4-15,-15 8 16,-19 2-16,8-2 16,20-6-16,8-2 15,-4-1 1,34-11-16</inkml:trace>
  <inkml:trace contextRef="#ctx0" brushRef="#br0" timeOffset="1">528 308 641,'-53'12'15,"3"-2"-15,12-2 16,16-4-16</inkml:trace>
  <inkml:trace contextRef="#ctx0" brushRef="#br0" timeOffset="-1">338 346 672,'-33'5'31,"-14"3"-31,-7-4 16,2 1-16,12-1 0,10 0 31,6 0-31</inkml:trace>
  <inkml:trace contextRef="#ctx0" brushRef="#br0" timeOffset="-3">24 386 781,'-9'3'0,"3"1"16,-1 0-1,5-2-15,2 0 16,0 2-16,4 3 16,2-1-16</inkml:trace>
  <inkml:trace contextRef="#ctx0" brushRef="#br0" timeOffset="-5">760 276 953,'179'-74'16,"-179"74"-1,0 0-15,0 0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40:37.143"/>
    </inkml:context>
    <inkml:brush xml:id="br0">
      <inkml:brushProperty name="width" value="0.07" units="cm"/>
      <inkml:brushProperty name="height" value="0.07" units="cm"/>
      <inkml:brushProperty name="color" value="#D1D1EF"/>
    </inkml:brush>
  </inkml:definitions>
  <inkml:trace contextRef="#ctx0" brushRef="#br0">316 1486 0,'0'0'16,"-6"6"-16,-1 0 15,1-1 1,0 3-16,1 2 16,5-1-1,9 6-15,8 4 16,9-1-1,0-9-15,-5-7 16,9-6-16,17-19 16,-4-9-1,-12-1-15,-12 5 16,-8 7 0,-7 4-16,-2 9 15,-2 2-15,0 2 16,0 4-1,0 0-15,0 0 16,-2 0 0,-2 4-16,-3 6 15,3 1-15,2 3 16,2-3 0,0-1-16,2-5 15,0-1-15,0-2 16,0-2-1,7-2-15,4-9 16,6-10 0,-4 0-16,-2 3 15,-4 9-15,-7 1 16,-4 3-16,-3-3 16,-8 4-1,-38 2-15,-37 8 16,23-2-1,-1 5-15,3 3 16,3 1-16,-2 6 16,10-2-1,12 1-15,12-3 16,8 0 0,5 0-16,7 5 15,3 4-15,12 11 16,8 7-1,11 2-15,-1-6 16,-7-19 0,-10-9-16,-1-10 15,-1-4 1,7-17-16,8-27 16,3-17-16,-2-11 15,-7 13 1,0 17-16,-5 8 15,3 3-15,-2 1 16,0-1 0,2-5-16,-1 4 15</inkml:trace>
  <inkml:trace contextRef="#ctx0" brushRef="#br0" timeOffset="4019.949">622 727 828,'30'-26'16,"25"-23"-16,1-7 15,24-22 1,10-6-16,-13 21 16,-8-8-1,51-49-15,-4 21 16,-64 57 0,-24 21-16,-11 7 15,-6 10-15,-7 4 16,-4 4-1,-2 13-15,-43 48 32,-37 67-32,-25 21 15,2-31 1,27-13-16,24-27 16,14-30-1,7-18-15,12-11 16,8-12-16,4-3 15,5-8 1,2-2-16,4-28 16,9-26-16,32-72 15,17 2 1,-21 61-16,-3 17 16,-14 18-1,-7 15-15,-9 7 0,-2 6 16,-4 2-1,-12 12 1,-40 54 0,-47 36-16,-38 29 15,64-47 1,36-38-16,28-36 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34.573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0 0 0,'0'0'0,"0"0"16,0 0 0,0 0-16,0 0 15,0 0-15,0 0 0,6 10 16,9 3 0,5 2-16,1 1 15,9-1 1,13 0-16,2-7 15,71-12-15,-116 4 16,0 0-16,0 0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34.875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17 0 0,'0'0'31,"0"0"-31,0 0 16,-4 10-1,-2 3-15,1 14 16,3 7-16,9 2 15,6 5 1,21 4-16,33 3 16,-9-17-16,2-7 31,112 39-31,-172-63 16,0 0-16,0 0 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35.175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0 0 0,'0'0'16,"0"0"-1,2 4-15,9 6 16,6 5 0,11 6-16,19 4 15,9-4-15,2-6 16,-9-15-16,-49 0 15,0 0 1,0 0-16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8:35.340"/>
    </inkml:context>
    <inkml:brush xml:id="br0">
      <inkml:brushProperty name="width" value="0.07" units="cm"/>
      <inkml:brushProperty name="height" value="0.07" units="cm"/>
      <inkml:brushProperty name="color" value="#D1D1EF"/>
      <inkml:brushProperty name="fitToCurve" value="1"/>
    </inkml:brush>
  </inkml:definitions>
  <inkml:trace contextRef="#ctx0" brushRef="#br0">0 0 0,'0'0'15,"0"0"-15,3 5 16,10 3-1,23 13-15,33 4 16,150 23 0,-219-48-16,0 0 0,0 0 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24.681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68 75 0,'0'0'16,"0"0"0,0 0-16,0 0 15,-2-6-15,-2-2 16,-3-1 0,-3-3-16,-5-3 15,0 2-15,0 1 16,15 12-1,0 0-15,0 0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25.667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322 0 0,'0'0'31,"0"0"-31,-9 2 16,-4 0-16,-6 0 15,2-1 1,0 1-16,2 0 16,-2 2-16,-5 0 15,-8 2-15,-4 1 16,-6-1 0,10-4-16,6 0 31,9-2-31,6-2 15,3 0-15,2 0 16,2 0-16,2 2 16,0 0-16,0 0 15,0 0 1,0 0-16,2 0 16,2 2-16,2 2 15,-6-4-15,0 0 16,0 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26.550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73 179 0,'0'0'16,"0"0"-1,0 0-15,0 0 31,0 0-31,0 0 16,-2-4-16,-4-5 16,-3-14-1,0-4-15,1 6 16,-1 2-16,5 4 16,-2 0-1,-1 1-15,3 3 16,0 2-16,2 3 15,2 2 1,-3 2-16,3 2 16,0 0-1,0 0-15,0 0 16,0 0 0,0 0-1,0 0-15,0 0 16,0 0-1,0 0-15,0 0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6-18T22:39:27.755"/>
    </inkml:context>
    <inkml:brush xml:id="br0">
      <inkml:brushProperty name="width" value="0.1" units="cm"/>
      <inkml:brushProperty name="height" value="0.1" units="cm"/>
      <inkml:brushProperty name="color" value="#D1D1EF"/>
      <inkml:brushProperty name="fitToCurve" value="1"/>
    </inkml:brush>
  </inkml:definitions>
  <inkml:trace contextRef="#ctx0" brushRef="#br0">120 84 0,'0'0'0,"0"0"0,0 0 15,0 0-15,0 0 16,0 0 0,0 0-16,0 0 15,0 0-15,0 0 16,0 0 0,0 0-16,-2-6 31,0 2-16,2 0-15,-3 1 16,3-1-16,0 2 16,0-2-1,0 4-15,0 0 16,0 0-16,0 0 16,0 0-1,0 0-15,0 0 16,0 0-16,0 0 15,0 0-15,0 0 16,0 0 0,-2-11-16,0 9 15,-2-4 1,-3 2-16,1-1 16,0 1-16,-5-2 31,4 4-31,-3-2 0,1 2 31,3 1-31,-3-1 16,3 0-16,-3 0 15,1 0 1,-3 0-16,11 2 16,0 0-16,0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519A1DC-D900-4A64-8918-C7856D49E84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96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Y" dirty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Y" dirty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Y" dirty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Y" dirty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UY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UY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UY" dirty="0"/>
            </a:p>
          </p:txBody>
        </p:sp>
      </p:grpSp>
      <p:sp>
        <p:nvSpPr>
          <p:cNvPr id="368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6BBB337-8173-4182-A54D-3EC54DE6244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7F67-DA9B-4D71-B9B3-66DCBE734EA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49A57-D6C7-44BE-B04C-BE755061840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7667-D957-434B-8907-2DADFC01053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s-UY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7190-9550-4837-B5AA-63F54D34A4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1048D-7C9C-4B92-B9BD-DD8FD54B5E9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9E7D1-61BD-4D85-B40D-F9A72B20C06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FBB17-DDFA-4CEF-AEAB-4C2B83DD92F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575F8-5B1D-4244-A92F-29D03E62117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EA182-6C3A-4D17-9773-BD8198F23C1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D095D-0B1D-44EE-AA6C-4FEA06F7385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D3E0-F4D3-469D-8BD7-0E9960C399C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9B8DA-823B-41CD-AD98-089E803639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UY" sz="2400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UY" sz="2400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UY" sz="2400" dirty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UY" sz="2400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UY" sz="2400" dirty="0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UY" sz="2400" dirty="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UY" sz="2400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646B7C-228C-4E8D-800A-DA61CF916EB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4.xml"/><Relationship Id="rId1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.xml"/><Relationship Id="rId299" Type="http://schemas.openxmlformats.org/officeDocument/2006/relationships/image" Target="../media/image163.emf"/><Relationship Id="rId303" Type="http://schemas.openxmlformats.org/officeDocument/2006/relationships/image" Target="../media/image165.emf"/><Relationship Id="rId21" Type="http://schemas.openxmlformats.org/officeDocument/2006/relationships/customXml" Target="../ink/ink16.xml"/><Relationship Id="rId42" Type="http://schemas.openxmlformats.org/officeDocument/2006/relationships/image" Target="../media/image35.emf"/><Relationship Id="rId63" Type="http://schemas.openxmlformats.org/officeDocument/2006/relationships/customXml" Target="../ink/ink37.xml"/><Relationship Id="rId84" Type="http://schemas.openxmlformats.org/officeDocument/2006/relationships/image" Target="../media/image56.emf"/><Relationship Id="rId138" Type="http://schemas.openxmlformats.org/officeDocument/2006/relationships/image" Target="../media/image83.emf"/><Relationship Id="rId159" Type="http://schemas.openxmlformats.org/officeDocument/2006/relationships/customXml" Target="../ink/ink85.xml"/><Relationship Id="rId324" Type="http://schemas.openxmlformats.org/officeDocument/2006/relationships/customXml" Target="../ink/ink168.xml"/><Relationship Id="rId345" Type="http://schemas.openxmlformats.org/officeDocument/2006/relationships/image" Target="../media/image186.emf"/><Relationship Id="rId170" Type="http://schemas.openxmlformats.org/officeDocument/2006/relationships/image" Target="../media/image99.emf"/><Relationship Id="rId191" Type="http://schemas.openxmlformats.org/officeDocument/2006/relationships/customXml" Target="../ink/ink101.xml"/><Relationship Id="rId205" Type="http://schemas.openxmlformats.org/officeDocument/2006/relationships/customXml" Target="../ink/ink108.xml"/><Relationship Id="rId226" Type="http://schemas.openxmlformats.org/officeDocument/2006/relationships/image" Target="../media/image127.emf"/><Relationship Id="rId247" Type="http://schemas.openxmlformats.org/officeDocument/2006/relationships/customXml" Target="../ink/ink129.xml"/><Relationship Id="rId107" Type="http://schemas.openxmlformats.org/officeDocument/2006/relationships/customXml" Target="../ink/ink59.xml"/><Relationship Id="rId268" Type="http://schemas.openxmlformats.org/officeDocument/2006/relationships/customXml" Target="../ink/ink140.xml"/><Relationship Id="rId289" Type="http://schemas.openxmlformats.org/officeDocument/2006/relationships/image" Target="../media/image158.emf"/><Relationship Id="rId11" Type="http://schemas.openxmlformats.org/officeDocument/2006/relationships/customXml" Target="../ink/ink11.xml"/><Relationship Id="rId32" Type="http://schemas.openxmlformats.org/officeDocument/2006/relationships/image" Target="../media/image30.emf"/><Relationship Id="rId53" Type="http://schemas.openxmlformats.org/officeDocument/2006/relationships/customXml" Target="../ink/ink32.xml"/><Relationship Id="rId74" Type="http://schemas.openxmlformats.org/officeDocument/2006/relationships/image" Target="../media/image51.emf"/><Relationship Id="rId128" Type="http://schemas.openxmlformats.org/officeDocument/2006/relationships/image" Target="../media/image78.emf"/><Relationship Id="rId149" Type="http://schemas.openxmlformats.org/officeDocument/2006/relationships/customXml" Target="../ink/ink80.xml"/><Relationship Id="rId314" Type="http://schemas.openxmlformats.org/officeDocument/2006/relationships/customXml" Target="../ink/ink163.xml"/><Relationship Id="rId335" Type="http://schemas.openxmlformats.org/officeDocument/2006/relationships/image" Target="../media/image181.emf"/><Relationship Id="rId356" Type="http://schemas.openxmlformats.org/officeDocument/2006/relationships/customXml" Target="../ink/ink184.xml"/><Relationship Id="rId5" Type="http://schemas.openxmlformats.org/officeDocument/2006/relationships/customXml" Target="../ink/ink8.xml"/><Relationship Id="rId95" Type="http://schemas.openxmlformats.org/officeDocument/2006/relationships/customXml" Target="../ink/ink53.xml"/><Relationship Id="rId160" Type="http://schemas.openxmlformats.org/officeDocument/2006/relationships/image" Target="../media/image94.emf"/><Relationship Id="rId181" Type="http://schemas.openxmlformats.org/officeDocument/2006/relationships/customXml" Target="../ink/ink96.xml"/><Relationship Id="rId216" Type="http://schemas.openxmlformats.org/officeDocument/2006/relationships/image" Target="../media/image122.emf"/><Relationship Id="rId237" Type="http://schemas.openxmlformats.org/officeDocument/2006/relationships/customXml" Target="../ink/ink124.xml"/><Relationship Id="rId258" Type="http://schemas.openxmlformats.org/officeDocument/2006/relationships/customXml" Target="../ink/ink135.xml"/><Relationship Id="rId279" Type="http://schemas.openxmlformats.org/officeDocument/2006/relationships/image" Target="../media/image153.emf"/><Relationship Id="rId22" Type="http://schemas.openxmlformats.org/officeDocument/2006/relationships/image" Target="../media/image25.emf"/><Relationship Id="rId43" Type="http://schemas.openxmlformats.org/officeDocument/2006/relationships/customXml" Target="../ink/ink27.xml"/><Relationship Id="rId64" Type="http://schemas.openxmlformats.org/officeDocument/2006/relationships/image" Target="../media/image46.emf"/><Relationship Id="rId118" Type="http://schemas.openxmlformats.org/officeDocument/2006/relationships/image" Target="../media/image73.emf"/><Relationship Id="rId139" Type="http://schemas.openxmlformats.org/officeDocument/2006/relationships/customXml" Target="../ink/ink75.xml"/><Relationship Id="rId290" Type="http://schemas.openxmlformats.org/officeDocument/2006/relationships/customXml" Target="../ink/ink151.xml"/><Relationship Id="rId304" Type="http://schemas.openxmlformats.org/officeDocument/2006/relationships/customXml" Target="../ink/ink158.xml"/><Relationship Id="rId325" Type="http://schemas.openxmlformats.org/officeDocument/2006/relationships/image" Target="../media/image176.emf"/><Relationship Id="rId346" Type="http://schemas.openxmlformats.org/officeDocument/2006/relationships/customXml" Target="../ink/ink179.xml"/><Relationship Id="rId85" Type="http://schemas.openxmlformats.org/officeDocument/2006/relationships/customXml" Target="../ink/ink48.xml"/><Relationship Id="rId150" Type="http://schemas.openxmlformats.org/officeDocument/2006/relationships/image" Target="../media/image89.emf"/><Relationship Id="rId171" Type="http://schemas.openxmlformats.org/officeDocument/2006/relationships/customXml" Target="../ink/ink91.xml"/><Relationship Id="rId192" Type="http://schemas.openxmlformats.org/officeDocument/2006/relationships/image" Target="../media/image110.emf"/><Relationship Id="rId206" Type="http://schemas.openxmlformats.org/officeDocument/2006/relationships/image" Target="../media/image117.emf"/><Relationship Id="rId227" Type="http://schemas.openxmlformats.org/officeDocument/2006/relationships/customXml" Target="../ink/ink119.xml"/><Relationship Id="rId248" Type="http://schemas.openxmlformats.org/officeDocument/2006/relationships/image" Target="../media/image138.emf"/><Relationship Id="rId269" Type="http://schemas.openxmlformats.org/officeDocument/2006/relationships/image" Target="../media/image148.emf"/><Relationship Id="rId12" Type="http://schemas.openxmlformats.org/officeDocument/2006/relationships/image" Target="../media/image21.emf"/><Relationship Id="rId33" Type="http://schemas.openxmlformats.org/officeDocument/2006/relationships/customXml" Target="../ink/ink22.xml"/><Relationship Id="rId108" Type="http://schemas.openxmlformats.org/officeDocument/2006/relationships/image" Target="../media/image68.emf"/><Relationship Id="rId129" Type="http://schemas.openxmlformats.org/officeDocument/2006/relationships/customXml" Target="../ink/ink70.xml"/><Relationship Id="rId280" Type="http://schemas.openxmlformats.org/officeDocument/2006/relationships/customXml" Target="../ink/ink146.xml"/><Relationship Id="rId315" Type="http://schemas.openxmlformats.org/officeDocument/2006/relationships/image" Target="../media/image171.emf"/><Relationship Id="rId336" Type="http://schemas.openxmlformats.org/officeDocument/2006/relationships/customXml" Target="../ink/ink174.xml"/><Relationship Id="rId357" Type="http://schemas.openxmlformats.org/officeDocument/2006/relationships/image" Target="../media/image192.emf"/><Relationship Id="rId54" Type="http://schemas.openxmlformats.org/officeDocument/2006/relationships/image" Target="../media/image41.emf"/><Relationship Id="rId75" Type="http://schemas.openxmlformats.org/officeDocument/2006/relationships/customXml" Target="../ink/ink43.xml"/><Relationship Id="rId96" Type="http://schemas.openxmlformats.org/officeDocument/2006/relationships/image" Target="../media/image62.emf"/><Relationship Id="rId140" Type="http://schemas.openxmlformats.org/officeDocument/2006/relationships/image" Target="../media/image84.emf"/><Relationship Id="rId161" Type="http://schemas.openxmlformats.org/officeDocument/2006/relationships/customXml" Target="../ink/ink86.xml"/><Relationship Id="rId182" Type="http://schemas.openxmlformats.org/officeDocument/2006/relationships/image" Target="../media/image105.emf"/><Relationship Id="rId217" Type="http://schemas.openxmlformats.org/officeDocument/2006/relationships/customXml" Target="../ink/ink114.xml"/><Relationship Id="rId6" Type="http://schemas.openxmlformats.org/officeDocument/2006/relationships/image" Target="../media/image18.emf"/><Relationship Id="rId238" Type="http://schemas.openxmlformats.org/officeDocument/2006/relationships/image" Target="../media/image133.emf"/><Relationship Id="rId259" Type="http://schemas.openxmlformats.org/officeDocument/2006/relationships/image" Target="../media/image143.emf"/><Relationship Id="rId23" Type="http://schemas.openxmlformats.org/officeDocument/2006/relationships/customXml" Target="../ink/ink17.xml"/><Relationship Id="rId119" Type="http://schemas.openxmlformats.org/officeDocument/2006/relationships/customXml" Target="../ink/ink65.xml"/><Relationship Id="rId270" Type="http://schemas.openxmlformats.org/officeDocument/2006/relationships/customXml" Target="../ink/ink141.xml"/><Relationship Id="rId291" Type="http://schemas.openxmlformats.org/officeDocument/2006/relationships/image" Target="../media/image159.emf"/><Relationship Id="rId305" Type="http://schemas.openxmlformats.org/officeDocument/2006/relationships/image" Target="../media/image166.emf"/><Relationship Id="rId326" Type="http://schemas.openxmlformats.org/officeDocument/2006/relationships/customXml" Target="../ink/ink169.xml"/><Relationship Id="rId347" Type="http://schemas.openxmlformats.org/officeDocument/2006/relationships/image" Target="../media/image187.emf"/><Relationship Id="rId44" Type="http://schemas.openxmlformats.org/officeDocument/2006/relationships/image" Target="../media/image36.emf"/><Relationship Id="rId65" Type="http://schemas.openxmlformats.org/officeDocument/2006/relationships/customXml" Target="../ink/ink38.xml"/><Relationship Id="rId86" Type="http://schemas.openxmlformats.org/officeDocument/2006/relationships/image" Target="../media/image57.emf"/><Relationship Id="rId130" Type="http://schemas.openxmlformats.org/officeDocument/2006/relationships/image" Target="../media/image79.emf"/><Relationship Id="rId151" Type="http://schemas.openxmlformats.org/officeDocument/2006/relationships/customXml" Target="../ink/ink81.xml"/><Relationship Id="rId172" Type="http://schemas.openxmlformats.org/officeDocument/2006/relationships/image" Target="../media/image100.emf"/><Relationship Id="rId193" Type="http://schemas.openxmlformats.org/officeDocument/2006/relationships/customXml" Target="../ink/ink102.xml"/><Relationship Id="rId207" Type="http://schemas.openxmlformats.org/officeDocument/2006/relationships/customXml" Target="../ink/ink109.xml"/><Relationship Id="rId228" Type="http://schemas.openxmlformats.org/officeDocument/2006/relationships/image" Target="../media/image128.emf"/><Relationship Id="rId249" Type="http://schemas.openxmlformats.org/officeDocument/2006/relationships/customXml" Target="../ink/ink130.xml"/><Relationship Id="rId13" Type="http://schemas.openxmlformats.org/officeDocument/2006/relationships/customXml" Target="../ink/ink12.xml"/><Relationship Id="rId109" Type="http://schemas.openxmlformats.org/officeDocument/2006/relationships/customXml" Target="../ink/ink60.xml"/><Relationship Id="rId260" Type="http://schemas.openxmlformats.org/officeDocument/2006/relationships/customXml" Target="../ink/ink136.xml"/><Relationship Id="rId281" Type="http://schemas.openxmlformats.org/officeDocument/2006/relationships/image" Target="../media/image154.emf"/><Relationship Id="rId316" Type="http://schemas.openxmlformats.org/officeDocument/2006/relationships/customXml" Target="../ink/ink164.xml"/><Relationship Id="rId337" Type="http://schemas.openxmlformats.org/officeDocument/2006/relationships/image" Target="../media/image182.emf"/><Relationship Id="rId34" Type="http://schemas.openxmlformats.org/officeDocument/2006/relationships/image" Target="../media/image31.emf"/><Relationship Id="rId55" Type="http://schemas.openxmlformats.org/officeDocument/2006/relationships/customXml" Target="../ink/ink33.xml"/><Relationship Id="rId76" Type="http://schemas.openxmlformats.org/officeDocument/2006/relationships/image" Target="../media/image52.emf"/><Relationship Id="rId97" Type="http://schemas.openxmlformats.org/officeDocument/2006/relationships/customXml" Target="../ink/ink54.xml"/><Relationship Id="rId120" Type="http://schemas.openxmlformats.org/officeDocument/2006/relationships/image" Target="../media/image74.emf"/><Relationship Id="rId141" Type="http://schemas.openxmlformats.org/officeDocument/2006/relationships/customXml" Target="../ink/ink76.xml"/><Relationship Id="rId358" Type="http://schemas.openxmlformats.org/officeDocument/2006/relationships/customXml" Target="../ink/ink185.xml"/><Relationship Id="rId7" Type="http://schemas.openxmlformats.org/officeDocument/2006/relationships/customXml" Target="../ink/ink9.xml"/><Relationship Id="rId162" Type="http://schemas.openxmlformats.org/officeDocument/2006/relationships/image" Target="../media/image95.emf"/><Relationship Id="rId183" Type="http://schemas.openxmlformats.org/officeDocument/2006/relationships/customXml" Target="../ink/ink97.xml"/><Relationship Id="rId218" Type="http://schemas.openxmlformats.org/officeDocument/2006/relationships/image" Target="../media/image123.emf"/><Relationship Id="rId239" Type="http://schemas.openxmlformats.org/officeDocument/2006/relationships/customXml" Target="../ink/ink125.xml"/><Relationship Id="rId250" Type="http://schemas.openxmlformats.org/officeDocument/2006/relationships/image" Target="../media/image139.emf"/><Relationship Id="rId271" Type="http://schemas.openxmlformats.org/officeDocument/2006/relationships/image" Target="../media/image149.emf"/><Relationship Id="rId292" Type="http://schemas.openxmlformats.org/officeDocument/2006/relationships/customXml" Target="../ink/ink152.xml"/><Relationship Id="rId306" Type="http://schemas.openxmlformats.org/officeDocument/2006/relationships/customXml" Target="../ink/ink159.xml"/><Relationship Id="rId24" Type="http://schemas.openxmlformats.org/officeDocument/2006/relationships/image" Target="../media/image26.emf"/><Relationship Id="rId45" Type="http://schemas.openxmlformats.org/officeDocument/2006/relationships/customXml" Target="../ink/ink28.xml"/><Relationship Id="rId66" Type="http://schemas.openxmlformats.org/officeDocument/2006/relationships/image" Target="../media/image47.emf"/><Relationship Id="rId87" Type="http://schemas.openxmlformats.org/officeDocument/2006/relationships/customXml" Target="../ink/ink49.xml"/><Relationship Id="rId110" Type="http://schemas.openxmlformats.org/officeDocument/2006/relationships/image" Target="../media/image69.emf"/><Relationship Id="rId131" Type="http://schemas.openxmlformats.org/officeDocument/2006/relationships/customXml" Target="../ink/ink71.xml"/><Relationship Id="rId327" Type="http://schemas.openxmlformats.org/officeDocument/2006/relationships/image" Target="../media/image177.emf"/><Relationship Id="rId348" Type="http://schemas.openxmlformats.org/officeDocument/2006/relationships/customXml" Target="../ink/ink180.xml"/><Relationship Id="rId152" Type="http://schemas.openxmlformats.org/officeDocument/2006/relationships/image" Target="../media/image90.emf"/><Relationship Id="rId173" Type="http://schemas.openxmlformats.org/officeDocument/2006/relationships/customXml" Target="../ink/ink92.xml"/><Relationship Id="rId194" Type="http://schemas.openxmlformats.org/officeDocument/2006/relationships/image" Target="../media/image111.emf"/><Relationship Id="rId208" Type="http://schemas.openxmlformats.org/officeDocument/2006/relationships/image" Target="../media/image118.emf"/><Relationship Id="rId229" Type="http://schemas.openxmlformats.org/officeDocument/2006/relationships/customXml" Target="../ink/ink120.xml"/><Relationship Id="rId240" Type="http://schemas.openxmlformats.org/officeDocument/2006/relationships/image" Target="../media/image134.emf"/><Relationship Id="rId261" Type="http://schemas.openxmlformats.org/officeDocument/2006/relationships/image" Target="../media/image144.emf"/><Relationship Id="rId14" Type="http://schemas.openxmlformats.org/officeDocument/2006/relationships/image" Target="../media/image22.emf"/><Relationship Id="rId35" Type="http://schemas.openxmlformats.org/officeDocument/2006/relationships/customXml" Target="../ink/ink23.xml"/><Relationship Id="rId56" Type="http://schemas.openxmlformats.org/officeDocument/2006/relationships/image" Target="../media/image42.emf"/><Relationship Id="rId77" Type="http://schemas.openxmlformats.org/officeDocument/2006/relationships/customXml" Target="../ink/ink44.xml"/><Relationship Id="rId100" Type="http://schemas.openxmlformats.org/officeDocument/2006/relationships/image" Target="../media/image64.emf"/><Relationship Id="rId282" Type="http://schemas.openxmlformats.org/officeDocument/2006/relationships/customXml" Target="../ink/ink147.xml"/><Relationship Id="rId317" Type="http://schemas.openxmlformats.org/officeDocument/2006/relationships/image" Target="../media/image172.emf"/><Relationship Id="rId338" Type="http://schemas.openxmlformats.org/officeDocument/2006/relationships/customXml" Target="../ink/ink175.xml"/><Relationship Id="rId359" Type="http://schemas.openxmlformats.org/officeDocument/2006/relationships/image" Target="../media/image193.emf"/><Relationship Id="rId8" Type="http://schemas.openxmlformats.org/officeDocument/2006/relationships/image" Target="../media/image19.emf"/><Relationship Id="rId98" Type="http://schemas.openxmlformats.org/officeDocument/2006/relationships/image" Target="../media/image63.emf"/><Relationship Id="rId121" Type="http://schemas.openxmlformats.org/officeDocument/2006/relationships/customXml" Target="../ink/ink66.xml"/><Relationship Id="rId142" Type="http://schemas.openxmlformats.org/officeDocument/2006/relationships/image" Target="../media/image85.emf"/><Relationship Id="rId163" Type="http://schemas.openxmlformats.org/officeDocument/2006/relationships/customXml" Target="../ink/ink87.xml"/><Relationship Id="rId184" Type="http://schemas.openxmlformats.org/officeDocument/2006/relationships/image" Target="../media/image106.emf"/><Relationship Id="rId219" Type="http://schemas.openxmlformats.org/officeDocument/2006/relationships/customXml" Target="../ink/ink115.xml"/><Relationship Id="rId230" Type="http://schemas.openxmlformats.org/officeDocument/2006/relationships/image" Target="../media/image129.emf"/><Relationship Id="rId251" Type="http://schemas.openxmlformats.org/officeDocument/2006/relationships/customXml" Target="../ink/ink131.xml"/><Relationship Id="rId25" Type="http://schemas.openxmlformats.org/officeDocument/2006/relationships/customXml" Target="../ink/ink18.xml"/><Relationship Id="rId46" Type="http://schemas.openxmlformats.org/officeDocument/2006/relationships/image" Target="../media/image37.emf"/><Relationship Id="rId67" Type="http://schemas.openxmlformats.org/officeDocument/2006/relationships/customXml" Target="../ink/ink39.xml"/><Relationship Id="rId272" Type="http://schemas.openxmlformats.org/officeDocument/2006/relationships/customXml" Target="../ink/ink142.xml"/><Relationship Id="rId293" Type="http://schemas.openxmlformats.org/officeDocument/2006/relationships/image" Target="../media/image160.emf"/><Relationship Id="rId307" Type="http://schemas.openxmlformats.org/officeDocument/2006/relationships/image" Target="../media/image167.emf"/><Relationship Id="rId328" Type="http://schemas.openxmlformats.org/officeDocument/2006/relationships/customXml" Target="../ink/ink170.xml"/><Relationship Id="rId349" Type="http://schemas.openxmlformats.org/officeDocument/2006/relationships/image" Target="../media/image188.emf"/><Relationship Id="rId88" Type="http://schemas.openxmlformats.org/officeDocument/2006/relationships/image" Target="../media/image58.emf"/><Relationship Id="rId111" Type="http://schemas.openxmlformats.org/officeDocument/2006/relationships/customXml" Target="../ink/ink61.xml"/><Relationship Id="rId132" Type="http://schemas.openxmlformats.org/officeDocument/2006/relationships/image" Target="../media/image80.emf"/><Relationship Id="rId153" Type="http://schemas.openxmlformats.org/officeDocument/2006/relationships/customXml" Target="../ink/ink82.xml"/><Relationship Id="rId174" Type="http://schemas.openxmlformats.org/officeDocument/2006/relationships/image" Target="../media/image101.emf"/><Relationship Id="rId195" Type="http://schemas.openxmlformats.org/officeDocument/2006/relationships/customXml" Target="../ink/ink103.xml"/><Relationship Id="rId209" Type="http://schemas.openxmlformats.org/officeDocument/2006/relationships/customXml" Target="../ink/ink110.xml"/><Relationship Id="rId360" Type="http://schemas.openxmlformats.org/officeDocument/2006/relationships/customXml" Target="../ink/ink186.xml"/><Relationship Id="rId220" Type="http://schemas.openxmlformats.org/officeDocument/2006/relationships/image" Target="../media/image124.emf"/><Relationship Id="rId241" Type="http://schemas.openxmlformats.org/officeDocument/2006/relationships/customXml" Target="../ink/ink126.xml"/><Relationship Id="rId15" Type="http://schemas.openxmlformats.org/officeDocument/2006/relationships/customXml" Target="../ink/ink13.xml"/><Relationship Id="rId36" Type="http://schemas.openxmlformats.org/officeDocument/2006/relationships/image" Target="../media/image32.emf"/><Relationship Id="rId57" Type="http://schemas.openxmlformats.org/officeDocument/2006/relationships/customXml" Target="../ink/ink34.xml"/><Relationship Id="rId106" Type="http://schemas.openxmlformats.org/officeDocument/2006/relationships/image" Target="../media/image67.emf"/><Relationship Id="rId127" Type="http://schemas.openxmlformats.org/officeDocument/2006/relationships/customXml" Target="../ink/ink69.xml"/><Relationship Id="rId262" Type="http://schemas.openxmlformats.org/officeDocument/2006/relationships/customXml" Target="../ink/ink137.xml"/><Relationship Id="rId283" Type="http://schemas.openxmlformats.org/officeDocument/2006/relationships/image" Target="../media/image155.emf"/><Relationship Id="rId313" Type="http://schemas.openxmlformats.org/officeDocument/2006/relationships/image" Target="../media/image170.emf"/><Relationship Id="rId318" Type="http://schemas.openxmlformats.org/officeDocument/2006/relationships/customXml" Target="../ink/ink165.xml"/><Relationship Id="rId339" Type="http://schemas.openxmlformats.org/officeDocument/2006/relationships/image" Target="../media/image183.emf"/><Relationship Id="rId10" Type="http://schemas.openxmlformats.org/officeDocument/2006/relationships/image" Target="../media/image20.emf"/><Relationship Id="rId31" Type="http://schemas.openxmlformats.org/officeDocument/2006/relationships/customXml" Target="../ink/ink21.xml"/><Relationship Id="rId52" Type="http://schemas.openxmlformats.org/officeDocument/2006/relationships/image" Target="../media/image40.emf"/><Relationship Id="rId73" Type="http://schemas.openxmlformats.org/officeDocument/2006/relationships/customXml" Target="../ink/ink42.xml"/><Relationship Id="rId78" Type="http://schemas.openxmlformats.org/officeDocument/2006/relationships/image" Target="../media/image53.emf"/><Relationship Id="rId94" Type="http://schemas.openxmlformats.org/officeDocument/2006/relationships/image" Target="../media/image61.emf"/><Relationship Id="rId99" Type="http://schemas.openxmlformats.org/officeDocument/2006/relationships/customXml" Target="../ink/ink55.xml"/><Relationship Id="rId101" Type="http://schemas.openxmlformats.org/officeDocument/2006/relationships/customXml" Target="../ink/ink56.xml"/><Relationship Id="rId122" Type="http://schemas.openxmlformats.org/officeDocument/2006/relationships/image" Target="../media/image75.emf"/><Relationship Id="rId143" Type="http://schemas.openxmlformats.org/officeDocument/2006/relationships/customXml" Target="../ink/ink77.xml"/><Relationship Id="rId148" Type="http://schemas.openxmlformats.org/officeDocument/2006/relationships/image" Target="../media/image88.emf"/><Relationship Id="rId164" Type="http://schemas.openxmlformats.org/officeDocument/2006/relationships/image" Target="../media/image96.emf"/><Relationship Id="rId169" Type="http://schemas.openxmlformats.org/officeDocument/2006/relationships/customXml" Target="../ink/ink90.xml"/><Relationship Id="rId185" Type="http://schemas.openxmlformats.org/officeDocument/2006/relationships/customXml" Target="../ink/ink98.xml"/><Relationship Id="rId334" Type="http://schemas.openxmlformats.org/officeDocument/2006/relationships/customXml" Target="../ink/ink173.xml"/><Relationship Id="rId350" Type="http://schemas.openxmlformats.org/officeDocument/2006/relationships/customXml" Target="../ink/ink181.xml"/><Relationship Id="rId355" Type="http://schemas.openxmlformats.org/officeDocument/2006/relationships/image" Target="../media/image191.emf"/><Relationship Id="rId4" Type="http://schemas.openxmlformats.org/officeDocument/2006/relationships/image" Target="../media/image17.emf"/><Relationship Id="rId9" Type="http://schemas.openxmlformats.org/officeDocument/2006/relationships/customXml" Target="../ink/ink10.xml"/><Relationship Id="rId180" Type="http://schemas.openxmlformats.org/officeDocument/2006/relationships/image" Target="../media/image104.emf"/><Relationship Id="rId210" Type="http://schemas.openxmlformats.org/officeDocument/2006/relationships/image" Target="../media/image119.emf"/><Relationship Id="rId215" Type="http://schemas.openxmlformats.org/officeDocument/2006/relationships/customXml" Target="../ink/ink113.xml"/><Relationship Id="rId236" Type="http://schemas.openxmlformats.org/officeDocument/2006/relationships/image" Target="../media/image132.emf"/><Relationship Id="rId257" Type="http://schemas.openxmlformats.org/officeDocument/2006/relationships/image" Target="../media/image142.emf"/><Relationship Id="rId278" Type="http://schemas.openxmlformats.org/officeDocument/2006/relationships/customXml" Target="../ink/ink145.xml"/><Relationship Id="rId26" Type="http://schemas.openxmlformats.org/officeDocument/2006/relationships/image" Target="../media/image27.emf"/><Relationship Id="rId231" Type="http://schemas.openxmlformats.org/officeDocument/2006/relationships/customXml" Target="../ink/ink121.xml"/><Relationship Id="rId252" Type="http://schemas.openxmlformats.org/officeDocument/2006/relationships/customXml" Target="../ink/ink132.xml"/><Relationship Id="rId273" Type="http://schemas.openxmlformats.org/officeDocument/2006/relationships/image" Target="../media/image150.emf"/><Relationship Id="rId294" Type="http://schemas.openxmlformats.org/officeDocument/2006/relationships/customXml" Target="../ink/ink153.xml"/><Relationship Id="rId308" Type="http://schemas.openxmlformats.org/officeDocument/2006/relationships/customXml" Target="../ink/ink160.xml"/><Relationship Id="rId329" Type="http://schemas.openxmlformats.org/officeDocument/2006/relationships/image" Target="../media/image178.emf"/><Relationship Id="rId47" Type="http://schemas.openxmlformats.org/officeDocument/2006/relationships/customXml" Target="../ink/ink29.xml"/><Relationship Id="rId68" Type="http://schemas.openxmlformats.org/officeDocument/2006/relationships/image" Target="../media/image48.emf"/><Relationship Id="rId89" Type="http://schemas.openxmlformats.org/officeDocument/2006/relationships/customXml" Target="../ink/ink50.xml"/><Relationship Id="rId112" Type="http://schemas.openxmlformats.org/officeDocument/2006/relationships/image" Target="../media/image70.emf"/><Relationship Id="rId133" Type="http://schemas.openxmlformats.org/officeDocument/2006/relationships/customXml" Target="../ink/ink72.xml"/><Relationship Id="rId154" Type="http://schemas.openxmlformats.org/officeDocument/2006/relationships/image" Target="../media/image91.emf"/><Relationship Id="rId175" Type="http://schemas.openxmlformats.org/officeDocument/2006/relationships/customXml" Target="../ink/ink93.xml"/><Relationship Id="rId340" Type="http://schemas.openxmlformats.org/officeDocument/2006/relationships/customXml" Target="../ink/ink176.xml"/><Relationship Id="rId361" Type="http://schemas.openxmlformats.org/officeDocument/2006/relationships/image" Target="../media/image194.emf"/><Relationship Id="rId196" Type="http://schemas.openxmlformats.org/officeDocument/2006/relationships/image" Target="../media/image112.emf"/><Relationship Id="rId200" Type="http://schemas.openxmlformats.org/officeDocument/2006/relationships/image" Target="../media/image114.emf"/><Relationship Id="rId16" Type="http://schemas.openxmlformats.org/officeDocument/2006/relationships/image" Target="../media/image23.emf"/><Relationship Id="rId221" Type="http://schemas.openxmlformats.org/officeDocument/2006/relationships/customXml" Target="../ink/ink116.xml"/><Relationship Id="rId242" Type="http://schemas.openxmlformats.org/officeDocument/2006/relationships/image" Target="../media/image135.emf"/><Relationship Id="rId263" Type="http://schemas.openxmlformats.org/officeDocument/2006/relationships/image" Target="../media/image145.emf"/><Relationship Id="rId284" Type="http://schemas.openxmlformats.org/officeDocument/2006/relationships/customXml" Target="../ink/ink148.xml"/><Relationship Id="rId319" Type="http://schemas.openxmlformats.org/officeDocument/2006/relationships/image" Target="../media/image173.emf"/><Relationship Id="rId37" Type="http://schemas.openxmlformats.org/officeDocument/2006/relationships/customXml" Target="../ink/ink24.xml"/><Relationship Id="rId58" Type="http://schemas.openxmlformats.org/officeDocument/2006/relationships/image" Target="../media/image43.emf"/><Relationship Id="rId79" Type="http://schemas.openxmlformats.org/officeDocument/2006/relationships/customXml" Target="../ink/ink45.xml"/><Relationship Id="rId102" Type="http://schemas.openxmlformats.org/officeDocument/2006/relationships/image" Target="../media/image65.emf"/><Relationship Id="rId123" Type="http://schemas.openxmlformats.org/officeDocument/2006/relationships/customXml" Target="../ink/ink67.xml"/><Relationship Id="rId144" Type="http://schemas.openxmlformats.org/officeDocument/2006/relationships/image" Target="../media/image86.emf"/><Relationship Id="rId330" Type="http://schemas.openxmlformats.org/officeDocument/2006/relationships/customXml" Target="../ink/ink171.xml"/><Relationship Id="rId90" Type="http://schemas.openxmlformats.org/officeDocument/2006/relationships/image" Target="../media/image59.emf"/><Relationship Id="rId165" Type="http://schemas.openxmlformats.org/officeDocument/2006/relationships/customXml" Target="../ink/ink88.xml"/><Relationship Id="rId186" Type="http://schemas.openxmlformats.org/officeDocument/2006/relationships/image" Target="../media/image107.emf"/><Relationship Id="rId351" Type="http://schemas.openxmlformats.org/officeDocument/2006/relationships/image" Target="../media/image189.emf"/><Relationship Id="rId211" Type="http://schemas.openxmlformats.org/officeDocument/2006/relationships/customXml" Target="../ink/ink111.xml"/><Relationship Id="rId232" Type="http://schemas.openxmlformats.org/officeDocument/2006/relationships/image" Target="../media/image130.emf"/><Relationship Id="rId253" Type="http://schemas.openxmlformats.org/officeDocument/2006/relationships/image" Target="../media/image140.emf"/><Relationship Id="rId274" Type="http://schemas.openxmlformats.org/officeDocument/2006/relationships/customXml" Target="../ink/ink143.xml"/><Relationship Id="rId295" Type="http://schemas.openxmlformats.org/officeDocument/2006/relationships/image" Target="../media/image161.emf"/><Relationship Id="rId309" Type="http://schemas.openxmlformats.org/officeDocument/2006/relationships/image" Target="../media/image168.emf"/><Relationship Id="rId27" Type="http://schemas.openxmlformats.org/officeDocument/2006/relationships/customXml" Target="../ink/ink19.xml"/><Relationship Id="rId48" Type="http://schemas.openxmlformats.org/officeDocument/2006/relationships/image" Target="../media/image38.emf"/><Relationship Id="rId69" Type="http://schemas.openxmlformats.org/officeDocument/2006/relationships/customXml" Target="../ink/ink40.xml"/><Relationship Id="rId113" Type="http://schemas.openxmlformats.org/officeDocument/2006/relationships/customXml" Target="../ink/ink62.xml"/><Relationship Id="rId134" Type="http://schemas.openxmlformats.org/officeDocument/2006/relationships/image" Target="../media/image81.emf"/><Relationship Id="rId320" Type="http://schemas.openxmlformats.org/officeDocument/2006/relationships/customXml" Target="../ink/ink166.xml"/><Relationship Id="rId80" Type="http://schemas.openxmlformats.org/officeDocument/2006/relationships/image" Target="../media/image54.emf"/><Relationship Id="rId155" Type="http://schemas.openxmlformats.org/officeDocument/2006/relationships/customXml" Target="../ink/ink83.xml"/><Relationship Id="rId176" Type="http://schemas.openxmlformats.org/officeDocument/2006/relationships/image" Target="../media/image102.emf"/><Relationship Id="rId197" Type="http://schemas.openxmlformats.org/officeDocument/2006/relationships/customXml" Target="../ink/ink104.xml"/><Relationship Id="rId341" Type="http://schemas.openxmlformats.org/officeDocument/2006/relationships/image" Target="../media/image184.emf"/><Relationship Id="rId201" Type="http://schemas.openxmlformats.org/officeDocument/2006/relationships/customXml" Target="../ink/ink106.xml"/><Relationship Id="rId222" Type="http://schemas.openxmlformats.org/officeDocument/2006/relationships/image" Target="../media/image125.emf"/><Relationship Id="rId243" Type="http://schemas.openxmlformats.org/officeDocument/2006/relationships/customXml" Target="../ink/ink127.xml"/><Relationship Id="rId264" Type="http://schemas.openxmlformats.org/officeDocument/2006/relationships/customXml" Target="../ink/ink138.xml"/><Relationship Id="rId285" Type="http://schemas.openxmlformats.org/officeDocument/2006/relationships/image" Target="../media/image156.emf"/><Relationship Id="rId17" Type="http://schemas.openxmlformats.org/officeDocument/2006/relationships/customXml" Target="../ink/ink14.xml"/><Relationship Id="rId38" Type="http://schemas.openxmlformats.org/officeDocument/2006/relationships/image" Target="../media/image33.emf"/><Relationship Id="rId59" Type="http://schemas.openxmlformats.org/officeDocument/2006/relationships/customXml" Target="../ink/ink35.xml"/><Relationship Id="rId103" Type="http://schemas.openxmlformats.org/officeDocument/2006/relationships/customXml" Target="../ink/ink57.xml"/><Relationship Id="rId124" Type="http://schemas.openxmlformats.org/officeDocument/2006/relationships/image" Target="../media/image76.emf"/><Relationship Id="rId310" Type="http://schemas.openxmlformats.org/officeDocument/2006/relationships/customXml" Target="../ink/ink161.xml"/><Relationship Id="rId70" Type="http://schemas.openxmlformats.org/officeDocument/2006/relationships/image" Target="../media/image49.emf"/><Relationship Id="rId91" Type="http://schemas.openxmlformats.org/officeDocument/2006/relationships/customXml" Target="../ink/ink51.xml"/><Relationship Id="rId145" Type="http://schemas.openxmlformats.org/officeDocument/2006/relationships/customXml" Target="../ink/ink78.xml"/><Relationship Id="rId166" Type="http://schemas.openxmlformats.org/officeDocument/2006/relationships/image" Target="../media/image97.emf"/><Relationship Id="rId187" Type="http://schemas.openxmlformats.org/officeDocument/2006/relationships/customXml" Target="../ink/ink99.xml"/><Relationship Id="rId331" Type="http://schemas.openxmlformats.org/officeDocument/2006/relationships/image" Target="../media/image179.emf"/><Relationship Id="rId352" Type="http://schemas.openxmlformats.org/officeDocument/2006/relationships/customXml" Target="../ink/ink182.xml"/><Relationship Id="rId1" Type="http://schemas.openxmlformats.org/officeDocument/2006/relationships/slideLayout" Target="../slideLayouts/slideLayout13.xml"/><Relationship Id="rId212" Type="http://schemas.openxmlformats.org/officeDocument/2006/relationships/image" Target="../media/image120.emf"/><Relationship Id="rId233" Type="http://schemas.openxmlformats.org/officeDocument/2006/relationships/customXml" Target="../ink/ink122.xml"/><Relationship Id="rId254" Type="http://schemas.openxmlformats.org/officeDocument/2006/relationships/customXml" Target="../ink/ink133.xml"/><Relationship Id="rId28" Type="http://schemas.openxmlformats.org/officeDocument/2006/relationships/image" Target="../media/image28.emf"/><Relationship Id="rId49" Type="http://schemas.openxmlformats.org/officeDocument/2006/relationships/customXml" Target="../ink/ink30.xml"/><Relationship Id="rId114" Type="http://schemas.openxmlformats.org/officeDocument/2006/relationships/image" Target="../media/image71.emf"/><Relationship Id="rId275" Type="http://schemas.openxmlformats.org/officeDocument/2006/relationships/image" Target="../media/image151.emf"/><Relationship Id="rId296" Type="http://schemas.openxmlformats.org/officeDocument/2006/relationships/customXml" Target="../ink/ink154.xml"/><Relationship Id="rId300" Type="http://schemas.openxmlformats.org/officeDocument/2006/relationships/customXml" Target="../ink/ink156.xml"/><Relationship Id="rId60" Type="http://schemas.openxmlformats.org/officeDocument/2006/relationships/image" Target="../media/image44.emf"/><Relationship Id="rId81" Type="http://schemas.openxmlformats.org/officeDocument/2006/relationships/customXml" Target="../ink/ink46.xml"/><Relationship Id="rId135" Type="http://schemas.openxmlformats.org/officeDocument/2006/relationships/customXml" Target="../ink/ink73.xml"/><Relationship Id="rId156" Type="http://schemas.openxmlformats.org/officeDocument/2006/relationships/image" Target="../media/image92.emf"/><Relationship Id="rId177" Type="http://schemas.openxmlformats.org/officeDocument/2006/relationships/customXml" Target="../ink/ink94.xml"/><Relationship Id="rId198" Type="http://schemas.openxmlformats.org/officeDocument/2006/relationships/image" Target="../media/image113.emf"/><Relationship Id="rId321" Type="http://schemas.openxmlformats.org/officeDocument/2006/relationships/image" Target="../media/image174.emf"/><Relationship Id="rId342" Type="http://schemas.openxmlformats.org/officeDocument/2006/relationships/customXml" Target="../ink/ink177.xml"/><Relationship Id="rId202" Type="http://schemas.openxmlformats.org/officeDocument/2006/relationships/image" Target="../media/image115.emf"/><Relationship Id="rId223" Type="http://schemas.openxmlformats.org/officeDocument/2006/relationships/customXml" Target="../ink/ink117.xml"/><Relationship Id="rId244" Type="http://schemas.openxmlformats.org/officeDocument/2006/relationships/image" Target="../media/image136.emf"/><Relationship Id="rId18" Type="http://schemas.openxmlformats.org/officeDocument/2006/relationships/image" Target="../media/image24.emf"/><Relationship Id="rId39" Type="http://schemas.openxmlformats.org/officeDocument/2006/relationships/customXml" Target="../ink/ink25.xml"/><Relationship Id="rId265" Type="http://schemas.openxmlformats.org/officeDocument/2006/relationships/image" Target="../media/image146.emf"/><Relationship Id="rId286" Type="http://schemas.openxmlformats.org/officeDocument/2006/relationships/customXml" Target="../ink/ink149.xml"/><Relationship Id="rId50" Type="http://schemas.openxmlformats.org/officeDocument/2006/relationships/image" Target="../media/image39.emf"/><Relationship Id="rId104" Type="http://schemas.openxmlformats.org/officeDocument/2006/relationships/image" Target="../media/image66.emf"/><Relationship Id="rId125" Type="http://schemas.openxmlformats.org/officeDocument/2006/relationships/customXml" Target="../ink/ink68.xml"/><Relationship Id="rId146" Type="http://schemas.openxmlformats.org/officeDocument/2006/relationships/image" Target="../media/image87.emf"/><Relationship Id="rId167" Type="http://schemas.openxmlformats.org/officeDocument/2006/relationships/customXml" Target="../ink/ink89.xml"/><Relationship Id="rId188" Type="http://schemas.openxmlformats.org/officeDocument/2006/relationships/image" Target="../media/image108.emf"/><Relationship Id="rId311" Type="http://schemas.openxmlformats.org/officeDocument/2006/relationships/image" Target="../media/image169.emf"/><Relationship Id="rId332" Type="http://schemas.openxmlformats.org/officeDocument/2006/relationships/customXml" Target="../ink/ink172.xml"/><Relationship Id="rId353" Type="http://schemas.openxmlformats.org/officeDocument/2006/relationships/image" Target="../media/image190.emf"/><Relationship Id="rId71" Type="http://schemas.openxmlformats.org/officeDocument/2006/relationships/customXml" Target="../ink/ink41.xml"/><Relationship Id="rId92" Type="http://schemas.openxmlformats.org/officeDocument/2006/relationships/image" Target="../media/image60.emf"/><Relationship Id="rId213" Type="http://schemas.openxmlformats.org/officeDocument/2006/relationships/customXml" Target="../ink/ink112.xml"/><Relationship Id="rId234" Type="http://schemas.openxmlformats.org/officeDocument/2006/relationships/image" Target="../media/image131.emf"/><Relationship Id="rId2" Type="http://schemas.openxmlformats.org/officeDocument/2006/relationships/image" Target="../media/image13.jpeg"/><Relationship Id="rId29" Type="http://schemas.openxmlformats.org/officeDocument/2006/relationships/customXml" Target="../ink/ink20.xml"/><Relationship Id="rId255" Type="http://schemas.openxmlformats.org/officeDocument/2006/relationships/image" Target="../media/image141.emf"/><Relationship Id="rId276" Type="http://schemas.openxmlformats.org/officeDocument/2006/relationships/customXml" Target="../ink/ink144.xml"/><Relationship Id="rId297" Type="http://schemas.openxmlformats.org/officeDocument/2006/relationships/image" Target="../media/image162.emf"/><Relationship Id="rId40" Type="http://schemas.openxmlformats.org/officeDocument/2006/relationships/image" Target="../media/image34.emf"/><Relationship Id="rId115" Type="http://schemas.openxmlformats.org/officeDocument/2006/relationships/customXml" Target="../ink/ink63.xml"/><Relationship Id="rId136" Type="http://schemas.openxmlformats.org/officeDocument/2006/relationships/image" Target="../media/image82.emf"/><Relationship Id="rId157" Type="http://schemas.openxmlformats.org/officeDocument/2006/relationships/customXml" Target="../ink/ink84.xml"/><Relationship Id="rId178" Type="http://schemas.openxmlformats.org/officeDocument/2006/relationships/image" Target="../media/image103.emf"/><Relationship Id="rId301" Type="http://schemas.openxmlformats.org/officeDocument/2006/relationships/image" Target="../media/image164.emf"/><Relationship Id="rId322" Type="http://schemas.openxmlformats.org/officeDocument/2006/relationships/customXml" Target="../ink/ink167.xml"/><Relationship Id="rId343" Type="http://schemas.openxmlformats.org/officeDocument/2006/relationships/image" Target="../media/image185.emf"/><Relationship Id="rId61" Type="http://schemas.openxmlformats.org/officeDocument/2006/relationships/customXml" Target="../ink/ink36.xml"/><Relationship Id="rId82" Type="http://schemas.openxmlformats.org/officeDocument/2006/relationships/image" Target="../media/image55.emf"/><Relationship Id="rId199" Type="http://schemas.openxmlformats.org/officeDocument/2006/relationships/customXml" Target="../ink/ink105.xml"/><Relationship Id="rId203" Type="http://schemas.openxmlformats.org/officeDocument/2006/relationships/customXml" Target="../ink/ink107.xml"/><Relationship Id="rId19" Type="http://schemas.openxmlformats.org/officeDocument/2006/relationships/customXml" Target="../ink/ink15.xml"/><Relationship Id="rId224" Type="http://schemas.openxmlformats.org/officeDocument/2006/relationships/image" Target="../media/image126.emf"/><Relationship Id="rId245" Type="http://schemas.openxmlformats.org/officeDocument/2006/relationships/customXml" Target="../ink/ink128.xml"/><Relationship Id="rId266" Type="http://schemas.openxmlformats.org/officeDocument/2006/relationships/customXml" Target="../ink/ink139.xml"/><Relationship Id="rId287" Type="http://schemas.openxmlformats.org/officeDocument/2006/relationships/image" Target="../media/image157.emf"/><Relationship Id="rId30" Type="http://schemas.openxmlformats.org/officeDocument/2006/relationships/image" Target="../media/image29.emf"/><Relationship Id="rId105" Type="http://schemas.openxmlformats.org/officeDocument/2006/relationships/customXml" Target="../ink/ink58.xml"/><Relationship Id="rId126" Type="http://schemas.openxmlformats.org/officeDocument/2006/relationships/image" Target="../media/image77.emf"/><Relationship Id="rId147" Type="http://schemas.openxmlformats.org/officeDocument/2006/relationships/customXml" Target="../ink/ink79.xml"/><Relationship Id="rId168" Type="http://schemas.openxmlformats.org/officeDocument/2006/relationships/image" Target="../media/image98.emf"/><Relationship Id="rId312" Type="http://schemas.openxmlformats.org/officeDocument/2006/relationships/customXml" Target="../ink/ink162.xml"/><Relationship Id="rId333" Type="http://schemas.openxmlformats.org/officeDocument/2006/relationships/image" Target="../media/image180.emf"/><Relationship Id="rId354" Type="http://schemas.openxmlformats.org/officeDocument/2006/relationships/customXml" Target="../ink/ink183.xml"/><Relationship Id="rId51" Type="http://schemas.openxmlformats.org/officeDocument/2006/relationships/customXml" Target="../ink/ink31.xml"/><Relationship Id="rId72" Type="http://schemas.openxmlformats.org/officeDocument/2006/relationships/image" Target="../media/image50.emf"/><Relationship Id="rId93" Type="http://schemas.openxmlformats.org/officeDocument/2006/relationships/customXml" Target="../ink/ink52.xml"/><Relationship Id="rId189" Type="http://schemas.openxmlformats.org/officeDocument/2006/relationships/customXml" Target="../ink/ink100.xml"/><Relationship Id="rId3" Type="http://schemas.openxmlformats.org/officeDocument/2006/relationships/customXml" Target="../ink/ink7.xml"/><Relationship Id="rId214" Type="http://schemas.openxmlformats.org/officeDocument/2006/relationships/image" Target="../media/image121.emf"/><Relationship Id="rId235" Type="http://schemas.openxmlformats.org/officeDocument/2006/relationships/customXml" Target="../ink/ink123.xml"/><Relationship Id="rId256" Type="http://schemas.openxmlformats.org/officeDocument/2006/relationships/customXml" Target="../ink/ink134.xml"/><Relationship Id="rId277" Type="http://schemas.openxmlformats.org/officeDocument/2006/relationships/image" Target="../media/image152.emf"/><Relationship Id="rId298" Type="http://schemas.openxmlformats.org/officeDocument/2006/relationships/customXml" Target="../ink/ink155.xml"/><Relationship Id="rId116" Type="http://schemas.openxmlformats.org/officeDocument/2006/relationships/image" Target="../media/image72.emf"/><Relationship Id="rId137" Type="http://schemas.openxmlformats.org/officeDocument/2006/relationships/customXml" Target="../ink/ink74.xml"/><Relationship Id="rId158" Type="http://schemas.openxmlformats.org/officeDocument/2006/relationships/image" Target="../media/image93.emf"/><Relationship Id="rId302" Type="http://schemas.openxmlformats.org/officeDocument/2006/relationships/customXml" Target="../ink/ink157.xml"/><Relationship Id="rId323" Type="http://schemas.openxmlformats.org/officeDocument/2006/relationships/image" Target="../media/image175.emf"/><Relationship Id="rId344" Type="http://schemas.openxmlformats.org/officeDocument/2006/relationships/customXml" Target="../ink/ink178.xml"/><Relationship Id="rId20" Type="http://schemas.openxmlformats.org/officeDocument/2006/relationships/image" Target="../media/image16.emf"/><Relationship Id="rId41" Type="http://schemas.openxmlformats.org/officeDocument/2006/relationships/customXml" Target="../ink/ink26.xml"/><Relationship Id="rId62" Type="http://schemas.openxmlformats.org/officeDocument/2006/relationships/image" Target="../media/image45.emf"/><Relationship Id="rId83" Type="http://schemas.openxmlformats.org/officeDocument/2006/relationships/customXml" Target="../ink/ink47.xml"/><Relationship Id="rId179" Type="http://schemas.openxmlformats.org/officeDocument/2006/relationships/customXml" Target="../ink/ink95.xml"/><Relationship Id="rId190" Type="http://schemas.openxmlformats.org/officeDocument/2006/relationships/image" Target="../media/image109.emf"/><Relationship Id="rId204" Type="http://schemas.openxmlformats.org/officeDocument/2006/relationships/image" Target="../media/image116.emf"/><Relationship Id="rId225" Type="http://schemas.openxmlformats.org/officeDocument/2006/relationships/customXml" Target="../ink/ink118.xml"/><Relationship Id="rId246" Type="http://schemas.openxmlformats.org/officeDocument/2006/relationships/image" Target="../media/image137.emf"/><Relationship Id="rId267" Type="http://schemas.openxmlformats.org/officeDocument/2006/relationships/image" Target="../media/image147.emf"/><Relationship Id="rId288" Type="http://schemas.openxmlformats.org/officeDocument/2006/relationships/customXml" Target="../ink/ink1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customXml" Target="../ink/ink18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n.com.ar/tags/clpc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ortada Clase Z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549275"/>
            <a:ext cx="640873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7740650" y="6092825"/>
            <a:ext cx="1223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dirty="0" err="1">
                <a:latin typeface="Script MT Bold" pitchFamily="66" charset="0"/>
              </a:rPr>
              <a:t>Lic.Graciela</a:t>
            </a:r>
            <a:r>
              <a:rPr lang="es-UY">
                <a:latin typeface="Script MT Bold" pitchFamily="66" charset="0"/>
              </a:rPr>
              <a:t> Aguilar</a:t>
            </a:r>
            <a:endParaRPr lang="es-ES">
              <a:latin typeface="Script MT Bold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88640"/>
            <a:ext cx="3469219" cy="461665"/>
          </a:xfrm>
          <a:prstGeom prst="rect">
            <a:avLst/>
          </a:prstGeom>
          <a:noFill/>
          <a:ln w="28575">
            <a:solidFill>
              <a:srgbClr val="33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www.DataDipuy.com</a:t>
            </a:r>
            <a:endParaRPr lang="es-E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CuadroTexto"/>
          <p:cNvSpPr txBox="1">
            <a:spLocks noChangeArrowheads="1"/>
          </p:cNvSpPr>
          <p:nvPr/>
        </p:nvSpPr>
        <p:spPr bwMode="auto">
          <a:xfrm>
            <a:off x="1259632" y="1772816"/>
            <a:ext cx="66976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/>
              <a:t>PRINCIPIO      O  </a:t>
            </a:r>
          </a:p>
          <a:p>
            <a:r>
              <a:rPr lang="en-US" sz="4400" b="1" dirty="0"/>
              <a:t>TEORIA  DEL SECTOR</a:t>
            </a:r>
            <a:endParaRPr lang="es-ES" sz="4400" b="1" dirty="0"/>
          </a:p>
        </p:txBody>
      </p:sp>
      <p:sp>
        <p:nvSpPr>
          <p:cNvPr id="3" name="2 Recortar rectángulo de esquina sencilla"/>
          <p:cNvSpPr/>
          <p:nvPr/>
        </p:nvSpPr>
        <p:spPr bwMode="auto">
          <a:xfrm>
            <a:off x="755576" y="1340768"/>
            <a:ext cx="7848872" cy="2520280"/>
          </a:xfrm>
          <a:prstGeom prst="snip1Rect">
            <a:avLst/>
          </a:prstGeom>
          <a:noFill/>
          <a:ln w="7620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/>
          <a:lstStyle/>
          <a:p>
            <a:pPr>
              <a:defRPr/>
            </a:pPr>
            <a:endParaRPr lang="es-ES"/>
          </a:p>
        </p:txBody>
      </p:sp>
      <p:sp>
        <p:nvSpPr>
          <p:cNvPr id="4" name="3 Llamada de flecha cuádruple"/>
          <p:cNvSpPr/>
          <p:nvPr/>
        </p:nvSpPr>
        <p:spPr bwMode="auto">
          <a:xfrm>
            <a:off x="7668344" y="692696"/>
            <a:ext cx="1216152" cy="1216152"/>
          </a:xfrm>
          <a:prstGeom prst="quadArrowCallou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isometricLeftDown"/>
            <a:lightRig rig="threePt" dir="t"/>
          </a:scene3d>
          <a:sp3d>
            <a:bevelT w="114300" prst="artDeco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4 Llamada de flecha cuádruple"/>
          <p:cNvSpPr/>
          <p:nvPr/>
        </p:nvSpPr>
        <p:spPr bwMode="auto">
          <a:xfrm rot="240407">
            <a:off x="38477" y="5486593"/>
            <a:ext cx="1224136" cy="1144144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prst="slop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31640" y="429309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bold" pitchFamily="34" charset="0"/>
              </a:rPr>
              <a:t>“Todo Estado que su territorio rebase el c</a:t>
            </a:r>
            <a:r>
              <a:rPr lang="es-MX" sz="2400" dirty="0"/>
              <a:t>í</a:t>
            </a:r>
            <a:r>
              <a:rPr lang="en-US" sz="2400" b="1" dirty="0" err="1">
                <a:latin typeface="Segoe UI Semibold" pitchFamily="34" charset="0"/>
              </a:rPr>
              <a:t>rculo</a:t>
            </a:r>
            <a:r>
              <a:rPr lang="en-US" sz="2400" b="1" dirty="0">
                <a:latin typeface="Segoe UI Semibold" pitchFamily="34" charset="0"/>
              </a:rPr>
              <a:t> polar </a:t>
            </a:r>
            <a:r>
              <a:rPr lang="es-UY" sz="2400" dirty="0"/>
              <a:t>Á</a:t>
            </a:r>
            <a:r>
              <a:rPr lang="en-US" sz="2400" b="1" dirty="0" err="1">
                <a:latin typeface="Segoe UI Semibold" pitchFamily="34" charset="0"/>
              </a:rPr>
              <a:t>rtico</a:t>
            </a:r>
            <a:r>
              <a:rPr lang="en-US" sz="2400" b="1" dirty="0">
                <a:latin typeface="Segoe UI Semibold" pitchFamily="34" charset="0"/>
              </a:rPr>
              <a:t>, </a:t>
            </a:r>
            <a:r>
              <a:rPr lang="en-US" sz="2400" b="1" dirty="0" err="1">
                <a:latin typeface="Segoe UI Semibold" pitchFamily="34" charset="0"/>
              </a:rPr>
              <a:t>tiene</a:t>
            </a:r>
            <a:r>
              <a:rPr lang="en-US" sz="2400" b="1" dirty="0">
                <a:latin typeface="Segoe UI Semibold" pitchFamily="34" charset="0"/>
              </a:rPr>
              <a:t> el </a:t>
            </a:r>
            <a:r>
              <a:rPr lang="en-US" sz="2400" b="1" dirty="0" err="1">
                <a:latin typeface="Segoe UI Semibold" pitchFamily="34" charset="0"/>
              </a:rPr>
              <a:t>derecho</a:t>
            </a:r>
            <a:r>
              <a:rPr lang="en-US" sz="2400" b="1" dirty="0">
                <a:latin typeface="Segoe UI Semibold" pitchFamily="34" charset="0"/>
              </a:rPr>
              <a:t> de extender </a:t>
            </a:r>
            <a:r>
              <a:rPr lang="en-US" sz="2400" b="1" dirty="0" err="1">
                <a:latin typeface="Segoe UI Semibold" pitchFamily="34" charset="0"/>
              </a:rPr>
              <a:t>su</a:t>
            </a:r>
            <a:r>
              <a:rPr lang="en-US" sz="2400" b="1" dirty="0">
                <a:latin typeface="Segoe UI Semibold" pitchFamily="34" charset="0"/>
              </a:rPr>
              <a:t> </a:t>
            </a:r>
            <a:r>
              <a:rPr lang="en-US" sz="2400" b="1" dirty="0" err="1">
                <a:latin typeface="Segoe UI Semibold" pitchFamily="34" charset="0"/>
              </a:rPr>
              <a:t>soberan</a:t>
            </a:r>
            <a:r>
              <a:rPr lang="es-MX" sz="2400" dirty="0"/>
              <a:t>í</a:t>
            </a:r>
            <a:r>
              <a:rPr lang="en-US" sz="2400" b="1" dirty="0">
                <a:latin typeface="Segoe UI Semibold" pitchFamily="34" charset="0"/>
              </a:rPr>
              <a:t>a a </a:t>
            </a:r>
            <a:r>
              <a:rPr lang="en-US" sz="2400" b="1" dirty="0" err="1">
                <a:latin typeface="Segoe UI Semibold" pitchFamily="34" charset="0"/>
              </a:rPr>
              <a:t>todas</a:t>
            </a:r>
            <a:r>
              <a:rPr lang="en-US" sz="2400" b="1" dirty="0">
                <a:latin typeface="Segoe UI Semibold" pitchFamily="34" charset="0"/>
              </a:rPr>
              <a:t> </a:t>
            </a:r>
            <a:r>
              <a:rPr lang="en-US" sz="2400" b="1" dirty="0" err="1">
                <a:latin typeface="Segoe UI Semibold" pitchFamily="34" charset="0"/>
              </a:rPr>
              <a:t>las</a:t>
            </a:r>
            <a:r>
              <a:rPr lang="en-US" sz="2400" b="1" dirty="0">
                <a:latin typeface="Segoe UI Semibold" pitchFamily="34" charset="0"/>
              </a:rPr>
              <a:t> </a:t>
            </a:r>
            <a:r>
              <a:rPr lang="en-US" sz="2400" b="1" dirty="0" err="1">
                <a:latin typeface="Segoe UI Semibold" pitchFamily="34" charset="0"/>
              </a:rPr>
              <a:t>tierras</a:t>
            </a:r>
            <a:r>
              <a:rPr lang="en-US" sz="2400" b="1" dirty="0">
                <a:latin typeface="Segoe UI Semibold" pitchFamily="34" charset="0"/>
              </a:rPr>
              <a:t> </a:t>
            </a:r>
            <a:r>
              <a:rPr lang="en-US" sz="2400" b="1" dirty="0" err="1">
                <a:latin typeface="Segoe UI Semibold" pitchFamily="34" charset="0"/>
              </a:rPr>
              <a:t>descubiertas</a:t>
            </a:r>
            <a:r>
              <a:rPr lang="en-US" sz="2400" b="1" dirty="0">
                <a:latin typeface="Segoe UI Semibold" pitchFamily="34" charset="0"/>
              </a:rPr>
              <a:t> o no, </a:t>
            </a:r>
            <a:r>
              <a:rPr lang="en-US" sz="2400" b="1" dirty="0" err="1">
                <a:latin typeface="Segoe UI Semibold" pitchFamily="34" charset="0"/>
              </a:rPr>
              <a:t>estas</a:t>
            </a:r>
            <a:r>
              <a:rPr lang="en-US" sz="2400" b="1" dirty="0">
                <a:latin typeface="Segoe UI Semibold" pitchFamily="34" charset="0"/>
              </a:rPr>
              <a:t> </a:t>
            </a:r>
            <a:r>
              <a:rPr lang="en-US" sz="2400" b="1" dirty="0" err="1">
                <a:latin typeface="Segoe UI Semibold" pitchFamily="34" charset="0"/>
              </a:rPr>
              <a:t>tierras</a:t>
            </a:r>
            <a:r>
              <a:rPr lang="en-US" sz="2400" b="1" dirty="0">
                <a:latin typeface="Segoe UI Semibold" pitchFamily="34" charset="0"/>
              </a:rPr>
              <a:t> </a:t>
            </a:r>
            <a:r>
              <a:rPr lang="en-US" sz="2400" b="1" dirty="0" err="1">
                <a:latin typeface="Segoe UI Semibold" pitchFamily="34" charset="0"/>
              </a:rPr>
              <a:t>formar</a:t>
            </a:r>
            <a:r>
              <a:rPr lang="es-MX" sz="2400" dirty="0"/>
              <a:t>í</a:t>
            </a:r>
            <a:r>
              <a:rPr lang="en-US" sz="2400" b="1" dirty="0">
                <a:latin typeface="Segoe UI Semibold" pitchFamily="34" charset="0"/>
              </a:rPr>
              <a:t>an un </a:t>
            </a:r>
            <a:r>
              <a:rPr lang="en-US" sz="2400" b="1" u="sng" dirty="0" err="1">
                <a:latin typeface="Segoe UI Semibold" pitchFamily="34" charset="0"/>
              </a:rPr>
              <a:t>triangulo</a:t>
            </a:r>
            <a:r>
              <a:rPr lang="en-US" sz="2400" b="1" u="sng" dirty="0">
                <a:latin typeface="Segoe UI Semibold" pitchFamily="34" charset="0"/>
              </a:rPr>
              <a:t> </a:t>
            </a:r>
            <a:r>
              <a:rPr lang="en-US" sz="2400" b="1" u="sng" dirty="0" err="1">
                <a:latin typeface="Segoe UI Semibold" pitchFamily="34" charset="0"/>
              </a:rPr>
              <a:t>esf</a:t>
            </a:r>
            <a:r>
              <a:rPr lang="es-MX" sz="2400" dirty="0"/>
              <a:t>é</a:t>
            </a:r>
            <a:r>
              <a:rPr lang="en-US" sz="2400" b="1" u="sng" dirty="0" err="1">
                <a:latin typeface="Segoe UI Semibold" pitchFamily="34" charset="0"/>
              </a:rPr>
              <a:t>rico</a:t>
            </a:r>
            <a:r>
              <a:rPr lang="en-US" sz="2400" b="1" u="sng" dirty="0">
                <a:latin typeface="Segoe UI Semibold" pitchFamily="34" charset="0"/>
              </a:rPr>
              <a:t> </a:t>
            </a:r>
            <a:r>
              <a:rPr lang="en-US" sz="2400" b="1" u="sng" dirty="0" err="1">
                <a:latin typeface="Segoe UI Semibold" pitchFamily="34" charset="0"/>
              </a:rPr>
              <a:t>cuya</a:t>
            </a:r>
            <a:r>
              <a:rPr lang="en-US" sz="2400" b="1" u="sng" dirty="0">
                <a:latin typeface="Segoe UI Semibold" pitchFamily="34" charset="0"/>
              </a:rPr>
              <a:t> </a:t>
            </a:r>
            <a:r>
              <a:rPr lang="en-US" sz="2400" b="1" u="sng" dirty="0" err="1">
                <a:latin typeface="Segoe UI Semibold" pitchFamily="34" charset="0"/>
              </a:rPr>
              <a:t>cima</a:t>
            </a:r>
            <a:r>
              <a:rPr lang="en-US" sz="2400" b="1" u="sng" dirty="0">
                <a:latin typeface="Segoe UI Semibold" pitchFamily="34" charset="0"/>
              </a:rPr>
              <a:t> </a:t>
            </a:r>
            <a:r>
              <a:rPr lang="en-US" sz="2400" b="1" u="sng" dirty="0" err="1">
                <a:latin typeface="Segoe UI Semibold" pitchFamily="34" charset="0"/>
              </a:rPr>
              <a:t>esta</a:t>
            </a:r>
            <a:r>
              <a:rPr lang="en-US" sz="2400" b="1" u="sng" dirty="0">
                <a:latin typeface="Segoe UI Semibold" pitchFamily="34" charset="0"/>
              </a:rPr>
              <a:t> en el polo, los </a:t>
            </a:r>
            <a:r>
              <a:rPr lang="en-US" sz="2400" b="1" u="sng" dirty="0" err="1">
                <a:latin typeface="Segoe UI Semibold" pitchFamily="34" charset="0"/>
              </a:rPr>
              <a:t>lados</a:t>
            </a:r>
            <a:r>
              <a:rPr lang="en-US" sz="2400" b="1" u="sng" dirty="0">
                <a:latin typeface="Segoe UI Semibold" pitchFamily="34" charset="0"/>
              </a:rPr>
              <a:t> en los </a:t>
            </a:r>
            <a:r>
              <a:rPr lang="en-US" sz="2400" b="1" u="sng" dirty="0" err="1">
                <a:latin typeface="Segoe UI Semibold" pitchFamily="34" charset="0"/>
              </a:rPr>
              <a:t>meridianos</a:t>
            </a:r>
            <a:r>
              <a:rPr lang="en-US" sz="2400" b="1" u="sng" dirty="0">
                <a:latin typeface="Segoe UI Semibold" pitchFamily="34" charset="0"/>
              </a:rPr>
              <a:t> y la base en </a:t>
            </a:r>
            <a:r>
              <a:rPr lang="en-US" sz="2400" b="1" u="sng" dirty="0" err="1">
                <a:latin typeface="Segoe UI Semibold" pitchFamily="34" charset="0"/>
              </a:rPr>
              <a:t>una</a:t>
            </a:r>
            <a:r>
              <a:rPr lang="en-US" sz="2400" b="1" u="sng" dirty="0">
                <a:latin typeface="Segoe UI Semibold" pitchFamily="34" charset="0"/>
              </a:rPr>
              <a:t> </a:t>
            </a:r>
            <a:r>
              <a:rPr lang="en-US" sz="2400" b="1" u="sng" dirty="0" err="1">
                <a:latin typeface="Segoe UI Semibold" pitchFamily="34" charset="0"/>
              </a:rPr>
              <a:t>costa</a:t>
            </a:r>
            <a:r>
              <a:rPr lang="en-US" sz="2400" b="1" u="sng" dirty="0">
                <a:latin typeface="Segoe UI Semibold" pitchFamily="34" charset="0"/>
              </a:rPr>
              <a:t>”</a:t>
            </a:r>
            <a:endParaRPr lang="es-ES" sz="2400" b="1" u="sng" dirty="0">
              <a:latin typeface="Segoe UI Semibold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rt circl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4813"/>
            <a:ext cx="6408738" cy="706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019925" y="6021388"/>
            <a:ext cx="668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UY"/>
          </a:p>
        </p:txBody>
      </p:sp>
      <p:sp>
        <p:nvSpPr>
          <p:cNvPr id="16388" name="3 Elipse"/>
          <p:cNvSpPr>
            <a:spLocks noChangeArrowheads="1"/>
          </p:cNvSpPr>
          <p:nvPr/>
        </p:nvSpPr>
        <p:spPr bwMode="auto">
          <a:xfrm>
            <a:off x="2339975" y="836613"/>
            <a:ext cx="4752975" cy="4464050"/>
          </a:xfrm>
          <a:prstGeom prst="ellipse">
            <a:avLst/>
          </a:prstGeom>
          <a:noFill/>
          <a:ln w="76200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cxnSp>
        <p:nvCxnSpPr>
          <p:cNvPr id="16389" name="5 Conector recto"/>
          <p:cNvCxnSpPr>
            <a:cxnSpLocks noChangeShapeType="1"/>
          </p:cNvCxnSpPr>
          <p:nvPr/>
        </p:nvCxnSpPr>
        <p:spPr bwMode="auto">
          <a:xfrm flipV="1">
            <a:off x="2771775" y="3068638"/>
            <a:ext cx="1944688" cy="576262"/>
          </a:xfrm>
          <a:prstGeom prst="line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390" name="7 Conector recto"/>
          <p:cNvCxnSpPr>
            <a:cxnSpLocks noChangeShapeType="1"/>
          </p:cNvCxnSpPr>
          <p:nvPr/>
        </p:nvCxnSpPr>
        <p:spPr bwMode="auto">
          <a:xfrm>
            <a:off x="2771775" y="3644900"/>
            <a:ext cx="360363" cy="647700"/>
          </a:xfrm>
          <a:prstGeom prst="line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391" name="9 Conector recto"/>
          <p:cNvCxnSpPr>
            <a:cxnSpLocks noChangeShapeType="1"/>
          </p:cNvCxnSpPr>
          <p:nvPr/>
        </p:nvCxnSpPr>
        <p:spPr bwMode="auto">
          <a:xfrm flipV="1">
            <a:off x="3132138" y="3068638"/>
            <a:ext cx="1584325" cy="1223962"/>
          </a:xfrm>
          <a:prstGeom prst="line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dirty="0"/>
              <a:t>Teoría del sector   </a:t>
            </a:r>
            <a:r>
              <a:rPr lang="es-MX" sz="3600" dirty="0">
                <a:solidFill>
                  <a:schemeClr val="hlink"/>
                </a:solidFill>
              </a:rPr>
              <a:t>NO</a:t>
            </a:r>
            <a:r>
              <a:rPr lang="es-MX" dirty="0"/>
              <a:t>  es reconocido como  modo de adquisición de soberanía.-</a:t>
            </a:r>
          </a:p>
          <a:p>
            <a:pPr eaLnBrk="1" hangingPunct="1"/>
            <a:endParaRPr lang="es-MX" dirty="0"/>
          </a:p>
          <a:p>
            <a:pPr eaLnBrk="1" hangingPunct="1"/>
            <a:r>
              <a:rPr lang="es-MX" dirty="0"/>
              <a:t>¿Porqué se acepta?   Solución más adecuada para la región.-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diagonalperiodico.net/sites/default/files/mlsp_prirazlomnaya_zimoy.jpg">
            <a:extLst>
              <a:ext uri="{FF2B5EF4-FFF2-40B4-BE49-F238E27FC236}">
                <a16:creationId xmlns:a16="http://schemas.microsoft.com/office/drawing/2014/main" id="{DF3A8DEE-4C04-444C-8D7B-10212395B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5868144" cy="3912096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que contiene barco, exterior, cielo, embarcación&#10;&#10;Descripción generada con confianza muy alta">
            <a:extLst>
              <a:ext uri="{FF2B5EF4-FFF2-40B4-BE49-F238E27FC236}">
                <a16:creationId xmlns:a16="http://schemas.microsoft.com/office/drawing/2014/main" id="{C5524CEB-2F61-42DD-9207-A0566695B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96952"/>
            <a:ext cx="5772133" cy="3463280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9B74BA-C725-4D48-9C82-7E3210128770}"/>
              </a:ext>
            </a:extLst>
          </p:cNvPr>
          <p:cNvSpPr txBox="1"/>
          <p:nvPr/>
        </p:nvSpPr>
        <p:spPr>
          <a:xfrm>
            <a:off x="251520" y="404664"/>
            <a:ext cx="546374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UY" sz="2000" dirty="0"/>
              <a:t>Actualidad :  Turismo y prospección energética</a:t>
            </a:r>
          </a:p>
        </p:txBody>
      </p:sp>
    </p:spTree>
    <p:extLst>
      <p:ext uri="{BB962C8B-B14F-4D97-AF65-F5344CB8AC3E}">
        <p14:creationId xmlns:p14="http://schemas.microsoft.com/office/powerpoint/2010/main" val="274865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UY" sz="5400" dirty="0">
                <a:solidFill>
                  <a:srgbClr val="FF0000"/>
                </a:solidFill>
              </a:rPr>
              <a:t>      ANTÁRTIDA</a:t>
            </a:r>
            <a:endParaRPr lang="es-ES" sz="5400" dirty="0">
              <a:solidFill>
                <a:srgbClr val="FF0000"/>
              </a:solidFill>
            </a:endParaRPr>
          </a:p>
        </p:txBody>
      </p:sp>
      <p:pic>
        <p:nvPicPr>
          <p:cNvPr id="18435" name="Picture 4" descr="707px-Antarctica_satellite_glob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060575"/>
            <a:ext cx="6192837" cy="428466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dirty="0"/>
              <a:t>AÑO GEOFÍSICO INTERNACIONAL</a:t>
            </a:r>
            <a:br>
              <a:rPr lang="es-MX" sz="3600" dirty="0"/>
            </a:br>
            <a:r>
              <a:rPr lang="es-MX" sz="3600" dirty="0"/>
              <a:t>1957 -1958</a:t>
            </a:r>
            <a:endParaRPr lang="es-ES" sz="36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dirty="0"/>
              <a:t>12 PAÍSES   Establecieron bases científicas</a:t>
            </a:r>
          </a:p>
          <a:p>
            <a:pPr eaLnBrk="1" hangingPunct="1"/>
            <a:endParaRPr lang="es-MX" dirty="0"/>
          </a:p>
          <a:p>
            <a:pPr eaLnBrk="1" hangingPunct="1"/>
            <a:r>
              <a:rPr lang="es-MX" dirty="0"/>
              <a:t>Resultado  positivo: área científica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dirty="0"/>
              <a:t>                                   “     Social :</a:t>
            </a:r>
          </a:p>
          <a:p>
            <a:pPr eaLnBrk="1" hangingPunct="1"/>
            <a:r>
              <a:rPr lang="es-MX" dirty="0"/>
              <a:t>“principio de cooperación internacional”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/>
              <a:t>TRATADO ANTARTICO</a:t>
            </a:r>
            <a:br>
              <a:rPr lang="es-MX" dirty="0"/>
            </a:br>
            <a:r>
              <a:rPr lang="es-MX" dirty="0"/>
              <a:t>(Tratado marco)</a:t>
            </a:r>
            <a:endParaRPr lang="es-E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MX" dirty="0"/>
          </a:p>
          <a:p>
            <a:pPr eaLnBrk="1" hangingPunct="1"/>
            <a:r>
              <a:rPr lang="es-MX" dirty="0"/>
              <a:t>Washington                      EE.UU</a:t>
            </a:r>
          </a:p>
          <a:p>
            <a:pPr eaLnBrk="1" hangingPunct="1"/>
            <a:r>
              <a:rPr lang="es-MX" dirty="0"/>
              <a:t>Firmado :                         1/12/59</a:t>
            </a:r>
          </a:p>
          <a:p>
            <a:pPr eaLnBrk="1" hangingPunct="1"/>
            <a:r>
              <a:rPr lang="es-MX" dirty="0"/>
              <a:t>Entró en vigor:                 23/06/61</a:t>
            </a:r>
          </a:p>
          <a:p>
            <a:pPr eaLnBrk="1" hangingPunct="1"/>
            <a:r>
              <a:rPr lang="es-MX" dirty="0"/>
              <a:t>Países participantes :          12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2988" y="1484313"/>
            <a:ext cx="4083050" cy="5238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/>
              <a:t>SISTEMA ANTARTICO</a:t>
            </a:r>
            <a:endParaRPr lang="es-ES" sz="2800" b="1" dirty="0"/>
          </a:p>
        </p:txBody>
      </p:sp>
      <p:sp>
        <p:nvSpPr>
          <p:cNvPr id="20483" name="4 CuadroTexto"/>
          <p:cNvSpPr txBox="1">
            <a:spLocks noChangeArrowheads="1"/>
          </p:cNvSpPr>
          <p:nvPr/>
        </p:nvSpPr>
        <p:spPr bwMode="auto">
          <a:xfrm>
            <a:off x="1476375" y="2781300"/>
            <a:ext cx="5738813" cy="522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/>
              <a:t>Tratado</a:t>
            </a:r>
            <a:r>
              <a:rPr lang="en-US" sz="2800" b="1" dirty="0"/>
              <a:t> </a:t>
            </a:r>
            <a:r>
              <a:rPr lang="en-US" sz="2800" b="1" dirty="0" err="1"/>
              <a:t>Antártico</a:t>
            </a:r>
            <a:r>
              <a:rPr lang="en-US" sz="2800" b="1" dirty="0"/>
              <a:t>  </a:t>
            </a:r>
            <a:r>
              <a:rPr lang="en-US" sz="2000" b="1" dirty="0"/>
              <a:t>(</a:t>
            </a:r>
            <a:r>
              <a:rPr lang="en-US" sz="2000" b="1" dirty="0" err="1"/>
              <a:t>Tratado</a:t>
            </a:r>
            <a:r>
              <a:rPr lang="en-US" sz="2000" b="1" dirty="0"/>
              <a:t> Marco)</a:t>
            </a:r>
            <a:endParaRPr lang="es-ES" sz="2000" b="1" dirty="0"/>
          </a:p>
        </p:txBody>
      </p:sp>
      <p:sp>
        <p:nvSpPr>
          <p:cNvPr id="8" name="7 Igual que"/>
          <p:cNvSpPr/>
          <p:nvPr/>
        </p:nvSpPr>
        <p:spPr bwMode="auto">
          <a:xfrm>
            <a:off x="3492500" y="2205038"/>
            <a:ext cx="1079500" cy="360362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s-ES"/>
          </a:p>
        </p:txBody>
      </p:sp>
      <p:sp>
        <p:nvSpPr>
          <p:cNvPr id="9" name="8 Igual que"/>
          <p:cNvSpPr/>
          <p:nvPr/>
        </p:nvSpPr>
        <p:spPr bwMode="auto">
          <a:xfrm>
            <a:off x="3492500" y="3573463"/>
            <a:ext cx="1079500" cy="360362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s-ES"/>
          </a:p>
        </p:txBody>
      </p:sp>
      <p:sp>
        <p:nvSpPr>
          <p:cNvPr id="20486" name="9 CuadroTexto"/>
          <p:cNvSpPr txBox="1">
            <a:spLocks noChangeArrowheads="1"/>
          </p:cNvSpPr>
          <p:nvPr/>
        </p:nvSpPr>
        <p:spPr bwMode="auto">
          <a:xfrm>
            <a:off x="395288" y="4221163"/>
            <a:ext cx="8424862" cy="923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Convenciones complementarias : temas medio ambiente ; conservación Fauna y Flora.</a:t>
            </a:r>
          </a:p>
          <a:p>
            <a:r>
              <a:rPr lang="en-US" sz="1800" b="1"/>
              <a:t>Comités científicos universales y regionales.</a:t>
            </a:r>
            <a:endParaRPr lang="es-ES" sz="18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/>
              <a:t>Estados participantes</a:t>
            </a:r>
            <a:endParaRPr lang="es-E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305800" cy="4560887"/>
          </a:xfrm>
        </p:spPr>
        <p:txBody>
          <a:bodyPr/>
          <a:lstStyle/>
          <a:p>
            <a:pPr eaLnBrk="1" hangingPunct="1"/>
            <a:r>
              <a:rPr lang="es-MX" sz="2800"/>
              <a:t>Territoriales (7)   </a:t>
            </a:r>
            <a:r>
              <a:rPr lang="es-MX" sz="2800">
                <a:solidFill>
                  <a:srgbClr val="FF0000"/>
                </a:solidFill>
              </a:rPr>
              <a:t>NO</a:t>
            </a:r>
            <a:r>
              <a:rPr lang="es-MX" sz="2800"/>
              <a:t> </a:t>
            </a:r>
            <a:r>
              <a:rPr lang="es-MX" sz="2400"/>
              <a:t>territoriales</a:t>
            </a:r>
            <a:r>
              <a:rPr lang="es-MX" sz="2800"/>
              <a:t>       </a:t>
            </a:r>
            <a:r>
              <a:rPr lang="es-MX" sz="2400"/>
              <a:t>Ubicación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400"/>
              <a:t>                                                               estratégica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Argentina             Japón                   EE.UU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Chile                    Sudáfrica              UR.SS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Gran Bretaña       Bélgica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N.Zelanda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Australia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Francia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Noruega</a:t>
            </a:r>
            <a:endParaRPr lang="es-ES" sz="280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ltGray">
          <a:xfrm>
            <a:off x="3429000" y="2819400"/>
            <a:ext cx="0" cy="3581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ltGray">
          <a:xfrm>
            <a:off x="6324600" y="2819400"/>
            <a:ext cx="0" cy="3581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ltGray">
          <a:xfrm>
            <a:off x="990600" y="22098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ltGray">
          <a:xfrm>
            <a:off x="457200" y="1447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UY" sz="2400">
              <a:latin typeface="Times New Roman" pitchFamily="18" charset="0"/>
            </a:endParaRPr>
          </a:p>
        </p:txBody>
      </p:sp>
      <p:cxnSp>
        <p:nvCxnSpPr>
          <p:cNvPr id="22536" name="10 Conector recto"/>
          <p:cNvCxnSpPr>
            <a:cxnSpLocks noChangeShapeType="1"/>
          </p:cNvCxnSpPr>
          <p:nvPr/>
        </p:nvCxnSpPr>
        <p:spPr bwMode="auto">
          <a:xfrm>
            <a:off x="755650" y="2852738"/>
            <a:ext cx="75612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/>
              <a:t>ANTÁRTIDA</a:t>
            </a:r>
            <a:endParaRPr lang="es-ES"/>
          </a:p>
        </p:txBody>
      </p:sp>
      <p:pic>
        <p:nvPicPr>
          <p:cNvPr id="1033" name="Picture 12" descr="ANTAR 2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989138"/>
            <a:ext cx="7132637" cy="4591050"/>
          </a:xfrm>
        </p:spPr>
      </p:pic>
      <p:sp>
        <p:nvSpPr>
          <p:cNvPr id="4" name="3 Sol"/>
          <p:cNvSpPr/>
          <p:nvPr/>
        </p:nvSpPr>
        <p:spPr bwMode="auto">
          <a:xfrm>
            <a:off x="4211960" y="4077072"/>
            <a:ext cx="360040" cy="432048"/>
          </a:xfrm>
          <a:prstGeom prst="sun">
            <a:avLst/>
          </a:prstGeom>
          <a:solidFill>
            <a:srgbClr val="FF0000"/>
          </a:solidFill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es-ES"/>
          </a:p>
        </p:txBody>
      </p:sp>
      <p:sp>
        <p:nvSpPr>
          <p:cNvPr id="5" name="4 Sol"/>
          <p:cNvSpPr/>
          <p:nvPr/>
        </p:nvSpPr>
        <p:spPr bwMode="auto">
          <a:xfrm>
            <a:off x="5364088" y="4581128"/>
            <a:ext cx="360040" cy="432048"/>
          </a:xfrm>
          <a:prstGeom prst="sun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es-ES"/>
          </a:p>
        </p:txBody>
      </p:sp>
      <p:sp>
        <p:nvSpPr>
          <p:cNvPr id="1040" name="6 CuadroTexto"/>
          <p:cNvSpPr txBox="1">
            <a:spLocks noChangeArrowheads="1"/>
          </p:cNvSpPr>
          <p:nvPr/>
        </p:nvSpPr>
        <p:spPr bwMode="auto">
          <a:xfrm>
            <a:off x="4572000" y="3933825"/>
            <a:ext cx="4778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A.S</a:t>
            </a:r>
            <a:endParaRPr lang="es-ES" sz="1400" b="1"/>
          </a:p>
        </p:txBody>
      </p:sp>
      <p:sp>
        <p:nvSpPr>
          <p:cNvPr id="1041" name="7 CuadroTexto"/>
          <p:cNvSpPr txBox="1">
            <a:spLocks noChangeArrowheads="1"/>
          </p:cNvSpPr>
          <p:nvPr/>
        </p:nvSpPr>
        <p:spPr bwMode="auto">
          <a:xfrm>
            <a:off x="5651500" y="4724400"/>
            <a:ext cx="936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vOSTOK</a:t>
            </a:r>
            <a:endParaRPr lang="es-ES" sz="1100" b="1"/>
          </a:p>
        </p:txBody>
      </p:sp>
      <p:sp>
        <p:nvSpPr>
          <p:cNvPr id="1042" name="8 Sol"/>
          <p:cNvSpPr>
            <a:spLocks noChangeArrowheads="1"/>
          </p:cNvSpPr>
          <p:nvPr/>
        </p:nvSpPr>
        <p:spPr bwMode="auto">
          <a:xfrm>
            <a:off x="1476375" y="2565400"/>
            <a:ext cx="431800" cy="503238"/>
          </a:xfrm>
          <a:prstGeom prst="sun">
            <a:avLst>
              <a:gd name="adj" fmla="val 250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1300" y="2128838"/>
              <a:ext cx="4333875" cy="2005012"/>
            </p14:xfrm>
          </p:contentPart>
        </mc:Choice>
        <mc:Fallback xmlns="">
          <p:pic>
            <p:nvPicPr>
              <p:cNvPr id="10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1940" y="2119477"/>
                <a:ext cx="4352594" cy="2023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7738" y="3532188"/>
              <a:ext cx="4433887" cy="138112"/>
            </p14:xfrm>
          </p:contentPart>
        </mc:Choice>
        <mc:Fallback xmlns="">
          <p:pic>
            <p:nvPicPr>
              <p:cNvPr id="10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8378" y="3522837"/>
                <a:ext cx="4452608" cy="15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3532188"/>
              <a:ext cx="1052513" cy="1616075"/>
            </p14:xfrm>
          </p:contentPart>
        </mc:Choice>
        <mc:Fallback xmlns="">
          <p:pic>
            <p:nvPicPr>
              <p:cNvPr id="10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16866" y="3522828"/>
                <a:ext cx="1071231" cy="1634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2743200"/>
              <a:ext cx="5949950" cy="3757613"/>
            </p14:xfrm>
          </p:contentPart>
        </mc:Choice>
        <mc:Fallback xmlns="">
          <p:pic>
            <p:nvPicPr>
              <p:cNvPr id="10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19390" y="2733840"/>
                <a:ext cx="5968670" cy="3776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2013" y="4271963"/>
              <a:ext cx="1239837" cy="625475"/>
            </p14:xfrm>
          </p:contentPart>
        </mc:Choice>
        <mc:Fallback xmlns="">
          <p:pic>
            <p:nvPicPr>
              <p:cNvPr id="10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2653" y="4262601"/>
                <a:ext cx="1258557" cy="6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0" y="3370263"/>
              <a:ext cx="288925" cy="338137"/>
            </p14:xfrm>
          </p:contentPart>
        </mc:Choice>
        <mc:Fallback xmlns="">
          <p:pic>
            <p:nvPicPr>
              <p:cNvPr id="103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97395" y="3360900"/>
                <a:ext cx="307635" cy="3568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MX"/>
          </a:p>
          <a:p>
            <a:pPr eaLnBrk="1" hangingPunct="1"/>
            <a:endParaRPr lang="es-MX"/>
          </a:p>
          <a:p>
            <a:pPr eaLnBrk="1" hangingPunct="1"/>
            <a:r>
              <a:rPr lang="es-MX"/>
              <a:t>ARTICO :          Región marítima helada</a:t>
            </a:r>
          </a:p>
          <a:p>
            <a:pPr eaLnBrk="1" hangingPunct="1"/>
            <a:endParaRPr lang="es-MX"/>
          </a:p>
          <a:p>
            <a:pPr eaLnBrk="1" hangingPunct="1"/>
            <a:r>
              <a:rPr lang="es-MX"/>
              <a:t>ANTÁRTIDA :    Continente</a:t>
            </a:r>
            <a:endParaRPr lang="es-ES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ltGray">
          <a:xfrm>
            <a:off x="1981200" y="609600"/>
            <a:ext cx="568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5400">
                <a:solidFill>
                  <a:srgbClr val="3333CC"/>
                </a:solidFill>
                <a:latin typeface="Times New Roman" pitchFamily="18" charset="0"/>
              </a:rPr>
              <a:t>ZONAS POLARES</a:t>
            </a:r>
            <a:endParaRPr lang="es-ES" sz="540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 bwMode="auto">
          <a:xfrm>
            <a:off x="6948488" y="1484313"/>
            <a:ext cx="1511300" cy="1008062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s-UY" dirty="0"/>
          </a:p>
        </p:txBody>
      </p:sp>
      <p:sp>
        <p:nvSpPr>
          <p:cNvPr id="2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793037" cy="1143000"/>
          </a:xfrm>
        </p:spPr>
        <p:txBody>
          <a:bodyPr/>
          <a:lstStyle/>
          <a:p>
            <a:pPr eaLnBrk="1" hangingPunct="1"/>
            <a:r>
              <a:rPr lang="es-MX"/>
              <a:t>AREA DE APLICACIÓN</a:t>
            </a:r>
            <a:endParaRPr lang="es-ES"/>
          </a:p>
        </p:txBody>
      </p:sp>
      <p:pic>
        <p:nvPicPr>
          <p:cNvPr id="2060" name="Picture 7" descr="mapagra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2619" y="1458139"/>
            <a:ext cx="8243887" cy="5445125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061" name="Line 9"/>
          <p:cNvSpPr>
            <a:spLocks noChangeShapeType="1"/>
          </p:cNvSpPr>
          <p:nvPr/>
        </p:nvSpPr>
        <p:spPr bwMode="auto">
          <a:xfrm>
            <a:off x="3851275" y="32131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062" name="Line 10"/>
          <p:cNvSpPr>
            <a:spLocks noChangeShapeType="1"/>
          </p:cNvSpPr>
          <p:nvPr/>
        </p:nvSpPr>
        <p:spPr bwMode="auto">
          <a:xfrm>
            <a:off x="6156325" y="42211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063" name="Line 11"/>
          <p:cNvSpPr>
            <a:spLocks noChangeShapeType="1"/>
          </p:cNvSpPr>
          <p:nvPr/>
        </p:nvSpPr>
        <p:spPr bwMode="auto">
          <a:xfrm>
            <a:off x="3851275" y="56610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1908175" y="42211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948488" y="1700213"/>
            <a:ext cx="1538287" cy="584200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UY" sz="3200" b="1" dirty="0"/>
              <a:t>Art. VI</a:t>
            </a:r>
          </a:p>
        </p:txBody>
      </p:sp>
      <p:sp>
        <p:nvSpPr>
          <p:cNvPr id="13" name="12 Arco"/>
          <p:cNvSpPr/>
          <p:nvPr/>
        </p:nvSpPr>
        <p:spPr bwMode="auto">
          <a:xfrm>
            <a:off x="1979613" y="3284538"/>
            <a:ext cx="4248150" cy="2305050"/>
          </a:xfrm>
          <a:prstGeom prst="arc">
            <a:avLst>
              <a:gd name="adj1" fmla="val 16200000"/>
              <a:gd name="adj2" fmla="val 16167341"/>
            </a:avLst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s-UY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2225" y="3181350"/>
              <a:ext cx="376238" cy="25400"/>
            </p14:xfrm>
          </p:contentPart>
        </mc:Choice>
        <mc:Fallback xmlns="">
          <p:pic>
            <p:nvPicPr>
              <p:cNvPr id="20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5744" y="3175000"/>
                <a:ext cx="389199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2675" y="4195763"/>
              <a:ext cx="25400" cy="539750"/>
            </p14:xfrm>
          </p:contentPart>
        </mc:Choice>
        <mc:Fallback xmlns="">
          <p:pic>
            <p:nvPicPr>
              <p:cNvPr id="20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6236" y="4189282"/>
                <a:ext cx="38279" cy="552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25" y="5637213"/>
              <a:ext cx="363538" cy="12700"/>
            </p14:xfrm>
          </p:contentPart>
        </mc:Choice>
        <mc:Fallback xmlns="">
          <p:pic>
            <p:nvPicPr>
              <p:cNvPr id="20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51146" y="5630863"/>
                <a:ext cx="376496" cy="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4246563"/>
              <a:ext cx="38100" cy="376237"/>
            </p14:xfrm>
          </p:contentPart>
        </mc:Choice>
        <mc:Fallback xmlns="">
          <p:pic>
            <p:nvPicPr>
              <p:cNvPr id="20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22343" y="4240082"/>
                <a:ext cx="51040" cy="389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4925" y="3132138"/>
              <a:ext cx="363538" cy="61912"/>
            </p14:xfrm>
          </p:contentPart>
        </mc:Choice>
        <mc:Fallback xmlns="">
          <p:pic>
            <p:nvPicPr>
              <p:cNvPr id="205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38420" y="3125544"/>
                <a:ext cx="376547" cy="75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25" y="5624513"/>
              <a:ext cx="338138" cy="38100"/>
            </p14:xfrm>
          </p:contentPart>
        </mc:Choice>
        <mc:Fallback xmlns="">
          <p:pic>
            <p:nvPicPr>
              <p:cNvPr id="205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51143" y="5618221"/>
                <a:ext cx="351102" cy="50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9975" y="4297363"/>
              <a:ext cx="25400" cy="338137"/>
            </p14:xfrm>
          </p:contentPart>
        </mc:Choice>
        <mc:Fallback xmlns="">
          <p:pic>
            <p:nvPicPr>
              <p:cNvPr id="205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1753" y="4182728"/>
                <a:ext cx="81492" cy="567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4284663"/>
              <a:ext cx="38100" cy="261937"/>
            </p14:xfrm>
          </p:contentPart>
        </mc:Choice>
        <mc:Fallback xmlns="">
          <p:pic>
            <p:nvPicPr>
              <p:cNvPr id="205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00418" y="4170088"/>
                <a:ext cx="94891" cy="49108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Elipse 1"/>
          <p:cNvSpPr/>
          <p:nvPr/>
        </p:nvSpPr>
        <p:spPr bwMode="auto">
          <a:xfrm>
            <a:off x="2411760" y="3573016"/>
            <a:ext cx="3240360" cy="172819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Elipse 2"/>
          <p:cNvSpPr/>
          <p:nvPr/>
        </p:nvSpPr>
        <p:spPr bwMode="auto">
          <a:xfrm>
            <a:off x="1987550" y="3303589"/>
            <a:ext cx="4240213" cy="2285999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Entrada de lápiz 3"/>
              <p14:cNvContentPartPr/>
              <p14:nvPr/>
            </p14:nvContentPartPr>
            <p14:xfrm>
              <a:off x="3989122" y="4232418"/>
              <a:ext cx="457560" cy="19332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7122" y="4088418"/>
                <a:ext cx="6015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Entrada de lápiz 4"/>
              <p14:cNvContentPartPr/>
              <p14:nvPr/>
            </p14:nvContentPartPr>
            <p14:xfrm>
              <a:off x="3800842" y="4005978"/>
              <a:ext cx="1182960" cy="407160"/>
            </p14:xfrm>
          </p:contentPart>
        </mc:Choice>
        <mc:Fallback xmlns="">
          <p:pic>
            <p:nvPicPr>
              <p:cNvPr id="5" name="Entrada de lápiz 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28842" y="3861978"/>
                <a:ext cx="132696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Entrada de lápiz 5"/>
              <p14:cNvContentPartPr/>
              <p14:nvPr/>
            </p14:nvContentPartPr>
            <p14:xfrm>
              <a:off x="4529482" y="4323498"/>
              <a:ext cx="782640" cy="567360"/>
            </p14:xfrm>
          </p:contentPart>
        </mc:Choice>
        <mc:Fallback xmlns="">
          <p:pic>
            <p:nvPicPr>
              <p:cNvPr id="6" name="Entrada de lápiz 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57482" y="4179498"/>
                <a:ext cx="92664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Entrada de lápiz 6"/>
              <p14:cNvContentPartPr/>
              <p14:nvPr/>
            </p14:nvContentPartPr>
            <p14:xfrm>
              <a:off x="3915322" y="4278138"/>
              <a:ext cx="1038960" cy="459000"/>
            </p14:xfrm>
          </p:contentPart>
        </mc:Choice>
        <mc:Fallback xmlns="">
          <p:pic>
            <p:nvPicPr>
              <p:cNvPr id="7" name="Entrada de lápiz 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43322" y="4134138"/>
                <a:ext cx="118296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Entrada de lápiz 7"/>
              <p14:cNvContentPartPr/>
              <p14:nvPr/>
            </p14:nvContentPartPr>
            <p14:xfrm>
              <a:off x="3833242" y="4070778"/>
              <a:ext cx="451440" cy="251640"/>
            </p14:xfrm>
          </p:contentPart>
        </mc:Choice>
        <mc:Fallback xmlns="">
          <p:pic>
            <p:nvPicPr>
              <p:cNvPr id="8" name="Entrada de lápiz 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61242" y="3926778"/>
                <a:ext cx="59544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50" name="Entrada de lápiz 2249"/>
              <p14:cNvContentPartPr/>
              <p14:nvPr/>
            </p14:nvContentPartPr>
            <p14:xfrm>
              <a:off x="3824242" y="4013538"/>
              <a:ext cx="232920" cy="192960"/>
            </p14:xfrm>
          </p:contentPart>
        </mc:Choice>
        <mc:Fallback xmlns="">
          <p:pic>
            <p:nvPicPr>
              <p:cNvPr id="2250" name="Entrada de lápiz 224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52242" y="3869538"/>
                <a:ext cx="37692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49" name="Entrada de lápiz 2248"/>
              <p14:cNvContentPartPr/>
              <p14:nvPr/>
            </p14:nvContentPartPr>
            <p14:xfrm>
              <a:off x="4036282" y="4002378"/>
              <a:ext cx="264240" cy="229320"/>
            </p14:xfrm>
          </p:contentPart>
        </mc:Choice>
        <mc:Fallback xmlns="">
          <p:pic>
            <p:nvPicPr>
              <p:cNvPr id="2249" name="Entrada de lápiz 224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64282" y="3858378"/>
                <a:ext cx="40824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Entrada de lápiz 11"/>
              <p14:cNvContentPartPr/>
              <p14:nvPr/>
            </p14:nvContentPartPr>
            <p14:xfrm>
              <a:off x="4749442" y="4503498"/>
              <a:ext cx="538920" cy="123480"/>
            </p14:xfrm>
          </p:contentPart>
        </mc:Choice>
        <mc:Fallback xmlns="">
          <p:pic>
            <p:nvPicPr>
              <p:cNvPr id="12" name="Entrada de lápiz 1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77442" y="4359498"/>
                <a:ext cx="68292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32" name="Entrada de lápiz 2131"/>
              <p14:cNvContentPartPr/>
              <p14:nvPr/>
            </p14:nvContentPartPr>
            <p14:xfrm>
              <a:off x="5437042" y="4622298"/>
              <a:ext cx="8640" cy="5040"/>
            </p14:xfrm>
          </p:contentPart>
        </mc:Choice>
        <mc:Fallback xmlns="">
          <p:pic>
            <p:nvPicPr>
              <p:cNvPr id="2132" name="Entrada de lápiz 213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65042" y="4478298"/>
                <a:ext cx="1526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31" name="Entrada de lápiz 2130"/>
              <p14:cNvContentPartPr/>
              <p14:nvPr/>
            </p14:nvContentPartPr>
            <p14:xfrm>
              <a:off x="5324002" y="4835778"/>
              <a:ext cx="10440" cy="4680"/>
            </p14:xfrm>
          </p:contentPart>
        </mc:Choice>
        <mc:Fallback xmlns="">
          <p:pic>
            <p:nvPicPr>
              <p:cNvPr id="2131" name="Entrada de lápiz 213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52002" y="4691778"/>
                <a:ext cx="1544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30" name="Entrada de lápiz 2129"/>
              <p14:cNvContentPartPr/>
              <p14:nvPr/>
            </p14:nvContentPartPr>
            <p14:xfrm>
              <a:off x="5239402" y="4870338"/>
              <a:ext cx="13680" cy="7920"/>
            </p14:xfrm>
          </p:contentPart>
        </mc:Choice>
        <mc:Fallback xmlns="">
          <p:pic>
            <p:nvPicPr>
              <p:cNvPr id="2130" name="Entrada de lápiz 2129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67402" y="4726338"/>
                <a:ext cx="1576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29" name="Entrada de lápiz 2128"/>
              <p14:cNvContentPartPr/>
              <p14:nvPr/>
            </p14:nvContentPartPr>
            <p14:xfrm>
              <a:off x="5113762" y="4534458"/>
              <a:ext cx="301680" cy="144360"/>
            </p14:xfrm>
          </p:contentPart>
        </mc:Choice>
        <mc:Fallback xmlns="">
          <p:pic>
            <p:nvPicPr>
              <p:cNvPr id="2129" name="Entrada de lápiz 212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41762" y="4390458"/>
                <a:ext cx="44568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" name="Entrada de lápiz 15"/>
              <p14:cNvContentPartPr/>
              <p14:nvPr/>
            </p14:nvContentPartPr>
            <p14:xfrm>
              <a:off x="4157242" y="4559298"/>
              <a:ext cx="1173600" cy="191880"/>
            </p14:xfrm>
          </p:contentPart>
        </mc:Choice>
        <mc:Fallback xmlns="">
          <p:pic>
            <p:nvPicPr>
              <p:cNvPr id="16" name="Entrada de lápiz 1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5242" y="4415298"/>
                <a:ext cx="13176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" name="Entrada de lápiz 16"/>
              <p14:cNvContentPartPr/>
              <p14:nvPr/>
            </p14:nvContentPartPr>
            <p14:xfrm>
              <a:off x="3909202" y="4168698"/>
              <a:ext cx="446400" cy="335160"/>
            </p14:xfrm>
          </p:contentPart>
        </mc:Choice>
        <mc:Fallback xmlns="">
          <p:pic>
            <p:nvPicPr>
              <p:cNvPr id="17" name="Entrada de lápiz 1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37202" y="4024698"/>
                <a:ext cx="59040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" name="Entrada de lápiz 17"/>
              <p14:cNvContentPartPr/>
              <p14:nvPr/>
            </p14:nvContentPartPr>
            <p14:xfrm>
              <a:off x="3651442" y="4250778"/>
              <a:ext cx="411840" cy="126000"/>
            </p14:xfrm>
          </p:contentPart>
        </mc:Choice>
        <mc:Fallback xmlns="">
          <p:pic>
            <p:nvPicPr>
              <p:cNvPr id="18" name="Entrada de lápiz 1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79442" y="4106778"/>
                <a:ext cx="5558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" name="Entrada de lápiz 18"/>
              <p14:cNvContentPartPr/>
              <p14:nvPr/>
            </p14:nvContentPartPr>
            <p14:xfrm>
              <a:off x="3780322" y="4055298"/>
              <a:ext cx="165240" cy="440280"/>
            </p14:xfrm>
          </p:contentPart>
        </mc:Choice>
        <mc:Fallback xmlns="">
          <p:pic>
            <p:nvPicPr>
              <p:cNvPr id="19" name="Entrada de lápiz 1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08322" y="3911298"/>
                <a:ext cx="30924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Entrada de lápiz 19"/>
              <p14:cNvContentPartPr/>
              <p14:nvPr/>
            </p14:nvContentPartPr>
            <p14:xfrm>
              <a:off x="3877522" y="4139178"/>
              <a:ext cx="377280" cy="56160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05522" y="3995178"/>
                <a:ext cx="5212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" name="Entrada de lápiz 20"/>
              <p14:cNvContentPartPr/>
              <p14:nvPr/>
            </p14:nvContentPartPr>
            <p14:xfrm>
              <a:off x="3104962" y="4255098"/>
              <a:ext cx="360" cy="360"/>
            </p14:xfrm>
          </p:contentPart>
        </mc:Choice>
        <mc:Fallback xmlns="">
          <p:pic>
            <p:nvPicPr>
              <p:cNvPr id="21" name="Entrada de lápiz 2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092362" y="4242498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" name="Entrada de lápiz 21"/>
              <p14:cNvContentPartPr/>
              <p14:nvPr/>
            </p14:nvContentPartPr>
            <p14:xfrm>
              <a:off x="3001282" y="4292898"/>
              <a:ext cx="135360" cy="71280"/>
            </p14:xfrm>
          </p:contentPart>
        </mc:Choice>
        <mc:Fallback xmlns="">
          <p:pic>
            <p:nvPicPr>
              <p:cNvPr id="22" name="Entrada de lápiz 2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88682" y="4280298"/>
                <a:ext cx="160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50" name="Entrada de lápiz 2149"/>
              <p14:cNvContentPartPr/>
              <p14:nvPr/>
            </p14:nvContentPartPr>
            <p14:xfrm>
              <a:off x="2962042" y="4268058"/>
              <a:ext cx="121320" cy="194040"/>
            </p14:xfrm>
          </p:contentPart>
        </mc:Choice>
        <mc:Fallback xmlns="">
          <p:pic>
            <p:nvPicPr>
              <p:cNvPr id="2150" name="Entrada de lápiz 214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49442" y="4255458"/>
                <a:ext cx="1465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70" name="Entrada de lápiz 2169"/>
              <p14:cNvContentPartPr/>
              <p14:nvPr/>
            </p14:nvContentPartPr>
            <p14:xfrm>
              <a:off x="2633722" y="4112538"/>
              <a:ext cx="484200" cy="215640"/>
            </p14:xfrm>
          </p:contentPart>
        </mc:Choice>
        <mc:Fallback xmlns="">
          <p:pic>
            <p:nvPicPr>
              <p:cNvPr id="2170" name="Entrada de lápiz 216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21122" y="4099938"/>
                <a:ext cx="5094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155" name="Entrada de lápiz 2154"/>
              <p14:cNvContentPartPr/>
              <p14:nvPr/>
            </p14:nvContentPartPr>
            <p14:xfrm>
              <a:off x="3049162" y="4256538"/>
              <a:ext cx="145800" cy="141480"/>
            </p14:xfrm>
          </p:contentPart>
        </mc:Choice>
        <mc:Fallback xmlns="">
          <p:pic>
            <p:nvPicPr>
              <p:cNvPr id="2155" name="Entrada de lápiz 215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36562" y="4243938"/>
                <a:ext cx="1710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6" name="Entrada de lápiz 25"/>
              <p14:cNvContentPartPr/>
              <p14:nvPr/>
            </p14:nvContentPartPr>
            <p14:xfrm>
              <a:off x="3070402" y="4283178"/>
              <a:ext cx="188640" cy="181800"/>
            </p14:xfrm>
          </p:contentPart>
        </mc:Choice>
        <mc:Fallback xmlns="">
          <p:pic>
            <p:nvPicPr>
              <p:cNvPr id="26" name="Entrada de lápiz 2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57802" y="4270578"/>
                <a:ext cx="2138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54" name="Entrada de lápiz 2153"/>
              <p14:cNvContentPartPr/>
              <p14:nvPr/>
            </p14:nvContentPartPr>
            <p14:xfrm>
              <a:off x="3023242" y="4239978"/>
              <a:ext cx="246960" cy="163440"/>
            </p14:xfrm>
          </p:contentPart>
        </mc:Choice>
        <mc:Fallback xmlns="">
          <p:pic>
            <p:nvPicPr>
              <p:cNvPr id="2154" name="Entrada de lápiz 215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10642" y="4227378"/>
                <a:ext cx="272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173" name="Entrada de lápiz 2172"/>
              <p14:cNvContentPartPr/>
              <p14:nvPr/>
            </p14:nvContentPartPr>
            <p14:xfrm>
              <a:off x="4425802" y="4673778"/>
              <a:ext cx="160560" cy="1760760"/>
            </p14:xfrm>
          </p:contentPart>
        </mc:Choice>
        <mc:Fallback xmlns="">
          <p:pic>
            <p:nvPicPr>
              <p:cNvPr id="2173" name="Entrada de lápiz 2172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13202" y="4661178"/>
                <a:ext cx="185760" cy="17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0" name="Entrada de lápiz 29"/>
              <p14:cNvContentPartPr/>
              <p14:nvPr/>
            </p14:nvContentPartPr>
            <p14:xfrm>
              <a:off x="9382282" y="982698"/>
              <a:ext cx="689760" cy="1402200"/>
            </p14:xfrm>
          </p:contentPart>
        </mc:Choice>
        <mc:Fallback xmlns="">
          <p:pic>
            <p:nvPicPr>
              <p:cNvPr id="30" name="Entrada de lápiz 29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369682" y="970098"/>
                <a:ext cx="714960" cy="14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169" name="Entrada de lápiz 2168"/>
              <p14:cNvContentPartPr/>
              <p14:nvPr/>
            </p14:nvContentPartPr>
            <p14:xfrm>
              <a:off x="2512045" y="3917485"/>
              <a:ext cx="686520" cy="366120"/>
            </p14:xfrm>
          </p:contentPart>
        </mc:Choice>
        <mc:Fallback xmlns="">
          <p:pic>
            <p:nvPicPr>
              <p:cNvPr id="2169" name="Entrada de lápiz 2168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99445" y="3904885"/>
                <a:ext cx="71172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168" name="Entrada de lápiz 2167"/>
              <p14:cNvContentPartPr/>
              <p14:nvPr/>
            </p14:nvContentPartPr>
            <p14:xfrm>
              <a:off x="2437525" y="3876805"/>
              <a:ext cx="228600" cy="249840"/>
            </p14:xfrm>
          </p:contentPart>
        </mc:Choice>
        <mc:Fallback xmlns="">
          <p:pic>
            <p:nvPicPr>
              <p:cNvPr id="2168" name="Entrada de lápiz 2167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24925" y="3864205"/>
                <a:ext cx="2538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167" name="Entrada de lápiz 2166"/>
              <p14:cNvContentPartPr/>
              <p14:nvPr/>
            </p14:nvContentPartPr>
            <p14:xfrm>
              <a:off x="2483605" y="3950605"/>
              <a:ext cx="13320" cy="7920"/>
            </p14:xfrm>
          </p:contentPart>
        </mc:Choice>
        <mc:Fallback xmlns="">
          <p:pic>
            <p:nvPicPr>
              <p:cNvPr id="2167" name="Entrada de lápiz 2166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471005" y="3938005"/>
                <a:ext cx="385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166" name="Entrada de lápiz 2165"/>
              <p14:cNvContentPartPr/>
              <p14:nvPr/>
            </p14:nvContentPartPr>
            <p14:xfrm>
              <a:off x="2670085" y="4112605"/>
              <a:ext cx="60480" cy="23400"/>
            </p14:xfrm>
          </p:contentPart>
        </mc:Choice>
        <mc:Fallback xmlns="">
          <p:pic>
            <p:nvPicPr>
              <p:cNvPr id="2166" name="Entrada de lápiz 2165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57485" y="4100005"/>
                <a:ext cx="85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165" name="Entrada de lápiz 2164"/>
              <p14:cNvContentPartPr/>
              <p14:nvPr/>
            </p14:nvContentPartPr>
            <p14:xfrm>
              <a:off x="2444365" y="3914245"/>
              <a:ext cx="232920" cy="215280"/>
            </p14:xfrm>
          </p:contentPart>
        </mc:Choice>
        <mc:Fallback xmlns="">
          <p:pic>
            <p:nvPicPr>
              <p:cNvPr id="2165" name="Entrada de lápiz 2164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31765" y="3901645"/>
                <a:ext cx="2581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164" name="Entrada de lápiz 2163"/>
              <p14:cNvContentPartPr/>
              <p14:nvPr/>
            </p14:nvContentPartPr>
            <p14:xfrm>
              <a:off x="2827045" y="4119445"/>
              <a:ext cx="12960" cy="7560"/>
            </p14:xfrm>
          </p:contentPart>
        </mc:Choice>
        <mc:Fallback xmlns="">
          <p:pic>
            <p:nvPicPr>
              <p:cNvPr id="2164" name="Entrada de lápiz 2163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814445" y="4106845"/>
                <a:ext cx="381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47" name="Entrada de lápiz 2146"/>
              <p14:cNvContentPartPr/>
              <p14:nvPr/>
            </p14:nvContentPartPr>
            <p14:xfrm>
              <a:off x="2681965" y="4118725"/>
              <a:ext cx="102600" cy="30240"/>
            </p14:xfrm>
          </p:contentPart>
        </mc:Choice>
        <mc:Fallback xmlns="">
          <p:pic>
            <p:nvPicPr>
              <p:cNvPr id="2147" name="Entrada de lápiz 2146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669365" y="4106125"/>
                <a:ext cx="127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63" name="Entrada de lápiz 2162"/>
              <p14:cNvContentPartPr/>
              <p14:nvPr/>
            </p14:nvContentPartPr>
            <p14:xfrm>
              <a:off x="2820565" y="4119445"/>
              <a:ext cx="25920" cy="7560"/>
            </p14:xfrm>
          </p:contentPart>
        </mc:Choice>
        <mc:Fallback xmlns="">
          <p:pic>
            <p:nvPicPr>
              <p:cNvPr id="2163" name="Entrada de lápiz 2162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07965" y="4106845"/>
                <a:ext cx="51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162" name="Entrada de lápiz 2161"/>
              <p14:cNvContentPartPr/>
              <p14:nvPr/>
            </p14:nvContentPartPr>
            <p14:xfrm>
              <a:off x="2740285" y="4119445"/>
              <a:ext cx="9000" cy="5040"/>
            </p14:xfrm>
          </p:contentPart>
        </mc:Choice>
        <mc:Fallback xmlns="">
          <p:pic>
            <p:nvPicPr>
              <p:cNvPr id="2162" name="Entrada de lápiz 2161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727685" y="4106845"/>
                <a:ext cx="342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161" name="Entrada de lápiz 2160"/>
              <p14:cNvContentPartPr/>
              <p14:nvPr/>
            </p14:nvContentPartPr>
            <p14:xfrm>
              <a:off x="2440765" y="3877885"/>
              <a:ext cx="56160" cy="144720"/>
            </p14:xfrm>
          </p:contentPart>
        </mc:Choice>
        <mc:Fallback xmlns="">
          <p:pic>
            <p:nvPicPr>
              <p:cNvPr id="2161" name="Entrada de lápiz 2160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28165" y="3865285"/>
                <a:ext cx="81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160" name="Entrada de lápiz 2159"/>
              <p14:cNvContentPartPr/>
              <p14:nvPr/>
            </p14:nvContentPartPr>
            <p14:xfrm>
              <a:off x="2438245" y="3900565"/>
              <a:ext cx="58680" cy="97920"/>
            </p14:xfrm>
          </p:contentPart>
        </mc:Choice>
        <mc:Fallback xmlns="">
          <p:pic>
            <p:nvPicPr>
              <p:cNvPr id="2160" name="Entrada de lápiz 2159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25645" y="3887965"/>
                <a:ext cx="838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152" name="Entrada de lápiz 2151"/>
              <p14:cNvContentPartPr/>
              <p14:nvPr/>
            </p14:nvContentPartPr>
            <p14:xfrm>
              <a:off x="2985445" y="4256605"/>
              <a:ext cx="77400" cy="65160"/>
            </p14:xfrm>
          </p:contentPart>
        </mc:Choice>
        <mc:Fallback xmlns="">
          <p:pic>
            <p:nvPicPr>
              <p:cNvPr id="2152" name="Entrada de lápiz 2151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972845" y="4244005"/>
                <a:ext cx="1026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077" name="Entrada de lápiz 2076"/>
              <p14:cNvContentPartPr/>
              <p14:nvPr/>
            </p14:nvContentPartPr>
            <p14:xfrm>
              <a:off x="2717245" y="4165525"/>
              <a:ext cx="7200" cy="1440"/>
            </p14:xfrm>
          </p:contentPart>
        </mc:Choice>
        <mc:Fallback xmlns="">
          <p:pic>
            <p:nvPicPr>
              <p:cNvPr id="2077" name="Entrada de lápiz 2076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04645" y="4152925"/>
                <a:ext cx="324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151" name="Entrada de lápiz 2150"/>
              <p14:cNvContentPartPr/>
              <p14:nvPr/>
            </p14:nvContentPartPr>
            <p14:xfrm>
              <a:off x="3078325" y="4252285"/>
              <a:ext cx="120600" cy="115560"/>
            </p14:xfrm>
          </p:contentPart>
        </mc:Choice>
        <mc:Fallback xmlns="">
          <p:pic>
            <p:nvPicPr>
              <p:cNvPr id="2151" name="Entrada de lápiz 2150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065725" y="4239685"/>
                <a:ext cx="1458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79" name="Entrada de lápiz 2078"/>
              <p14:cNvContentPartPr/>
              <p14:nvPr/>
            </p14:nvContentPartPr>
            <p14:xfrm>
              <a:off x="3096325" y="4250845"/>
              <a:ext cx="106920" cy="146880"/>
            </p14:xfrm>
          </p:contentPart>
        </mc:Choice>
        <mc:Fallback xmlns="">
          <p:pic>
            <p:nvPicPr>
              <p:cNvPr id="2079" name="Entrada de lápiz 2078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083725" y="4238245"/>
                <a:ext cx="1321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80" name="Entrada de lápiz 2079"/>
              <p14:cNvContentPartPr/>
              <p14:nvPr/>
            </p14:nvContentPartPr>
            <p14:xfrm>
              <a:off x="3284245" y="4365325"/>
              <a:ext cx="101160" cy="76320"/>
            </p14:xfrm>
          </p:contentPart>
        </mc:Choice>
        <mc:Fallback xmlns="">
          <p:pic>
            <p:nvPicPr>
              <p:cNvPr id="2080" name="Entrada de lápiz 2079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71645" y="4352725"/>
                <a:ext cx="1263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260" name="Entrada de lápiz 2259"/>
              <p14:cNvContentPartPr/>
              <p14:nvPr/>
            </p14:nvContentPartPr>
            <p14:xfrm>
              <a:off x="3411325" y="4312045"/>
              <a:ext cx="192240" cy="87840"/>
            </p14:xfrm>
          </p:contentPart>
        </mc:Choice>
        <mc:Fallback xmlns="">
          <p:pic>
            <p:nvPicPr>
              <p:cNvPr id="2260" name="Entrada de lápiz 2259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398725" y="4299445"/>
                <a:ext cx="217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266" name="Entrada de lápiz 2265"/>
              <p14:cNvContentPartPr/>
              <p14:nvPr/>
            </p14:nvContentPartPr>
            <p14:xfrm>
              <a:off x="3391885" y="4303045"/>
              <a:ext cx="180720" cy="122760"/>
            </p14:xfrm>
          </p:contentPart>
        </mc:Choice>
        <mc:Fallback xmlns="">
          <p:pic>
            <p:nvPicPr>
              <p:cNvPr id="2266" name="Entrada de lápiz 2265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379285" y="4290445"/>
                <a:ext cx="205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265" name="Entrada de lápiz 2264"/>
              <p14:cNvContentPartPr/>
              <p14:nvPr/>
            </p14:nvContentPartPr>
            <p14:xfrm>
              <a:off x="3401965" y="4221685"/>
              <a:ext cx="179280" cy="144720"/>
            </p14:xfrm>
          </p:contentPart>
        </mc:Choice>
        <mc:Fallback xmlns="">
          <p:pic>
            <p:nvPicPr>
              <p:cNvPr id="2265" name="Entrada de lápiz 2264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89365" y="4209085"/>
                <a:ext cx="2044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264" name="Entrada de lápiz 2263"/>
              <p14:cNvContentPartPr/>
              <p14:nvPr/>
            </p14:nvContentPartPr>
            <p14:xfrm>
              <a:off x="3395845" y="4200805"/>
              <a:ext cx="188640" cy="176400"/>
            </p14:xfrm>
          </p:contentPart>
        </mc:Choice>
        <mc:Fallback xmlns="">
          <p:pic>
            <p:nvPicPr>
              <p:cNvPr id="2264" name="Entrada de lápiz 2263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383245" y="4188205"/>
                <a:ext cx="2138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263" name="Entrada de lápiz 2262"/>
              <p14:cNvContentPartPr/>
              <p14:nvPr/>
            </p14:nvContentPartPr>
            <p14:xfrm>
              <a:off x="3568285" y="4175965"/>
              <a:ext cx="90720" cy="124560"/>
            </p14:xfrm>
          </p:contentPart>
        </mc:Choice>
        <mc:Fallback xmlns="">
          <p:pic>
            <p:nvPicPr>
              <p:cNvPr id="2263" name="Entrada de lápiz 2262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555685" y="4163365"/>
                <a:ext cx="115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256" name="Entrada de lápiz 2255"/>
              <p14:cNvContentPartPr/>
              <p14:nvPr/>
            </p14:nvContentPartPr>
            <p14:xfrm>
              <a:off x="3626245" y="4360645"/>
              <a:ext cx="73440" cy="720"/>
            </p14:xfrm>
          </p:contentPart>
        </mc:Choice>
        <mc:Fallback xmlns="">
          <p:pic>
            <p:nvPicPr>
              <p:cNvPr id="2256" name="Entrada de lápiz 2255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613645" y="4348045"/>
                <a:ext cx="986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255" name="Entrada de lápiz 2254"/>
              <p14:cNvContentPartPr/>
              <p14:nvPr/>
            </p14:nvContentPartPr>
            <p14:xfrm>
              <a:off x="3593125" y="4134205"/>
              <a:ext cx="44640" cy="227160"/>
            </p14:xfrm>
          </p:contentPart>
        </mc:Choice>
        <mc:Fallback xmlns="">
          <p:pic>
            <p:nvPicPr>
              <p:cNvPr id="2255" name="Entrada de lápiz 2254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580525" y="4121605"/>
                <a:ext cx="69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246" name="Entrada de lápiz 2245"/>
              <p14:cNvContentPartPr/>
              <p14:nvPr/>
            </p14:nvContentPartPr>
            <p14:xfrm>
              <a:off x="3684565" y="3806245"/>
              <a:ext cx="247320" cy="226800"/>
            </p14:xfrm>
          </p:contentPart>
        </mc:Choice>
        <mc:Fallback xmlns="">
          <p:pic>
            <p:nvPicPr>
              <p:cNvPr id="2246" name="Entrada de lápiz 2245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671965" y="3793645"/>
                <a:ext cx="2725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248" name="Entrada de lápiz 2247"/>
              <p14:cNvContentPartPr/>
              <p14:nvPr/>
            </p14:nvContentPartPr>
            <p14:xfrm>
              <a:off x="3616885" y="3771685"/>
              <a:ext cx="854280" cy="542160"/>
            </p14:xfrm>
          </p:contentPart>
        </mc:Choice>
        <mc:Fallback xmlns="">
          <p:pic>
            <p:nvPicPr>
              <p:cNvPr id="2248" name="Entrada de lápiz 2247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604285" y="3759085"/>
                <a:ext cx="87948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090" name="Entrada de lápiz 2089"/>
              <p14:cNvContentPartPr/>
              <p14:nvPr/>
            </p14:nvContentPartPr>
            <p14:xfrm>
              <a:off x="4773925" y="3973645"/>
              <a:ext cx="759600" cy="522720"/>
            </p14:xfrm>
          </p:contentPart>
        </mc:Choice>
        <mc:Fallback xmlns="">
          <p:pic>
            <p:nvPicPr>
              <p:cNvPr id="2090" name="Entrada de lápiz 2089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61325" y="3961045"/>
                <a:ext cx="78480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91" name="Entrada de lápiz 2090"/>
              <p14:cNvContentPartPr/>
              <p14:nvPr/>
            </p14:nvContentPartPr>
            <p14:xfrm>
              <a:off x="4628485" y="3975805"/>
              <a:ext cx="343440" cy="94680"/>
            </p14:xfrm>
          </p:contentPart>
        </mc:Choice>
        <mc:Fallback xmlns="">
          <p:pic>
            <p:nvPicPr>
              <p:cNvPr id="2091" name="Entrada de lápiz 2090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615885" y="3963205"/>
                <a:ext cx="3686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092" name="Entrada de lápiz 2091"/>
              <p14:cNvContentPartPr/>
              <p14:nvPr/>
            </p14:nvContentPartPr>
            <p14:xfrm>
              <a:off x="4811725" y="4006765"/>
              <a:ext cx="121320" cy="116640"/>
            </p14:xfrm>
          </p:contentPart>
        </mc:Choice>
        <mc:Fallback xmlns="">
          <p:pic>
            <p:nvPicPr>
              <p:cNvPr id="2092" name="Entrada de lápiz 2091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799125" y="3994165"/>
                <a:ext cx="1465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093" name="Entrada de lápiz 2092"/>
              <p14:cNvContentPartPr/>
              <p14:nvPr/>
            </p14:nvContentPartPr>
            <p14:xfrm>
              <a:off x="4764565" y="3985165"/>
              <a:ext cx="177840" cy="107280"/>
            </p14:xfrm>
          </p:contentPart>
        </mc:Choice>
        <mc:Fallback xmlns="">
          <p:pic>
            <p:nvPicPr>
              <p:cNvPr id="2093" name="Entrada de lápiz 2092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751965" y="3972565"/>
                <a:ext cx="2030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094" name="Entrada de lápiz 2093"/>
              <p14:cNvContentPartPr/>
              <p14:nvPr/>
            </p14:nvContentPartPr>
            <p14:xfrm>
              <a:off x="3698245" y="4310965"/>
              <a:ext cx="360" cy="6840"/>
            </p14:xfrm>
          </p:contentPart>
        </mc:Choice>
        <mc:Fallback xmlns="">
          <p:pic>
            <p:nvPicPr>
              <p:cNvPr id="2094" name="Entrada de lápiz 2093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685645" y="4298365"/>
                <a:ext cx="255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254" name="Entrada de lápiz 2253"/>
              <p14:cNvContentPartPr/>
              <p14:nvPr/>
            </p14:nvContentPartPr>
            <p14:xfrm>
              <a:off x="3471445" y="4499605"/>
              <a:ext cx="161280" cy="129960"/>
            </p14:xfrm>
          </p:contentPart>
        </mc:Choice>
        <mc:Fallback xmlns="">
          <p:pic>
            <p:nvPicPr>
              <p:cNvPr id="2254" name="Entrada de lápiz 2253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458845" y="4487005"/>
                <a:ext cx="1864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135" name="Entrada de lápiz 2134"/>
              <p14:cNvContentPartPr/>
              <p14:nvPr/>
            </p14:nvContentPartPr>
            <p14:xfrm>
              <a:off x="2902285" y="4363885"/>
              <a:ext cx="642600" cy="312120"/>
            </p14:xfrm>
          </p:contentPart>
        </mc:Choice>
        <mc:Fallback xmlns="">
          <p:pic>
            <p:nvPicPr>
              <p:cNvPr id="2135" name="Entrada de lápiz 2134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89685" y="4351285"/>
                <a:ext cx="6678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134" name="Entrada de lápiz 2133"/>
              <p14:cNvContentPartPr/>
              <p14:nvPr/>
            </p14:nvContentPartPr>
            <p14:xfrm>
              <a:off x="2874565" y="4340125"/>
              <a:ext cx="564120" cy="317160"/>
            </p14:xfrm>
          </p:contentPart>
        </mc:Choice>
        <mc:Fallback xmlns="">
          <p:pic>
            <p:nvPicPr>
              <p:cNvPr id="2134" name="Entrada de lápiz 2133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861965" y="4327525"/>
                <a:ext cx="58932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098" name="Entrada de lápiz 2097"/>
              <p14:cNvContentPartPr/>
              <p14:nvPr/>
            </p14:nvContentPartPr>
            <p14:xfrm>
              <a:off x="3397645" y="4587445"/>
              <a:ext cx="225360" cy="85680"/>
            </p14:xfrm>
          </p:contentPart>
        </mc:Choice>
        <mc:Fallback xmlns="">
          <p:pic>
            <p:nvPicPr>
              <p:cNvPr id="2098" name="Entrada de lápiz 2097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385045" y="4574845"/>
                <a:ext cx="2505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099" name="Entrada de lápiz 2098"/>
              <p14:cNvContentPartPr/>
              <p14:nvPr/>
            </p14:nvContentPartPr>
            <p14:xfrm>
              <a:off x="3333349" y="4546585"/>
              <a:ext cx="284760" cy="92160"/>
            </p14:xfrm>
          </p:contentPart>
        </mc:Choice>
        <mc:Fallback xmlns="">
          <p:pic>
            <p:nvPicPr>
              <p:cNvPr id="2099" name="Entrada de lápiz 2098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320749" y="4533985"/>
                <a:ext cx="3099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100" name="Entrada de lápiz 2099"/>
              <p14:cNvContentPartPr/>
              <p14:nvPr/>
            </p14:nvContentPartPr>
            <p14:xfrm>
              <a:off x="3287845" y="4621645"/>
              <a:ext cx="314640" cy="76320"/>
            </p14:xfrm>
          </p:contentPart>
        </mc:Choice>
        <mc:Fallback xmlns="">
          <p:pic>
            <p:nvPicPr>
              <p:cNvPr id="2100" name="Entrada de lápiz 2099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275245" y="4609045"/>
                <a:ext cx="3398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101" name="Entrada de lápiz 2100"/>
              <p14:cNvContentPartPr/>
              <p14:nvPr/>
            </p14:nvContentPartPr>
            <p14:xfrm>
              <a:off x="3378565" y="4639285"/>
              <a:ext cx="251280" cy="38880"/>
            </p14:xfrm>
          </p:contentPart>
        </mc:Choice>
        <mc:Fallback xmlns="">
          <p:pic>
            <p:nvPicPr>
              <p:cNvPr id="2101" name="Entrada de lápiz 2100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365965" y="4626685"/>
                <a:ext cx="276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253" name="Entrada de lápiz 2252"/>
              <p14:cNvContentPartPr/>
              <p14:nvPr/>
            </p14:nvContentPartPr>
            <p14:xfrm>
              <a:off x="3401245" y="4452805"/>
              <a:ext cx="203760" cy="96840"/>
            </p14:xfrm>
          </p:contentPart>
        </mc:Choice>
        <mc:Fallback xmlns="">
          <p:pic>
            <p:nvPicPr>
              <p:cNvPr id="2253" name="Entrada de lápiz 2252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388645" y="4440205"/>
                <a:ext cx="2289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105" name="Entrada de lápiz 2104"/>
              <p14:cNvContentPartPr/>
              <p14:nvPr/>
            </p14:nvContentPartPr>
            <p14:xfrm>
              <a:off x="4413614" y="4853902"/>
              <a:ext cx="93960" cy="108360"/>
            </p14:xfrm>
          </p:contentPart>
        </mc:Choice>
        <mc:Fallback xmlns="">
          <p:pic>
            <p:nvPicPr>
              <p:cNvPr id="2105" name="Entrada de lápiz 2104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01014" y="4841302"/>
                <a:ext cx="119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106" name="Entrada de lápiz 2105"/>
              <p14:cNvContentPartPr/>
              <p14:nvPr/>
            </p14:nvContentPartPr>
            <p14:xfrm>
              <a:off x="4373294" y="4845982"/>
              <a:ext cx="134280" cy="142920"/>
            </p14:xfrm>
          </p:contentPart>
        </mc:Choice>
        <mc:Fallback xmlns="">
          <p:pic>
            <p:nvPicPr>
              <p:cNvPr id="2106" name="Entrada de lápiz 2105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360694" y="4833382"/>
                <a:ext cx="159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172" name="Entrada de lápiz 2171"/>
              <p14:cNvContentPartPr/>
              <p14:nvPr/>
            </p14:nvContentPartPr>
            <p14:xfrm>
              <a:off x="4244774" y="4724662"/>
              <a:ext cx="596160" cy="326160"/>
            </p14:xfrm>
          </p:contentPart>
        </mc:Choice>
        <mc:Fallback xmlns="">
          <p:pic>
            <p:nvPicPr>
              <p:cNvPr id="2172" name="Entrada de lápiz 2171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232174" y="4712062"/>
                <a:ext cx="62136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171" name="Entrada de lápiz 2170"/>
              <p14:cNvContentPartPr/>
              <p14:nvPr/>
            </p14:nvContentPartPr>
            <p14:xfrm>
              <a:off x="4337654" y="4733662"/>
              <a:ext cx="828000" cy="321480"/>
            </p14:xfrm>
          </p:contentPart>
        </mc:Choice>
        <mc:Fallback xmlns="">
          <p:pic>
            <p:nvPicPr>
              <p:cNvPr id="2171" name="Entrada de lápiz 2170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325054" y="4721062"/>
                <a:ext cx="8532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109" name="Entrada de lápiz 2108"/>
              <p14:cNvContentPartPr/>
              <p14:nvPr/>
            </p14:nvContentPartPr>
            <p14:xfrm>
              <a:off x="3445934" y="4325782"/>
              <a:ext cx="455040" cy="343440"/>
            </p14:xfrm>
          </p:contentPart>
        </mc:Choice>
        <mc:Fallback xmlns="">
          <p:pic>
            <p:nvPicPr>
              <p:cNvPr id="2109" name="Entrada de lápiz 2108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433334" y="4313182"/>
                <a:ext cx="4802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110" name="Entrada de lápiz 2109"/>
              <p14:cNvContentPartPr/>
              <p14:nvPr/>
            </p14:nvContentPartPr>
            <p14:xfrm>
              <a:off x="3222374" y="4699822"/>
              <a:ext cx="139680" cy="61560"/>
            </p14:xfrm>
          </p:contentPart>
        </mc:Choice>
        <mc:Fallback xmlns="">
          <p:pic>
            <p:nvPicPr>
              <p:cNvPr id="2110" name="Entrada de lápiz 2109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209774" y="4687222"/>
                <a:ext cx="1648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111" name="Entrada de lápiz 2110"/>
              <p14:cNvContentPartPr/>
              <p14:nvPr/>
            </p14:nvContentPartPr>
            <p14:xfrm>
              <a:off x="3186734" y="4697662"/>
              <a:ext cx="227880" cy="127800"/>
            </p14:xfrm>
          </p:contentPart>
        </mc:Choice>
        <mc:Fallback xmlns="">
          <p:pic>
            <p:nvPicPr>
              <p:cNvPr id="2111" name="Entrada de lápiz 2110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174134" y="4685062"/>
                <a:ext cx="2530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262" name="Entrada de lápiz 2261"/>
              <p14:cNvContentPartPr/>
              <p14:nvPr/>
            </p14:nvContentPartPr>
            <p14:xfrm>
              <a:off x="3394094" y="4104382"/>
              <a:ext cx="338400" cy="419760"/>
            </p14:xfrm>
          </p:contentPart>
        </mc:Choice>
        <mc:Fallback xmlns="">
          <p:pic>
            <p:nvPicPr>
              <p:cNvPr id="2262" name="Entrada de lápiz 2261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381494" y="4091782"/>
                <a:ext cx="3636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133" name="Entrada de lápiz 2132"/>
              <p14:cNvContentPartPr/>
              <p14:nvPr/>
            </p14:nvContentPartPr>
            <p14:xfrm>
              <a:off x="2898374" y="4323262"/>
              <a:ext cx="270360" cy="144720"/>
            </p14:xfrm>
          </p:contentPart>
        </mc:Choice>
        <mc:Fallback xmlns="">
          <p:pic>
            <p:nvPicPr>
              <p:cNvPr id="2133" name="Entrada de lápiz 2132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885774" y="4310662"/>
                <a:ext cx="295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114" name="Entrada de lápiz 2113"/>
              <p14:cNvContentPartPr/>
              <p14:nvPr/>
            </p14:nvContentPartPr>
            <p14:xfrm>
              <a:off x="4862534" y="4180702"/>
              <a:ext cx="212760" cy="276840"/>
            </p14:xfrm>
          </p:contentPart>
        </mc:Choice>
        <mc:Fallback xmlns="">
          <p:pic>
            <p:nvPicPr>
              <p:cNvPr id="2114" name="Entrada de lápiz 2113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849934" y="4168102"/>
                <a:ext cx="2379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115" name="Entrada de lápiz 2114"/>
              <p14:cNvContentPartPr/>
              <p14:nvPr/>
            </p14:nvContentPartPr>
            <p14:xfrm>
              <a:off x="4273574" y="4789102"/>
              <a:ext cx="183240" cy="260280"/>
            </p14:xfrm>
          </p:contentPart>
        </mc:Choice>
        <mc:Fallback xmlns="">
          <p:pic>
            <p:nvPicPr>
              <p:cNvPr id="2115" name="Entrada de lápiz 2114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260974" y="4776502"/>
                <a:ext cx="2084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158" name="Entrada de lápiz 2157"/>
              <p14:cNvContentPartPr/>
              <p14:nvPr/>
            </p14:nvContentPartPr>
            <p14:xfrm>
              <a:off x="4669574" y="4923382"/>
              <a:ext cx="514080" cy="152280"/>
            </p14:xfrm>
          </p:contentPart>
        </mc:Choice>
        <mc:Fallback xmlns="">
          <p:pic>
            <p:nvPicPr>
              <p:cNvPr id="2158" name="Entrada de lápiz 2157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656974" y="4910782"/>
                <a:ext cx="539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261" name="Entrada de lápiz 2260"/>
              <p14:cNvContentPartPr/>
              <p14:nvPr/>
            </p14:nvContentPartPr>
            <p14:xfrm>
              <a:off x="3343694" y="4050742"/>
              <a:ext cx="514800" cy="631800"/>
            </p14:xfrm>
          </p:contentPart>
        </mc:Choice>
        <mc:Fallback xmlns="">
          <p:pic>
            <p:nvPicPr>
              <p:cNvPr id="2261" name="Entrada de lápiz 2260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331094" y="4038142"/>
                <a:ext cx="54000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118" name="Entrada de lápiz 2117"/>
              <p14:cNvContentPartPr/>
              <p14:nvPr/>
            </p14:nvContentPartPr>
            <p14:xfrm>
              <a:off x="3174494" y="4745902"/>
              <a:ext cx="106920" cy="32760"/>
            </p14:xfrm>
          </p:contentPart>
        </mc:Choice>
        <mc:Fallback xmlns="">
          <p:pic>
            <p:nvPicPr>
              <p:cNvPr id="2118" name="Entrada de lápiz 2117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161894" y="4733302"/>
                <a:ext cx="1321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119" name="Entrada de lápiz 2118"/>
              <p14:cNvContentPartPr/>
              <p14:nvPr/>
            </p14:nvContentPartPr>
            <p14:xfrm>
              <a:off x="3165854" y="4631782"/>
              <a:ext cx="148320" cy="134280"/>
            </p14:xfrm>
          </p:contentPart>
        </mc:Choice>
        <mc:Fallback xmlns="">
          <p:pic>
            <p:nvPicPr>
              <p:cNvPr id="2119" name="Entrada de lápiz 2118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153254" y="4619182"/>
                <a:ext cx="1735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120" name="Entrada de lápiz 2119"/>
              <p14:cNvContentPartPr/>
              <p14:nvPr/>
            </p14:nvContentPartPr>
            <p14:xfrm>
              <a:off x="3122654" y="4743022"/>
              <a:ext cx="96840" cy="40320"/>
            </p14:xfrm>
          </p:contentPart>
        </mc:Choice>
        <mc:Fallback xmlns="">
          <p:pic>
            <p:nvPicPr>
              <p:cNvPr id="2120" name="Entrada de lápiz 2119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110054" y="4730422"/>
                <a:ext cx="122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121" name="Entrada de lápiz 2120"/>
              <p14:cNvContentPartPr/>
              <p14:nvPr/>
            </p14:nvContentPartPr>
            <p14:xfrm>
              <a:off x="3198254" y="4765342"/>
              <a:ext cx="122760" cy="38880"/>
            </p14:xfrm>
          </p:contentPart>
        </mc:Choice>
        <mc:Fallback xmlns="">
          <p:pic>
            <p:nvPicPr>
              <p:cNvPr id="2121" name="Entrada de lápiz 2120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185654" y="4752742"/>
                <a:ext cx="147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174" name="Entrada de lápiz 2173"/>
              <p14:cNvContentPartPr/>
              <p14:nvPr/>
            </p14:nvContentPartPr>
            <p14:xfrm>
              <a:off x="2992123" y="4204692"/>
              <a:ext cx="24840" cy="27360"/>
            </p14:xfrm>
          </p:contentPart>
        </mc:Choice>
        <mc:Fallback xmlns="">
          <p:pic>
            <p:nvPicPr>
              <p:cNvPr id="2174" name="Entrada de lápiz 2173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974123" y="4186692"/>
                <a:ext cx="608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175" name="Entrada de lápiz 2174"/>
              <p14:cNvContentPartPr/>
              <p14:nvPr/>
            </p14:nvContentPartPr>
            <p14:xfrm>
              <a:off x="2915443" y="4202172"/>
              <a:ext cx="116280" cy="15480"/>
            </p14:xfrm>
          </p:contentPart>
        </mc:Choice>
        <mc:Fallback xmlns="">
          <p:pic>
            <p:nvPicPr>
              <p:cNvPr id="2175" name="Entrada de lápiz 2174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897443" y="4184172"/>
                <a:ext cx="152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176" name="Entrada de lápiz 2175"/>
              <p14:cNvContentPartPr/>
              <p14:nvPr/>
            </p14:nvContentPartPr>
            <p14:xfrm>
              <a:off x="2951803" y="4193172"/>
              <a:ext cx="26640" cy="64800"/>
            </p14:xfrm>
          </p:contentPart>
        </mc:Choice>
        <mc:Fallback xmlns="">
          <p:pic>
            <p:nvPicPr>
              <p:cNvPr id="2176" name="Entrada de lápiz 2175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933803" y="4175172"/>
                <a:ext cx="626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177" name="Entrada de lápiz 2176"/>
              <p14:cNvContentPartPr/>
              <p14:nvPr/>
            </p14:nvContentPartPr>
            <p14:xfrm>
              <a:off x="2911123" y="4165812"/>
              <a:ext cx="43560" cy="30600"/>
            </p14:xfrm>
          </p:contentPart>
        </mc:Choice>
        <mc:Fallback xmlns="">
          <p:pic>
            <p:nvPicPr>
              <p:cNvPr id="2177" name="Entrada de lápiz 2176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893123" y="4147812"/>
                <a:ext cx="795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178" name="Entrada de lápiz 2177"/>
              <p14:cNvContentPartPr/>
              <p14:nvPr/>
            </p14:nvContentPartPr>
            <p14:xfrm>
              <a:off x="2946403" y="4172652"/>
              <a:ext cx="21960" cy="11880"/>
            </p14:xfrm>
          </p:contentPart>
        </mc:Choice>
        <mc:Fallback xmlns="">
          <p:pic>
            <p:nvPicPr>
              <p:cNvPr id="2178" name="Entrada de lápiz 2177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928403" y="4154652"/>
                <a:ext cx="57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179" name="Entrada de lápiz 2178"/>
              <p14:cNvContentPartPr/>
              <p14:nvPr/>
            </p14:nvContentPartPr>
            <p14:xfrm>
              <a:off x="3092203" y="4238892"/>
              <a:ext cx="72720" cy="52560"/>
            </p14:xfrm>
          </p:contentPart>
        </mc:Choice>
        <mc:Fallback xmlns="">
          <p:pic>
            <p:nvPicPr>
              <p:cNvPr id="2179" name="Entrada de lápiz 2178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074203" y="4220892"/>
                <a:ext cx="1087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180" name="Entrada de lápiz 2179"/>
              <p14:cNvContentPartPr/>
              <p14:nvPr/>
            </p14:nvContentPartPr>
            <p14:xfrm>
              <a:off x="3063043" y="4294692"/>
              <a:ext cx="46440" cy="43560"/>
            </p14:xfrm>
          </p:contentPart>
        </mc:Choice>
        <mc:Fallback xmlns="">
          <p:pic>
            <p:nvPicPr>
              <p:cNvPr id="2180" name="Entrada de lápiz 2179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045043" y="4276692"/>
                <a:ext cx="824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181" name="Entrada de lápiz 2180"/>
              <p14:cNvContentPartPr/>
              <p14:nvPr/>
            </p14:nvContentPartPr>
            <p14:xfrm>
              <a:off x="3072043" y="4289292"/>
              <a:ext cx="42120" cy="45360"/>
            </p14:xfrm>
          </p:contentPart>
        </mc:Choice>
        <mc:Fallback xmlns="">
          <p:pic>
            <p:nvPicPr>
              <p:cNvPr id="2181" name="Entrada de lápiz 2180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054043" y="4271292"/>
                <a:ext cx="781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182" name="Entrada de lápiz 2181"/>
              <p14:cNvContentPartPr/>
              <p14:nvPr/>
            </p14:nvContentPartPr>
            <p14:xfrm>
              <a:off x="3063763" y="4359132"/>
              <a:ext cx="12600" cy="6480"/>
            </p14:xfrm>
          </p:contentPart>
        </mc:Choice>
        <mc:Fallback xmlns="">
          <p:pic>
            <p:nvPicPr>
              <p:cNvPr id="2182" name="Entrada de lápiz 2181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045763" y="4341132"/>
                <a:ext cx="486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183" name="Entrada de lápiz 2182"/>
              <p14:cNvContentPartPr/>
              <p14:nvPr/>
            </p14:nvContentPartPr>
            <p14:xfrm>
              <a:off x="2873323" y="4376772"/>
              <a:ext cx="6480" cy="47520"/>
            </p14:xfrm>
          </p:contentPart>
        </mc:Choice>
        <mc:Fallback xmlns="">
          <p:pic>
            <p:nvPicPr>
              <p:cNvPr id="2183" name="Entrada de lápiz 2182"/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855323" y="4358772"/>
                <a:ext cx="42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184" name="Entrada de lápiz 2183"/>
              <p14:cNvContentPartPr/>
              <p14:nvPr/>
            </p14:nvContentPartPr>
            <p14:xfrm>
              <a:off x="2874763" y="4390452"/>
              <a:ext cx="11160" cy="79200"/>
            </p14:xfrm>
          </p:contentPart>
        </mc:Choice>
        <mc:Fallback xmlns="">
          <p:pic>
            <p:nvPicPr>
              <p:cNvPr id="2184" name="Entrada de lápiz 2183"/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856763" y="4372452"/>
                <a:ext cx="471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85" name="Entrada de lápiz 2184"/>
              <p14:cNvContentPartPr/>
              <p14:nvPr/>
            </p14:nvContentPartPr>
            <p14:xfrm>
              <a:off x="2859643" y="4454892"/>
              <a:ext cx="18000" cy="11880"/>
            </p14:xfrm>
          </p:contentPart>
        </mc:Choice>
        <mc:Fallback xmlns="">
          <p:pic>
            <p:nvPicPr>
              <p:cNvPr id="2185" name="Entrada de lápiz 2184"/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841643" y="4436892"/>
                <a:ext cx="54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86" name="Entrada de lápiz 2185"/>
              <p14:cNvContentPartPr/>
              <p14:nvPr/>
            </p14:nvContentPartPr>
            <p14:xfrm>
              <a:off x="3092923" y="4528692"/>
              <a:ext cx="116640" cy="11520"/>
            </p14:xfrm>
          </p:contentPart>
        </mc:Choice>
        <mc:Fallback xmlns="">
          <p:pic>
            <p:nvPicPr>
              <p:cNvPr id="2186" name="Entrada de lápiz 2185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074923" y="4510692"/>
                <a:ext cx="1526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87" name="Entrada de lápiz 2186"/>
              <p14:cNvContentPartPr/>
              <p14:nvPr/>
            </p14:nvContentPartPr>
            <p14:xfrm>
              <a:off x="3177883" y="4594572"/>
              <a:ext cx="51840" cy="20160"/>
            </p14:xfrm>
          </p:contentPart>
        </mc:Choice>
        <mc:Fallback xmlns="">
          <p:pic>
            <p:nvPicPr>
              <p:cNvPr id="2187" name="Entrada de lápiz 2186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159883" y="4576572"/>
                <a:ext cx="87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88" name="Entrada de lápiz 2187"/>
              <p14:cNvContentPartPr/>
              <p14:nvPr/>
            </p14:nvContentPartPr>
            <p14:xfrm>
              <a:off x="3084643" y="4498812"/>
              <a:ext cx="116640" cy="34560"/>
            </p14:xfrm>
          </p:contentPart>
        </mc:Choice>
        <mc:Fallback xmlns="">
          <p:pic>
            <p:nvPicPr>
              <p:cNvPr id="2188" name="Entrada de lápiz 2187"/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066643" y="4480812"/>
                <a:ext cx="1526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89" name="Entrada de lápiz 2188"/>
              <p14:cNvContentPartPr/>
              <p14:nvPr/>
            </p14:nvContentPartPr>
            <p14:xfrm>
              <a:off x="3127483" y="4517172"/>
              <a:ext cx="86040" cy="18360"/>
            </p14:xfrm>
          </p:contentPart>
        </mc:Choice>
        <mc:Fallback xmlns="">
          <p:pic>
            <p:nvPicPr>
              <p:cNvPr id="2189" name="Entrada de lápiz 2188"/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109483" y="4499172"/>
                <a:ext cx="122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90" name="Entrada de lápiz 2189"/>
              <p14:cNvContentPartPr/>
              <p14:nvPr/>
            </p14:nvContentPartPr>
            <p14:xfrm>
              <a:off x="3052243" y="4426092"/>
              <a:ext cx="28800" cy="11880"/>
            </p14:xfrm>
          </p:contentPart>
        </mc:Choice>
        <mc:Fallback xmlns="">
          <p:pic>
            <p:nvPicPr>
              <p:cNvPr id="2190" name="Entrada de lápiz 2189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034243" y="4408092"/>
                <a:ext cx="648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91" name="Entrada de lápiz 2190"/>
              <p14:cNvContentPartPr/>
              <p14:nvPr/>
            </p14:nvContentPartPr>
            <p14:xfrm>
              <a:off x="3069163" y="4381452"/>
              <a:ext cx="360" cy="360"/>
            </p14:xfrm>
          </p:contentPart>
        </mc:Choice>
        <mc:Fallback xmlns="">
          <p:pic>
            <p:nvPicPr>
              <p:cNvPr id="2191" name="Entrada de lápiz 2190"/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051163" y="4363452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92" name="Entrada de lápiz 2191"/>
              <p14:cNvContentPartPr/>
              <p14:nvPr/>
            </p14:nvContentPartPr>
            <p14:xfrm>
              <a:off x="2775403" y="4147452"/>
              <a:ext cx="260280" cy="135000"/>
            </p14:xfrm>
          </p:contentPart>
        </mc:Choice>
        <mc:Fallback xmlns="">
          <p:pic>
            <p:nvPicPr>
              <p:cNvPr id="2192" name="Entrada de lápiz 2191"/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757403" y="4129452"/>
                <a:ext cx="2962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193" name="Entrada de lápiz 2192"/>
              <p14:cNvContentPartPr/>
              <p14:nvPr/>
            </p14:nvContentPartPr>
            <p14:xfrm>
              <a:off x="3998323" y="4471452"/>
              <a:ext cx="69120" cy="38520"/>
            </p14:xfrm>
          </p:contentPart>
        </mc:Choice>
        <mc:Fallback xmlns="">
          <p:pic>
            <p:nvPicPr>
              <p:cNvPr id="2193" name="Entrada de lápiz 2192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980323" y="4453452"/>
                <a:ext cx="1051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194" name="Entrada de lápiz 2193"/>
              <p14:cNvContentPartPr/>
              <p14:nvPr/>
            </p14:nvContentPartPr>
            <p14:xfrm>
              <a:off x="4024603" y="4529412"/>
              <a:ext cx="69840" cy="55440"/>
            </p14:xfrm>
          </p:contentPart>
        </mc:Choice>
        <mc:Fallback xmlns="">
          <p:pic>
            <p:nvPicPr>
              <p:cNvPr id="2194" name="Entrada de lápiz 2193"/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006603" y="4511412"/>
                <a:ext cx="1058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195" name="Entrada de lápiz 2194"/>
              <p14:cNvContentPartPr/>
              <p14:nvPr/>
            </p14:nvContentPartPr>
            <p14:xfrm>
              <a:off x="5480803" y="4531572"/>
              <a:ext cx="73800" cy="5040"/>
            </p14:xfrm>
          </p:contentPart>
        </mc:Choice>
        <mc:Fallback xmlns="">
          <p:pic>
            <p:nvPicPr>
              <p:cNvPr id="2195" name="Entrada de lápiz 2194"/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462803" y="4513572"/>
                <a:ext cx="1098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196" name="Entrada de lápiz 2195"/>
              <p14:cNvContentPartPr/>
              <p14:nvPr/>
            </p14:nvContentPartPr>
            <p14:xfrm>
              <a:off x="5547043" y="4593132"/>
              <a:ext cx="360" cy="360"/>
            </p14:xfrm>
          </p:contentPart>
        </mc:Choice>
        <mc:Fallback xmlns="">
          <p:pic>
            <p:nvPicPr>
              <p:cNvPr id="2196" name="Entrada de lápiz 2195"/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529043" y="4575132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197" name="Entrada de lápiz 2196"/>
              <p14:cNvContentPartPr/>
              <p14:nvPr/>
            </p14:nvContentPartPr>
            <p14:xfrm>
              <a:off x="5579443" y="4545252"/>
              <a:ext cx="9000" cy="23040"/>
            </p14:xfrm>
          </p:contentPart>
        </mc:Choice>
        <mc:Fallback xmlns="">
          <p:pic>
            <p:nvPicPr>
              <p:cNvPr id="2197" name="Entrada de lápiz 2196"/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561443" y="4527252"/>
                <a:ext cx="450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198" name="Entrada de lápiz 2197"/>
              <p14:cNvContentPartPr/>
              <p14:nvPr/>
            </p14:nvContentPartPr>
            <p14:xfrm>
              <a:off x="5530123" y="4583772"/>
              <a:ext cx="14400" cy="23400"/>
            </p14:xfrm>
          </p:contentPart>
        </mc:Choice>
        <mc:Fallback xmlns="">
          <p:pic>
            <p:nvPicPr>
              <p:cNvPr id="2198" name="Entrada de lápiz 2197"/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512123" y="4565772"/>
                <a:ext cx="504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199" name="Entrada de lápiz 2198"/>
              <p14:cNvContentPartPr/>
              <p14:nvPr/>
            </p14:nvContentPartPr>
            <p14:xfrm>
              <a:off x="5508523" y="4542012"/>
              <a:ext cx="69120" cy="90720"/>
            </p14:xfrm>
          </p:contentPart>
        </mc:Choice>
        <mc:Fallback xmlns="">
          <p:pic>
            <p:nvPicPr>
              <p:cNvPr id="2199" name="Entrada de lápiz 2198"/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490523" y="4524012"/>
                <a:ext cx="1051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200" name="Entrada de lápiz 2199"/>
              <p14:cNvContentPartPr/>
              <p14:nvPr/>
            </p14:nvContentPartPr>
            <p14:xfrm>
              <a:off x="5478643" y="4535532"/>
              <a:ext cx="2520" cy="47880"/>
            </p14:xfrm>
          </p:contentPart>
        </mc:Choice>
        <mc:Fallback xmlns="">
          <p:pic>
            <p:nvPicPr>
              <p:cNvPr id="2200" name="Entrada de lápiz 2199"/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460643" y="4517532"/>
                <a:ext cx="38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201" name="Entrada de lápiz 2200"/>
              <p14:cNvContentPartPr/>
              <p14:nvPr/>
            </p14:nvContentPartPr>
            <p14:xfrm>
              <a:off x="5567923" y="4535172"/>
              <a:ext cx="3600" cy="56520"/>
            </p14:xfrm>
          </p:contentPart>
        </mc:Choice>
        <mc:Fallback xmlns="">
          <p:pic>
            <p:nvPicPr>
              <p:cNvPr id="2201" name="Entrada de lápiz 2200"/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549923" y="4517172"/>
                <a:ext cx="396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202" name="Entrada de lápiz 2201"/>
              <p14:cNvContentPartPr/>
              <p14:nvPr/>
            </p14:nvContentPartPr>
            <p14:xfrm>
              <a:off x="5540203" y="4544532"/>
              <a:ext cx="43560" cy="91440"/>
            </p14:xfrm>
          </p:contentPart>
        </mc:Choice>
        <mc:Fallback xmlns="">
          <p:pic>
            <p:nvPicPr>
              <p:cNvPr id="2202" name="Entrada de lápiz 2201"/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522203" y="4526532"/>
                <a:ext cx="795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203" name="Entrada de lápiz 2202"/>
              <p14:cNvContentPartPr/>
              <p14:nvPr/>
            </p14:nvContentPartPr>
            <p14:xfrm>
              <a:off x="5569363" y="4612932"/>
              <a:ext cx="5760" cy="6840"/>
            </p14:xfrm>
          </p:contentPart>
        </mc:Choice>
        <mc:Fallback xmlns="">
          <p:pic>
            <p:nvPicPr>
              <p:cNvPr id="2203" name="Entrada de lápiz 2202"/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551363" y="4594932"/>
                <a:ext cx="417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204" name="Entrada de lápiz 2203"/>
              <p14:cNvContentPartPr/>
              <p14:nvPr/>
            </p14:nvContentPartPr>
            <p14:xfrm>
              <a:off x="5482603" y="4647852"/>
              <a:ext cx="360" cy="360"/>
            </p14:xfrm>
          </p:contentPart>
        </mc:Choice>
        <mc:Fallback xmlns="">
          <p:pic>
            <p:nvPicPr>
              <p:cNvPr id="2204" name="Entrada de lápiz 2203"/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464603" y="4629852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205" name="Entrada de lápiz 2204"/>
              <p14:cNvContentPartPr/>
              <p14:nvPr/>
            </p14:nvContentPartPr>
            <p14:xfrm>
              <a:off x="5236003" y="3971412"/>
              <a:ext cx="1080" cy="11160"/>
            </p14:xfrm>
          </p:contentPart>
        </mc:Choice>
        <mc:Fallback xmlns="">
          <p:pic>
            <p:nvPicPr>
              <p:cNvPr id="2205" name="Entrada de lápiz 2204"/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218003" y="3953412"/>
                <a:ext cx="37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206" name="Entrada de lápiz 2205"/>
              <p14:cNvContentPartPr/>
              <p14:nvPr/>
            </p14:nvContentPartPr>
            <p14:xfrm>
              <a:off x="5244283" y="4041972"/>
              <a:ext cx="7200" cy="27720"/>
            </p14:xfrm>
          </p:contentPart>
        </mc:Choice>
        <mc:Fallback xmlns="">
          <p:pic>
            <p:nvPicPr>
              <p:cNvPr id="2206" name="Entrada de lápiz 2205"/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226283" y="4023972"/>
                <a:ext cx="432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207" name="Entrada de lápiz 2206"/>
              <p14:cNvContentPartPr/>
              <p14:nvPr/>
            </p14:nvContentPartPr>
            <p14:xfrm>
              <a:off x="5240683" y="4014972"/>
              <a:ext cx="3240" cy="17640"/>
            </p14:xfrm>
          </p:contentPart>
        </mc:Choice>
        <mc:Fallback xmlns="">
          <p:pic>
            <p:nvPicPr>
              <p:cNvPr id="2207" name="Entrada de lápiz 2206"/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222683" y="3996972"/>
                <a:ext cx="392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208" name="Entrada de lápiz 2207"/>
              <p14:cNvContentPartPr/>
              <p14:nvPr/>
            </p14:nvContentPartPr>
            <p14:xfrm>
              <a:off x="5232043" y="4026132"/>
              <a:ext cx="2520" cy="4320"/>
            </p14:xfrm>
          </p:contentPart>
        </mc:Choice>
        <mc:Fallback xmlns="">
          <p:pic>
            <p:nvPicPr>
              <p:cNvPr id="2208" name="Entrada de lápiz 2207"/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214043" y="4008132"/>
                <a:ext cx="385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209" name="Entrada de lápiz 2208"/>
              <p14:cNvContentPartPr/>
              <p14:nvPr/>
            </p14:nvContentPartPr>
            <p14:xfrm>
              <a:off x="5229883" y="4016412"/>
              <a:ext cx="360" cy="360"/>
            </p14:xfrm>
          </p:contentPart>
        </mc:Choice>
        <mc:Fallback xmlns="">
          <p:pic>
            <p:nvPicPr>
              <p:cNvPr id="2209" name="Entrada de lápiz 2208"/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211883" y="3998412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210" name="Entrada de lápiz 2209"/>
              <p14:cNvContentPartPr/>
              <p14:nvPr/>
            </p14:nvContentPartPr>
            <p14:xfrm>
              <a:off x="5220523" y="4036932"/>
              <a:ext cx="360" cy="360"/>
            </p14:xfrm>
          </p:contentPart>
        </mc:Choice>
        <mc:Fallback xmlns="">
          <p:pic>
            <p:nvPicPr>
              <p:cNvPr id="2210" name="Entrada de lápiz 2209"/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202523" y="4018932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211" name="Entrada de lápiz 2210"/>
              <p14:cNvContentPartPr/>
              <p14:nvPr/>
            </p14:nvContentPartPr>
            <p14:xfrm>
              <a:off x="5230603" y="4020732"/>
              <a:ext cx="360" cy="360"/>
            </p14:xfrm>
          </p:contentPart>
        </mc:Choice>
        <mc:Fallback xmlns="">
          <p:pic>
            <p:nvPicPr>
              <p:cNvPr id="2211" name="Entrada de lápiz 2210"/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212603" y="4002732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212" name="Entrada de lápiz 2211"/>
              <p14:cNvContentPartPr/>
              <p14:nvPr/>
            </p14:nvContentPartPr>
            <p14:xfrm>
              <a:off x="5240683" y="4029372"/>
              <a:ext cx="6480" cy="1080"/>
            </p14:xfrm>
          </p:contentPart>
        </mc:Choice>
        <mc:Fallback xmlns="">
          <p:pic>
            <p:nvPicPr>
              <p:cNvPr id="2212" name="Entrada de lápiz 2211"/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222683" y="4011372"/>
                <a:ext cx="424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213" name="Entrada de lápiz 2212"/>
              <p14:cNvContentPartPr/>
              <p14:nvPr/>
            </p14:nvContentPartPr>
            <p14:xfrm>
              <a:off x="5271283" y="4007772"/>
              <a:ext cx="360" cy="360"/>
            </p14:xfrm>
          </p:contentPart>
        </mc:Choice>
        <mc:Fallback xmlns="">
          <p:pic>
            <p:nvPicPr>
              <p:cNvPr id="2213" name="Entrada de lápiz 2212"/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253283" y="3989772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214" name="Entrada de lápiz 2213"/>
              <p14:cNvContentPartPr/>
              <p14:nvPr/>
            </p14:nvContentPartPr>
            <p14:xfrm>
              <a:off x="5238163" y="3995892"/>
              <a:ext cx="5760" cy="9360"/>
            </p14:xfrm>
          </p:contentPart>
        </mc:Choice>
        <mc:Fallback xmlns="">
          <p:pic>
            <p:nvPicPr>
              <p:cNvPr id="2214" name="Entrada de lápiz 2213"/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220163" y="3977892"/>
                <a:ext cx="417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215" name="Entrada de lápiz 2214"/>
              <p14:cNvContentPartPr/>
              <p14:nvPr/>
            </p14:nvContentPartPr>
            <p14:xfrm>
              <a:off x="5227723" y="4002732"/>
              <a:ext cx="2520" cy="10080"/>
            </p14:xfrm>
          </p:contentPart>
        </mc:Choice>
        <mc:Fallback xmlns="">
          <p:pic>
            <p:nvPicPr>
              <p:cNvPr id="2215" name="Entrada de lápiz 2214"/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209723" y="3984732"/>
                <a:ext cx="38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216" name="Entrada de lápiz 2215"/>
              <p14:cNvContentPartPr/>
              <p14:nvPr/>
            </p14:nvContentPartPr>
            <p14:xfrm>
              <a:off x="5238883" y="3968532"/>
              <a:ext cx="4320" cy="17640"/>
            </p14:xfrm>
          </p:contentPart>
        </mc:Choice>
        <mc:Fallback xmlns="">
          <p:pic>
            <p:nvPicPr>
              <p:cNvPr id="2216" name="Entrada de lápiz 2215"/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220883" y="3950532"/>
                <a:ext cx="403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217" name="Entrada de lápiz 2216"/>
              <p14:cNvContentPartPr/>
              <p14:nvPr/>
            </p14:nvContentPartPr>
            <p14:xfrm>
              <a:off x="5194963" y="3941892"/>
              <a:ext cx="38160" cy="6480"/>
            </p14:xfrm>
          </p:contentPart>
        </mc:Choice>
        <mc:Fallback xmlns="">
          <p:pic>
            <p:nvPicPr>
              <p:cNvPr id="2217" name="Entrada de lápiz 2216"/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176963" y="3923892"/>
                <a:ext cx="741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218" name="Entrada de lápiz 2217"/>
              <p14:cNvContentPartPr/>
              <p14:nvPr/>
            </p14:nvContentPartPr>
            <p14:xfrm>
              <a:off x="5227363" y="3942612"/>
              <a:ext cx="2880" cy="360"/>
            </p14:xfrm>
          </p:contentPart>
        </mc:Choice>
        <mc:Fallback xmlns="">
          <p:pic>
            <p:nvPicPr>
              <p:cNvPr id="2218" name="Entrada de lápiz 2217"/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209363" y="3924612"/>
                <a:ext cx="388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219" name="Entrada de lápiz 2218"/>
              <p14:cNvContentPartPr/>
              <p14:nvPr/>
            </p14:nvContentPartPr>
            <p14:xfrm>
              <a:off x="5231323" y="4035132"/>
              <a:ext cx="1800" cy="9720"/>
            </p14:xfrm>
          </p:contentPart>
        </mc:Choice>
        <mc:Fallback xmlns="">
          <p:pic>
            <p:nvPicPr>
              <p:cNvPr id="2219" name="Entrada de lápiz 2218"/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213323" y="4017132"/>
                <a:ext cx="37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220" name="Entrada de lápiz 2219"/>
              <p14:cNvContentPartPr/>
              <p14:nvPr/>
            </p14:nvContentPartPr>
            <p14:xfrm>
              <a:off x="5228083" y="4144572"/>
              <a:ext cx="360" cy="12600"/>
            </p14:xfrm>
          </p:contentPart>
        </mc:Choice>
        <mc:Fallback xmlns="">
          <p:pic>
            <p:nvPicPr>
              <p:cNvPr id="2220" name="Entrada de lápiz 2219"/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210083" y="4126572"/>
                <a:ext cx="363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221" name="Entrada de lápiz 2220"/>
              <p14:cNvContentPartPr/>
              <p14:nvPr/>
            </p14:nvContentPartPr>
            <p14:xfrm>
              <a:off x="5219083" y="4091292"/>
              <a:ext cx="8640" cy="30960"/>
            </p14:xfrm>
          </p:contentPart>
        </mc:Choice>
        <mc:Fallback xmlns="">
          <p:pic>
            <p:nvPicPr>
              <p:cNvPr id="2221" name="Entrada de lápiz 2220"/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201083" y="4073292"/>
                <a:ext cx="446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222" name="Entrada de lápiz 2221"/>
              <p14:cNvContentPartPr/>
              <p14:nvPr/>
            </p14:nvContentPartPr>
            <p14:xfrm>
              <a:off x="5213683" y="4091292"/>
              <a:ext cx="3960" cy="12600"/>
            </p14:xfrm>
          </p:contentPart>
        </mc:Choice>
        <mc:Fallback xmlns="">
          <p:pic>
            <p:nvPicPr>
              <p:cNvPr id="2222" name="Entrada de lápiz 2221"/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195683" y="4073292"/>
                <a:ext cx="3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223" name="Entrada de lápiz 2222"/>
              <p14:cNvContentPartPr/>
              <p14:nvPr/>
            </p14:nvContentPartPr>
            <p14:xfrm>
              <a:off x="5227363" y="4087692"/>
              <a:ext cx="360" cy="360"/>
            </p14:xfrm>
          </p:contentPart>
        </mc:Choice>
        <mc:Fallback xmlns="">
          <p:pic>
            <p:nvPicPr>
              <p:cNvPr id="2223" name="Entrada de lápiz 2222"/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209363" y="4069692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224" name="Entrada de lápiz 2223"/>
              <p14:cNvContentPartPr/>
              <p14:nvPr/>
            </p14:nvContentPartPr>
            <p14:xfrm>
              <a:off x="4389643" y="4934412"/>
              <a:ext cx="2160" cy="69480"/>
            </p14:xfrm>
          </p:contentPart>
        </mc:Choice>
        <mc:Fallback xmlns="">
          <p:pic>
            <p:nvPicPr>
              <p:cNvPr id="2224" name="Entrada de lápiz 2223"/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371643" y="4916412"/>
                <a:ext cx="381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225" name="Entrada de lápiz 2224"/>
              <p14:cNvContentPartPr/>
              <p14:nvPr/>
            </p14:nvContentPartPr>
            <p14:xfrm>
              <a:off x="4376683" y="4858452"/>
              <a:ext cx="10440" cy="134640"/>
            </p14:xfrm>
          </p:contentPart>
        </mc:Choice>
        <mc:Fallback xmlns="">
          <p:pic>
            <p:nvPicPr>
              <p:cNvPr id="2225" name="Entrada de lápiz 2224"/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358683" y="4840452"/>
                <a:ext cx="464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226" name="Entrada de lápiz 2225"/>
              <p14:cNvContentPartPr/>
              <p14:nvPr/>
            </p14:nvContentPartPr>
            <p14:xfrm>
              <a:off x="4319083" y="4850172"/>
              <a:ext cx="60120" cy="105840"/>
            </p14:xfrm>
          </p:contentPart>
        </mc:Choice>
        <mc:Fallback xmlns="">
          <p:pic>
            <p:nvPicPr>
              <p:cNvPr id="2226" name="Entrada de lápiz 2225"/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301083" y="4832172"/>
                <a:ext cx="961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227" name="Entrada de lápiz 2226"/>
              <p14:cNvContentPartPr/>
              <p14:nvPr/>
            </p14:nvContentPartPr>
            <p14:xfrm>
              <a:off x="4376683" y="4920732"/>
              <a:ext cx="7920" cy="35280"/>
            </p14:xfrm>
          </p:contentPart>
        </mc:Choice>
        <mc:Fallback xmlns="">
          <p:pic>
            <p:nvPicPr>
              <p:cNvPr id="2227" name="Entrada de lápiz 2226"/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358683" y="4902732"/>
                <a:ext cx="43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228" name="Entrada de lápiz 2227"/>
              <p14:cNvContentPartPr/>
              <p14:nvPr/>
            </p14:nvContentPartPr>
            <p14:xfrm>
              <a:off x="4994083" y="4993812"/>
              <a:ext cx="53280" cy="24480"/>
            </p14:xfrm>
          </p:contentPart>
        </mc:Choice>
        <mc:Fallback xmlns="">
          <p:pic>
            <p:nvPicPr>
              <p:cNvPr id="2228" name="Entrada de lápiz 2227"/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976083" y="4975812"/>
                <a:ext cx="892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229" name="Entrada de lápiz 2228"/>
              <p14:cNvContentPartPr/>
              <p14:nvPr/>
            </p14:nvContentPartPr>
            <p14:xfrm>
              <a:off x="5020003" y="4967892"/>
              <a:ext cx="69120" cy="35280"/>
            </p14:xfrm>
          </p:contentPart>
        </mc:Choice>
        <mc:Fallback xmlns="">
          <p:pic>
            <p:nvPicPr>
              <p:cNvPr id="2229" name="Entrada de lápiz 2228"/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002003" y="4949892"/>
                <a:ext cx="1051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230" name="Entrada de lápiz 2229"/>
              <p14:cNvContentPartPr/>
              <p14:nvPr/>
            </p14:nvContentPartPr>
            <p14:xfrm>
              <a:off x="5078683" y="4932252"/>
              <a:ext cx="39600" cy="48240"/>
            </p14:xfrm>
          </p:contentPart>
        </mc:Choice>
        <mc:Fallback xmlns="">
          <p:pic>
            <p:nvPicPr>
              <p:cNvPr id="2230" name="Entrada de lápiz 2229"/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060683" y="4914252"/>
                <a:ext cx="756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231" name="Entrada de lápiz 2230"/>
              <p14:cNvContentPartPr/>
              <p14:nvPr/>
            </p14:nvContentPartPr>
            <p14:xfrm>
              <a:off x="4738843" y="4041252"/>
              <a:ext cx="38160" cy="3600"/>
            </p14:xfrm>
          </p:contentPart>
        </mc:Choice>
        <mc:Fallback xmlns="">
          <p:pic>
            <p:nvPicPr>
              <p:cNvPr id="2231" name="Entrada de lápiz 2230"/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720843" y="4023252"/>
                <a:ext cx="741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232" name="Entrada de lápiz 2231"/>
              <p14:cNvContentPartPr/>
              <p14:nvPr/>
            </p14:nvContentPartPr>
            <p14:xfrm>
              <a:off x="4709683" y="4045212"/>
              <a:ext cx="3240" cy="1080"/>
            </p14:xfrm>
          </p:contentPart>
        </mc:Choice>
        <mc:Fallback xmlns="">
          <p:pic>
            <p:nvPicPr>
              <p:cNvPr id="2232" name="Entrada de lápiz 2231"/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691683" y="4027212"/>
                <a:ext cx="39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233" name="Entrada de lápiz 2232"/>
              <p14:cNvContentPartPr/>
              <p14:nvPr/>
            </p14:nvContentPartPr>
            <p14:xfrm>
              <a:off x="4748923" y="4030092"/>
              <a:ext cx="11160" cy="3960"/>
            </p14:xfrm>
          </p:contentPart>
        </mc:Choice>
        <mc:Fallback xmlns="">
          <p:pic>
            <p:nvPicPr>
              <p:cNvPr id="2233" name="Entrada de lápiz 2232"/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730923" y="4012092"/>
                <a:ext cx="47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234" name="Entrada de lápiz 2233"/>
              <p14:cNvContentPartPr/>
              <p14:nvPr/>
            </p14:nvContentPartPr>
            <p14:xfrm>
              <a:off x="3667123" y="4000932"/>
              <a:ext cx="19440" cy="15120"/>
            </p14:xfrm>
          </p:contentPart>
        </mc:Choice>
        <mc:Fallback xmlns="">
          <p:pic>
            <p:nvPicPr>
              <p:cNvPr id="2234" name="Entrada de lápiz 2233"/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649123" y="3982932"/>
                <a:ext cx="55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244" name="Entrada de lápiz 2243"/>
              <p14:cNvContentPartPr/>
              <p14:nvPr/>
            </p14:nvContentPartPr>
            <p14:xfrm>
              <a:off x="3841003" y="3891492"/>
              <a:ext cx="91080" cy="28080"/>
            </p14:xfrm>
          </p:contentPart>
        </mc:Choice>
        <mc:Fallback xmlns="">
          <p:pic>
            <p:nvPicPr>
              <p:cNvPr id="2244" name="Entrada de lápiz 2243"/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823003" y="3873492"/>
                <a:ext cx="1270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237" name="Entrada de lápiz 2236"/>
              <p14:cNvContentPartPr/>
              <p14:nvPr/>
            </p14:nvContentPartPr>
            <p14:xfrm>
              <a:off x="4115323" y="3803652"/>
              <a:ext cx="32760" cy="2880"/>
            </p14:xfrm>
          </p:contentPart>
        </mc:Choice>
        <mc:Fallback xmlns="">
          <p:pic>
            <p:nvPicPr>
              <p:cNvPr id="2237" name="Entrada de lápiz 2236"/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097323" y="3785652"/>
                <a:ext cx="687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243" name="Entrada de lápiz 2242"/>
              <p14:cNvContentPartPr/>
              <p14:nvPr/>
            </p14:nvContentPartPr>
            <p14:xfrm>
              <a:off x="4109203" y="3804732"/>
              <a:ext cx="133920" cy="18360"/>
            </p14:xfrm>
          </p:contentPart>
        </mc:Choice>
        <mc:Fallback xmlns="">
          <p:pic>
            <p:nvPicPr>
              <p:cNvPr id="2243" name="Entrada de lápiz 2242"/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091203" y="3786732"/>
                <a:ext cx="169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247" name="Entrada de lápiz 2246"/>
              <p14:cNvContentPartPr/>
              <p14:nvPr/>
            </p14:nvContentPartPr>
            <p14:xfrm>
              <a:off x="4119643" y="3847932"/>
              <a:ext cx="64800" cy="29160"/>
            </p14:xfrm>
          </p:contentPart>
        </mc:Choice>
        <mc:Fallback xmlns="">
          <p:pic>
            <p:nvPicPr>
              <p:cNvPr id="2247" name="Entrada de lápiz 2246"/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101643" y="3829932"/>
                <a:ext cx="1008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241" name="Entrada de lápiz 2240"/>
              <p14:cNvContentPartPr/>
              <p14:nvPr/>
            </p14:nvContentPartPr>
            <p14:xfrm>
              <a:off x="4109203" y="3810852"/>
              <a:ext cx="105120" cy="10080"/>
            </p14:xfrm>
          </p:contentPart>
        </mc:Choice>
        <mc:Fallback xmlns="">
          <p:pic>
            <p:nvPicPr>
              <p:cNvPr id="2241" name="Entrada de lápiz 2240"/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091203" y="3792852"/>
                <a:ext cx="141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267" name="Entrada de lápiz 2266"/>
              <p14:cNvContentPartPr/>
              <p14:nvPr/>
            </p14:nvContentPartPr>
            <p14:xfrm>
              <a:off x="3526003" y="4330332"/>
              <a:ext cx="360" cy="360"/>
            </p14:xfrm>
          </p:contentPart>
        </mc:Choice>
        <mc:Fallback xmlns="">
          <p:pic>
            <p:nvPicPr>
              <p:cNvPr id="2267" name="Entrada de lápiz 2266"/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508003" y="4312332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68" name="Entrada de lápiz 2267"/>
              <p14:cNvContentPartPr/>
              <p14:nvPr/>
            </p14:nvContentPartPr>
            <p14:xfrm>
              <a:off x="3524563" y="4339692"/>
              <a:ext cx="6480" cy="13320"/>
            </p14:xfrm>
          </p:contentPart>
        </mc:Choice>
        <mc:Fallback xmlns="">
          <p:pic>
            <p:nvPicPr>
              <p:cNvPr id="2268" name="Entrada de lápiz 2267"/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506563" y="4321692"/>
                <a:ext cx="424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69" name="Entrada de lápiz 2268"/>
              <p14:cNvContentPartPr/>
              <p14:nvPr/>
            </p14:nvContentPartPr>
            <p14:xfrm>
              <a:off x="3437443" y="4354092"/>
              <a:ext cx="34200" cy="23040"/>
            </p14:xfrm>
          </p:contentPart>
        </mc:Choice>
        <mc:Fallback xmlns="">
          <p:pic>
            <p:nvPicPr>
              <p:cNvPr id="2269" name="Entrada de lápiz 2268"/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419443" y="4336092"/>
                <a:ext cx="702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70" name="Entrada de lápiz 2269"/>
              <p14:cNvContentPartPr/>
              <p14:nvPr/>
            </p14:nvContentPartPr>
            <p14:xfrm>
              <a:off x="3434203" y="4354812"/>
              <a:ext cx="46080" cy="33120"/>
            </p14:xfrm>
          </p:contentPart>
        </mc:Choice>
        <mc:Fallback xmlns="">
          <p:pic>
            <p:nvPicPr>
              <p:cNvPr id="2270" name="Entrada de lápiz 2269"/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416203" y="4336812"/>
                <a:ext cx="820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71" name="Entrada de lápiz 2270"/>
              <p14:cNvContentPartPr/>
              <p14:nvPr/>
            </p14:nvContentPartPr>
            <p14:xfrm>
              <a:off x="3438883" y="4348692"/>
              <a:ext cx="52920" cy="50400"/>
            </p14:xfrm>
          </p:contentPart>
        </mc:Choice>
        <mc:Fallback xmlns="">
          <p:pic>
            <p:nvPicPr>
              <p:cNvPr id="2271" name="Entrada de lápiz 2270"/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420883" y="4330692"/>
                <a:ext cx="889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272" name="Entrada de lápiz 2271"/>
              <p14:cNvContentPartPr/>
              <p14:nvPr/>
            </p14:nvContentPartPr>
            <p14:xfrm>
              <a:off x="3076723" y="4290372"/>
              <a:ext cx="1800" cy="1080"/>
            </p14:xfrm>
          </p:contentPart>
        </mc:Choice>
        <mc:Fallback xmlns="">
          <p:pic>
            <p:nvPicPr>
              <p:cNvPr id="2272" name="Entrada de lápiz 2271"/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058723" y="4272372"/>
                <a:ext cx="378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73" name="Entrada de lápiz 2272"/>
              <p14:cNvContentPartPr/>
              <p14:nvPr/>
            </p14:nvContentPartPr>
            <p14:xfrm>
              <a:off x="3104443" y="4279572"/>
              <a:ext cx="19080" cy="3600"/>
            </p14:xfrm>
          </p:contentPart>
        </mc:Choice>
        <mc:Fallback xmlns="">
          <p:pic>
            <p:nvPicPr>
              <p:cNvPr id="2273" name="Entrada de lápiz 2272"/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086443" y="4261572"/>
                <a:ext cx="55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74" name="Entrada de lápiz 2273"/>
              <p14:cNvContentPartPr/>
              <p14:nvPr/>
            </p14:nvContentPartPr>
            <p14:xfrm>
              <a:off x="3071323" y="4297212"/>
              <a:ext cx="59040" cy="43560"/>
            </p14:xfrm>
          </p:contentPart>
        </mc:Choice>
        <mc:Fallback xmlns="">
          <p:pic>
            <p:nvPicPr>
              <p:cNvPr id="2274" name="Entrada de lápiz 2273"/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053323" y="4279212"/>
                <a:ext cx="950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275" name="Entrada de lápiz 2274"/>
              <p14:cNvContentPartPr/>
              <p14:nvPr/>
            </p14:nvContentPartPr>
            <p14:xfrm>
              <a:off x="3075283" y="4304052"/>
              <a:ext cx="65880" cy="48600"/>
            </p14:xfrm>
          </p:contentPart>
        </mc:Choice>
        <mc:Fallback xmlns="">
          <p:pic>
            <p:nvPicPr>
              <p:cNvPr id="2275" name="Entrada de lápiz 2274"/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057283" y="4286052"/>
                <a:ext cx="1018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276" name="Entrada de lápiz 2275"/>
              <p14:cNvContentPartPr/>
              <p14:nvPr/>
            </p14:nvContentPartPr>
            <p14:xfrm>
              <a:off x="3132883" y="4284972"/>
              <a:ext cx="13680" cy="5760"/>
            </p14:xfrm>
          </p:contentPart>
        </mc:Choice>
        <mc:Fallback xmlns="">
          <p:pic>
            <p:nvPicPr>
              <p:cNvPr id="2276" name="Entrada de lápiz 2275"/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114883" y="4266972"/>
                <a:ext cx="496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277" name="Entrada de lápiz 2276"/>
              <p14:cNvContentPartPr/>
              <p14:nvPr/>
            </p14:nvContentPartPr>
            <p14:xfrm>
              <a:off x="3130723" y="4270572"/>
              <a:ext cx="10440" cy="4680"/>
            </p14:xfrm>
          </p:contentPart>
        </mc:Choice>
        <mc:Fallback xmlns="">
          <p:pic>
            <p:nvPicPr>
              <p:cNvPr id="2277" name="Entrada de lápiz 2276"/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112723" y="4252572"/>
                <a:ext cx="46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278" name="Entrada de lápiz 2277"/>
              <p14:cNvContentPartPr/>
              <p14:nvPr/>
            </p14:nvContentPartPr>
            <p14:xfrm>
              <a:off x="3338083" y="4623372"/>
              <a:ext cx="41040" cy="11880"/>
            </p14:xfrm>
          </p:contentPart>
        </mc:Choice>
        <mc:Fallback xmlns="">
          <p:pic>
            <p:nvPicPr>
              <p:cNvPr id="2278" name="Entrada de lápiz 2277"/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320083" y="4605372"/>
                <a:ext cx="77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79" name="Entrada de lápiz 2278"/>
              <p14:cNvContentPartPr/>
              <p14:nvPr/>
            </p14:nvContentPartPr>
            <p14:xfrm>
              <a:off x="3428803" y="4532292"/>
              <a:ext cx="37440" cy="1080"/>
            </p14:xfrm>
          </p:contentPart>
        </mc:Choice>
        <mc:Fallback xmlns="">
          <p:pic>
            <p:nvPicPr>
              <p:cNvPr id="2279" name="Entrada de lápiz 2278"/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410803" y="4514292"/>
                <a:ext cx="734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280" name="Entrada de lápiz 2279"/>
              <p14:cNvContentPartPr/>
              <p14:nvPr/>
            </p14:nvContentPartPr>
            <p14:xfrm>
              <a:off x="3493603" y="4570452"/>
              <a:ext cx="15120" cy="10800"/>
            </p14:xfrm>
          </p:contentPart>
        </mc:Choice>
        <mc:Fallback xmlns="">
          <p:pic>
            <p:nvPicPr>
              <p:cNvPr id="2280" name="Entrada de lápiz 2279"/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475603" y="4552452"/>
                <a:ext cx="51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81" name="Entrada de lápiz 2280"/>
              <p14:cNvContentPartPr/>
              <p14:nvPr/>
            </p14:nvContentPartPr>
            <p14:xfrm>
              <a:off x="3521323" y="4549932"/>
              <a:ext cx="2880" cy="2520"/>
            </p14:xfrm>
          </p:contentPart>
        </mc:Choice>
        <mc:Fallback xmlns="">
          <p:pic>
            <p:nvPicPr>
              <p:cNvPr id="2281" name="Entrada de lápiz 2280"/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503323" y="4531932"/>
                <a:ext cx="38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82" name="Entrada de lápiz 2281"/>
              <p14:cNvContentPartPr/>
              <p14:nvPr/>
            </p14:nvContentPartPr>
            <p14:xfrm>
              <a:off x="3001123" y="4535172"/>
              <a:ext cx="360" cy="360"/>
            </p14:xfrm>
          </p:contentPart>
        </mc:Choice>
        <mc:Fallback xmlns="">
          <p:pic>
            <p:nvPicPr>
              <p:cNvPr id="2282" name="Entrada de lápiz 2281"/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983123" y="4517172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283" name="Entrada de lápiz 2282"/>
              <p14:cNvContentPartPr/>
              <p14:nvPr/>
            </p14:nvContentPartPr>
            <p14:xfrm>
              <a:off x="3190123" y="4782852"/>
              <a:ext cx="1800" cy="360"/>
            </p14:xfrm>
          </p:contentPart>
        </mc:Choice>
        <mc:Fallback xmlns="">
          <p:pic>
            <p:nvPicPr>
              <p:cNvPr id="2283" name="Entrada de lápiz 2282"/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3172123" y="4764852"/>
                <a:ext cx="378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284" name="Entrada de lápiz 2283"/>
              <p14:cNvContentPartPr/>
              <p14:nvPr/>
            </p14:nvContentPartPr>
            <p14:xfrm>
              <a:off x="3184003" y="4741092"/>
              <a:ext cx="55080" cy="21600"/>
            </p14:xfrm>
          </p:contentPart>
        </mc:Choice>
        <mc:Fallback xmlns="">
          <p:pic>
            <p:nvPicPr>
              <p:cNvPr id="2284" name="Entrada de lápiz 2283"/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166003" y="4723092"/>
                <a:ext cx="910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285" name="Entrada de lápiz 2284"/>
              <p14:cNvContentPartPr/>
              <p14:nvPr/>
            </p14:nvContentPartPr>
            <p14:xfrm>
              <a:off x="3206323" y="4763772"/>
              <a:ext cx="49680" cy="6480"/>
            </p14:xfrm>
          </p:contentPart>
        </mc:Choice>
        <mc:Fallback xmlns="">
          <p:pic>
            <p:nvPicPr>
              <p:cNvPr id="2285" name="Entrada de lápiz 2284"/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188323" y="4745772"/>
                <a:ext cx="85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286" name="Entrada de lápiz 2285"/>
              <p14:cNvContentPartPr/>
              <p14:nvPr/>
            </p14:nvContentPartPr>
            <p14:xfrm>
              <a:off x="3310363" y="4788612"/>
              <a:ext cx="10440" cy="720"/>
            </p14:xfrm>
          </p:contentPart>
        </mc:Choice>
        <mc:Fallback xmlns="">
          <p:pic>
            <p:nvPicPr>
              <p:cNvPr id="2286" name="Entrada de lápiz 2285"/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292363" y="4770612"/>
                <a:ext cx="464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287" name="Entrada de lápiz 2286"/>
              <p14:cNvContentPartPr/>
              <p14:nvPr/>
            </p14:nvContentPartPr>
            <p14:xfrm>
              <a:off x="3407203" y="4549932"/>
              <a:ext cx="51480" cy="48600"/>
            </p14:xfrm>
          </p:contentPart>
        </mc:Choice>
        <mc:Fallback xmlns="">
          <p:pic>
            <p:nvPicPr>
              <p:cNvPr id="2287" name="Entrada de lápiz 2286"/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389203" y="4531932"/>
                <a:ext cx="874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288" name="Entrada de lápiz 2287"/>
              <p14:cNvContentPartPr/>
              <p14:nvPr/>
            </p14:nvContentPartPr>
            <p14:xfrm>
              <a:off x="3349603" y="4467132"/>
              <a:ext cx="126720" cy="68400"/>
            </p14:xfrm>
          </p:contentPart>
        </mc:Choice>
        <mc:Fallback xmlns="">
          <p:pic>
            <p:nvPicPr>
              <p:cNvPr id="2288" name="Entrada de lápiz 2287"/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331603" y="4449132"/>
                <a:ext cx="162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89" name="Entrada de lápiz 2288"/>
              <p14:cNvContentPartPr/>
              <p14:nvPr/>
            </p14:nvContentPartPr>
            <p14:xfrm>
              <a:off x="3461923" y="4509612"/>
              <a:ext cx="84600" cy="5760"/>
            </p14:xfrm>
          </p:contentPart>
        </mc:Choice>
        <mc:Fallback xmlns="">
          <p:pic>
            <p:nvPicPr>
              <p:cNvPr id="2289" name="Entrada de lápiz 2288"/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443923" y="4491612"/>
                <a:ext cx="1206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290" name="Entrada de lápiz 2289"/>
              <p14:cNvContentPartPr/>
              <p14:nvPr/>
            </p14:nvContentPartPr>
            <p14:xfrm>
              <a:off x="3361843" y="4523292"/>
              <a:ext cx="194400" cy="82080"/>
            </p14:xfrm>
          </p:contentPart>
        </mc:Choice>
        <mc:Fallback xmlns="">
          <p:pic>
            <p:nvPicPr>
              <p:cNvPr id="2290" name="Entrada de lápiz 2289"/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3343843" y="4505292"/>
                <a:ext cx="230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91" name="Entrada de lápiz 2290"/>
              <p14:cNvContentPartPr/>
              <p14:nvPr/>
            </p14:nvContentPartPr>
            <p14:xfrm>
              <a:off x="3374803" y="4644612"/>
              <a:ext cx="55080" cy="7920"/>
            </p14:xfrm>
          </p:contentPart>
        </mc:Choice>
        <mc:Fallback xmlns="">
          <p:pic>
            <p:nvPicPr>
              <p:cNvPr id="2291" name="Entrada de lápiz 2290"/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3356803" y="4626612"/>
                <a:ext cx="91080" cy="43920"/>
              </a:xfrm>
              <a:prstGeom prst="rect">
                <a:avLst/>
              </a:prstGeom>
            </p:spPr>
          </p:pic>
        </mc:Fallback>
      </mc:AlternateContent>
      <p:sp>
        <p:nvSpPr>
          <p:cNvPr id="2305" name="Estrella de 5 puntas 2304"/>
          <p:cNvSpPr/>
          <p:nvPr/>
        </p:nvSpPr>
        <p:spPr bwMode="auto">
          <a:xfrm>
            <a:off x="2426365" y="3761813"/>
            <a:ext cx="121677" cy="110593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06" name="Anillo 2305"/>
          <p:cNvSpPr/>
          <p:nvPr/>
        </p:nvSpPr>
        <p:spPr bwMode="auto">
          <a:xfrm>
            <a:off x="2394533" y="3747934"/>
            <a:ext cx="183419" cy="170207"/>
          </a:xfrm>
          <a:prstGeom prst="don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1258888" y="5157788"/>
            <a:ext cx="288925" cy="2159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23555" name="4 CuadroTexto"/>
          <p:cNvSpPr txBox="1">
            <a:spLocks noChangeArrowheads="1"/>
          </p:cNvSpPr>
          <p:nvPr/>
        </p:nvSpPr>
        <p:spPr bwMode="auto">
          <a:xfrm>
            <a:off x="827088" y="620713"/>
            <a:ext cx="2943225" cy="708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T.A = O.I.I</a:t>
            </a:r>
            <a:endParaRPr lang="es-ES" sz="4000" b="1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276475"/>
            <a:ext cx="7632700" cy="3717925"/>
          </a:xfrm>
        </p:spPr>
        <p:txBody>
          <a:bodyPr/>
          <a:lstStyle/>
          <a:p>
            <a:pPr eaLnBrk="1" hangingPunct="1"/>
            <a:endParaRPr lang="es-UY" dirty="0"/>
          </a:p>
          <a:p>
            <a:pPr eaLnBrk="1" hangingPunct="1">
              <a:buFont typeface="Wingdings" pitchFamily="2" charset="2"/>
              <a:buNone/>
            </a:pPr>
            <a:endParaRPr lang="es-UY" dirty="0"/>
          </a:p>
          <a:p>
            <a:pPr eaLnBrk="1" hangingPunct="1"/>
            <a:r>
              <a:rPr lang="es-UY" b="1" dirty="0"/>
              <a:t> REUNIONES CONSULTIVAS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UY" b="1" dirty="0"/>
              <a:t>              </a:t>
            </a:r>
            <a:r>
              <a:rPr lang="es-UY" dirty="0"/>
              <a:t>(</a:t>
            </a:r>
            <a:r>
              <a:rPr lang="es-UY" sz="2400" dirty="0"/>
              <a:t>ÓRGANO PLENARIO)</a:t>
            </a:r>
          </a:p>
          <a:p>
            <a:pPr eaLnBrk="1" hangingPunct="1">
              <a:buFont typeface="Wingdings" pitchFamily="2" charset="2"/>
              <a:buNone/>
            </a:pPr>
            <a:endParaRPr lang="es-UY" sz="2400" dirty="0"/>
          </a:p>
          <a:p>
            <a:pPr eaLnBrk="1" hangingPunct="1">
              <a:buFont typeface="Wingdings" pitchFamily="2" charset="2"/>
              <a:buNone/>
            </a:pPr>
            <a:r>
              <a:rPr lang="es-UY" sz="2400" dirty="0"/>
              <a:t>      </a:t>
            </a:r>
            <a:r>
              <a:rPr lang="es-UY" sz="2400" b="1" dirty="0"/>
              <a:t>SECRETARÍA</a:t>
            </a:r>
            <a:endParaRPr lang="es-ES" sz="2400" b="1" dirty="0"/>
          </a:p>
          <a:p>
            <a:pPr eaLnBrk="1" hangingPunct="1">
              <a:buFont typeface="Wingdings" pitchFamily="2" charset="2"/>
              <a:buNone/>
            </a:pPr>
            <a:endParaRPr lang="es-UY" sz="2400" dirty="0"/>
          </a:p>
          <a:p>
            <a:pPr eaLnBrk="1" hangingPunct="1">
              <a:buFont typeface="Wingdings" pitchFamily="2" charset="2"/>
              <a:buNone/>
            </a:pPr>
            <a:endParaRPr lang="es-UY" sz="2400" dirty="0"/>
          </a:p>
          <a:p>
            <a:pPr eaLnBrk="1" hangingPunct="1">
              <a:buFont typeface="Wingdings" pitchFamily="2" charset="2"/>
              <a:buNone/>
            </a:pPr>
            <a:endParaRPr lang="es-ES" sz="2400" dirty="0"/>
          </a:p>
        </p:txBody>
      </p:sp>
      <p:sp>
        <p:nvSpPr>
          <p:cNvPr id="23557" name="7 CuadroTexto"/>
          <p:cNvSpPr txBox="1">
            <a:spLocks noChangeArrowheads="1"/>
          </p:cNvSpPr>
          <p:nvPr/>
        </p:nvSpPr>
        <p:spPr bwMode="auto">
          <a:xfrm>
            <a:off x="1763713" y="2060575"/>
            <a:ext cx="5467350" cy="585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ESTRUCTURA  ORGANICA</a:t>
            </a:r>
            <a:endParaRPr lang="es-ES" sz="3200" b="1"/>
          </a:p>
        </p:txBody>
      </p:sp>
      <p:sp>
        <p:nvSpPr>
          <p:cNvPr id="23558" name="8 Flecha abajo"/>
          <p:cNvSpPr>
            <a:spLocks noChangeArrowheads="1"/>
          </p:cNvSpPr>
          <p:nvPr/>
        </p:nvSpPr>
        <p:spPr bwMode="auto">
          <a:xfrm>
            <a:off x="4500563" y="2852738"/>
            <a:ext cx="215900" cy="504825"/>
          </a:xfrm>
          <a:prstGeom prst="downArrow">
            <a:avLst>
              <a:gd name="adj1" fmla="val 50000"/>
              <a:gd name="adj2" fmla="val 50110"/>
            </a:avLst>
          </a:prstGeom>
          <a:solidFill>
            <a:schemeClr val="tx1"/>
          </a:solidFill>
          <a:ln w="57150" algn="ctr">
            <a:solidFill>
              <a:srgbClr val="00B0F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524328" y="3429000"/>
            <a:ext cx="1289135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RCTA</a:t>
            </a:r>
            <a:endParaRPr lang="es-ES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A081E7-67E3-473D-9780-62228BD2AAFD}"/>
              </a:ext>
            </a:extLst>
          </p:cNvPr>
          <p:cNvSpPr txBox="1"/>
          <p:nvPr/>
        </p:nvSpPr>
        <p:spPr>
          <a:xfrm>
            <a:off x="827584" y="332656"/>
            <a:ext cx="2807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4000" b="1" dirty="0"/>
              <a:t>Secretar</a:t>
            </a:r>
            <a:r>
              <a:rPr lang="es-UY" sz="4000" b="1" dirty="0">
                <a:solidFill>
                  <a:srgbClr val="000000"/>
                </a:solidFill>
                <a:latin typeface="Roboto"/>
              </a:rPr>
              <a:t>í</a:t>
            </a:r>
            <a:r>
              <a:rPr lang="es-UY" sz="4000" b="1" dirty="0"/>
              <a:t>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13CA92A-E87E-496D-B5E4-2362A6D9A568}"/>
              </a:ext>
            </a:extLst>
          </p:cNvPr>
          <p:cNvSpPr/>
          <p:nvPr/>
        </p:nvSpPr>
        <p:spPr>
          <a:xfrm>
            <a:off x="1043608" y="2708920"/>
            <a:ext cx="7056784" cy="203132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UY" sz="1800" b="1" dirty="0">
                <a:solidFill>
                  <a:srgbClr val="000000"/>
                </a:solidFill>
                <a:latin typeface="Roboto"/>
              </a:rPr>
              <a:t>El representante uruguayo Albert </a:t>
            </a:r>
            <a:r>
              <a:rPr lang="es-UY" sz="1800" b="1" dirty="0" err="1">
                <a:solidFill>
                  <a:srgbClr val="000000"/>
                </a:solidFill>
                <a:latin typeface="Roboto"/>
              </a:rPr>
              <a:t>Lluberas</a:t>
            </a:r>
            <a:r>
              <a:rPr lang="es-UY" sz="1800" b="1" dirty="0">
                <a:solidFill>
                  <a:srgbClr val="000000"/>
                </a:solidFill>
                <a:latin typeface="Roboto"/>
              </a:rPr>
              <a:t> fue elegido secretario general del Tratado Antártico</a:t>
            </a:r>
          </a:p>
          <a:p>
            <a:r>
              <a:rPr lang="es-UY" sz="1800" dirty="0">
                <a:solidFill>
                  <a:srgbClr val="4D4D4D"/>
                </a:solidFill>
                <a:latin typeface="inherit"/>
              </a:rPr>
              <a:t>Publicado: 25.05.2017</a:t>
            </a:r>
            <a:r>
              <a:rPr lang="es-UY" sz="1800" dirty="0">
                <a:solidFill>
                  <a:srgbClr val="FFFFFF"/>
                </a:solidFill>
                <a:latin typeface="inherit"/>
              </a:rPr>
              <a:t>Compartmprimir</a:t>
            </a:r>
            <a:endParaRPr lang="es-UY" sz="1800" dirty="0">
              <a:solidFill>
                <a:srgbClr val="4D4D4D"/>
              </a:solidFill>
              <a:latin typeface="Roboto"/>
            </a:endParaRPr>
          </a:p>
          <a:p>
            <a:r>
              <a:rPr lang="es-UY" sz="1800" dirty="0">
                <a:solidFill>
                  <a:srgbClr val="000000"/>
                </a:solidFill>
                <a:latin typeface="Roboto"/>
              </a:rPr>
              <a:t>En el marco de la 40.ª Reunión Consultiva del Tratado Antártico fue elegido como secretario general del acuerdo el representante de Uruguay, Albert </a:t>
            </a:r>
            <a:r>
              <a:rPr lang="es-UY" sz="1800" dirty="0" err="1">
                <a:solidFill>
                  <a:srgbClr val="000000"/>
                </a:solidFill>
                <a:latin typeface="Roboto"/>
              </a:rPr>
              <a:t>Lluberas</a:t>
            </a:r>
            <a:r>
              <a:rPr lang="es-UY" sz="1800" dirty="0">
                <a:solidFill>
                  <a:srgbClr val="000000"/>
                </a:solidFill>
                <a:latin typeface="Roboto"/>
              </a:rPr>
              <a:t>, y se constituyó así en el primer latinoamericano en desempeñar ese cargo. </a:t>
            </a:r>
            <a:endParaRPr lang="es-UY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56745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793037" cy="1143000"/>
          </a:xfrm>
        </p:spPr>
        <p:txBody>
          <a:bodyPr/>
          <a:lstStyle/>
          <a:p>
            <a:pPr eaLnBrk="1" hangingPunct="1"/>
            <a:r>
              <a:rPr lang="es-MX"/>
              <a:t>OBJETIVOS - PROPOSITOS</a:t>
            </a:r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9138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MX" dirty="0"/>
              <a:t>ART.I :           Uso pacífico del área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dirty="0"/>
              <a:t>ART.V: </a:t>
            </a:r>
          </a:p>
          <a:p>
            <a:pPr eaLnBrk="1" hangingPunct="1">
              <a:buFont typeface="Wingdings" pitchFamily="2" charset="2"/>
              <a:buNone/>
            </a:pPr>
            <a:endParaRPr lang="es-MX" dirty="0"/>
          </a:p>
          <a:p>
            <a:pPr eaLnBrk="1" hangingPunct="1">
              <a:buFont typeface="Wingdings" pitchFamily="2" charset="2"/>
              <a:buNone/>
            </a:pPr>
            <a:endParaRPr lang="es-MX" dirty="0"/>
          </a:p>
          <a:p>
            <a:pPr eaLnBrk="1" hangingPunct="1">
              <a:buFont typeface="Wingdings" pitchFamily="2" charset="2"/>
              <a:buNone/>
            </a:pPr>
            <a:r>
              <a:rPr lang="es-MX" dirty="0"/>
              <a:t>ART II:           Libertad de investigación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dirty="0"/>
              <a:t>                      científica.</a:t>
            </a:r>
            <a:endParaRPr lang="es-ES" dirty="0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203575" y="2205038"/>
            <a:ext cx="576263" cy="719137"/>
          </a:xfrm>
          <a:prstGeom prst="leftArrowCallout">
            <a:avLst>
              <a:gd name="adj1" fmla="val 31198"/>
              <a:gd name="adj2" fmla="val 28344"/>
              <a:gd name="adj3" fmla="val 16667"/>
              <a:gd name="adj4" fmla="val 38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24581" name="4 Rectángulo redondeado"/>
          <p:cNvSpPr>
            <a:spLocks noChangeArrowheads="1"/>
          </p:cNvSpPr>
          <p:nvPr/>
        </p:nvSpPr>
        <p:spPr bwMode="auto">
          <a:xfrm>
            <a:off x="3995738" y="1989138"/>
            <a:ext cx="4032250" cy="6477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24582" name="5 Rectángulo redondeado"/>
          <p:cNvSpPr>
            <a:spLocks noChangeArrowheads="1"/>
          </p:cNvSpPr>
          <p:nvPr/>
        </p:nvSpPr>
        <p:spPr bwMode="auto">
          <a:xfrm>
            <a:off x="3924300" y="4149725"/>
            <a:ext cx="4752975" cy="13684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cxnSp>
        <p:nvCxnSpPr>
          <p:cNvPr id="24583" name="9 Conector recto de flecha"/>
          <p:cNvCxnSpPr>
            <a:cxnSpLocks noChangeShapeType="1"/>
          </p:cNvCxnSpPr>
          <p:nvPr/>
        </p:nvCxnSpPr>
        <p:spPr bwMode="auto">
          <a:xfrm flipH="1">
            <a:off x="2916238" y="4724400"/>
            <a:ext cx="79216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4584" name="7 CuadroTexto"/>
          <p:cNvSpPr txBox="1">
            <a:spLocks noChangeArrowheads="1"/>
          </p:cNvSpPr>
          <p:nvPr/>
        </p:nvSpPr>
        <p:spPr bwMode="auto">
          <a:xfrm>
            <a:off x="5795963" y="2781300"/>
            <a:ext cx="194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No </a:t>
            </a:r>
            <a:r>
              <a:rPr lang="en-US" sz="1800" b="1" dirty="0" err="1"/>
              <a:t>militarizado</a:t>
            </a:r>
            <a:endParaRPr lang="es-ES" sz="1800" b="1" dirty="0"/>
          </a:p>
        </p:txBody>
      </p:sp>
      <p:sp>
        <p:nvSpPr>
          <p:cNvPr id="24585" name="8 CuadroTexto"/>
          <p:cNvSpPr txBox="1">
            <a:spLocks noChangeArrowheads="1"/>
          </p:cNvSpPr>
          <p:nvPr/>
        </p:nvSpPr>
        <p:spPr bwMode="auto">
          <a:xfrm>
            <a:off x="5795963" y="3284538"/>
            <a:ext cx="2051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No </a:t>
            </a:r>
            <a:r>
              <a:rPr lang="en-US" sz="1800" b="1" dirty="0" err="1"/>
              <a:t>nuclearizado</a:t>
            </a:r>
            <a:endParaRPr lang="es-ES" sz="1800" b="1" dirty="0"/>
          </a:p>
        </p:txBody>
      </p:sp>
      <p:sp>
        <p:nvSpPr>
          <p:cNvPr id="11" name="10 Flecha doblada"/>
          <p:cNvSpPr/>
          <p:nvPr/>
        </p:nvSpPr>
        <p:spPr bwMode="auto">
          <a:xfrm rot="10640476" flipH="1">
            <a:off x="5157788" y="2695575"/>
            <a:ext cx="555625" cy="45878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s-ES"/>
          </a:p>
        </p:txBody>
      </p:sp>
      <p:sp>
        <p:nvSpPr>
          <p:cNvPr id="12" name="11 Flecha doblada"/>
          <p:cNvSpPr/>
          <p:nvPr/>
        </p:nvSpPr>
        <p:spPr bwMode="auto">
          <a:xfrm rot="10640476" flipH="1">
            <a:off x="5156200" y="3197225"/>
            <a:ext cx="647700" cy="38735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377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8 Rectángulo redondeado"/>
          <p:cNvSpPr>
            <a:spLocks noChangeArrowheads="1"/>
          </p:cNvSpPr>
          <p:nvPr/>
        </p:nvSpPr>
        <p:spPr bwMode="auto">
          <a:xfrm>
            <a:off x="179388" y="3573463"/>
            <a:ext cx="8137525" cy="1800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B0F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/>
              <a:t>NATURALEZA JURÍDICA</a:t>
            </a:r>
            <a:endParaRPr lang="es-E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060848"/>
            <a:ext cx="8704263" cy="4364037"/>
          </a:xfrm>
        </p:spPr>
        <p:txBody>
          <a:bodyPr/>
          <a:lstStyle/>
          <a:p>
            <a:pPr eaLnBrk="1" hangingPunct="1"/>
            <a:r>
              <a:rPr lang="es-MX" dirty="0"/>
              <a:t>Territorio o zona neutralizada</a:t>
            </a:r>
          </a:p>
          <a:p>
            <a:pPr eaLnBrk="1" hangingPunct="1"/>
            <a:r>
              <a:rPr lang="es-MX" dirty="0"/>
              <a:t>NO se considera territorio “res </a:t>
            </a:r>
            <a:r>
              <a:rPr lang="es-MX" dirty="0" err="1"/>
              <a:t>nullius</a:t>
            </a:r>
            <a:r>
              <a:rPr lang="es-MX" dirty="0"/>
              <a:t>”</a:t>
            </a:r>
          </a:p>
          <a:p>
            <a:pPr eaLnBrk="1" hangingPunct="1">
              <a:buFont typeface="Wingdings" pitchFamily="2" charset="2"/>
              <a:buNone/>
            </a:pPr>
            <a:endParaRPr lang="es-MX" dirty="0"/>
          </a:p>
          <a:p>
            <a:pPr eaLnBrk="1" hangingPunct="1">
              <a:buFont typeface="Wingdings" pitchFamily="2" charset="2"/>
              <a:buNone/>
            </a:pPr>
            <a:endParaRPr lang="es-MX" dirty="0"/>
          </a:p>
          <a:p>
            <a:pPr eaLnBrk="1" hangingPunct="1">
              <a:buNone/>
            </a:pPr>
            <a:r>
              <a:rPr lang="es-MX" dirty="0"/>
              <a:t>         *</a:t>
            </a:r>
            <a:endParaRPr lang="es-ES" dirty="0"/>
          </a:p>
        </p:txBody>
      </p:sp>
      <p:sp>
        <p:nvSpPr>
          <p:cNvPr id="32773" name="Lock"/>
          <p:cNvSpPr>
            <a:spLocks noEditPoints="1" noChangeArrowheads="1"/>
          </p:cNvSpPr>
          <p:nvPr/>
        </p:nvSpPr>
        <p:spPr bwMode="auto">
          <a:xfrm>
            <a:off x="467544" y="4077072"/>
            <a:ext cx="863600" cy="1008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763688" y="436510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es-MX" sz="3200" dirty="0">
                <a:solidFill>
                  <a:schemeClr val="hlink"/>
                </a:solidFill>
              </a:rPr>
              <a:t>NO</a:t>
            </a:r>
            <a:r>
              <a:rPr lang="es-MX" sz="3200" dirty="0"/>
              <a:t> es patrimonio de la humanidad</a:t>
            </a:r>
            <a:endParaRPr lang="es-ES" sz="3200" dirty="0"/>
          </a:p>
        </p:txBody>
      </p:sp>
      <p:sp>
        <p:nvSpPr>
          <p:cNvPr id="8" name="7 Forma libre"/>
          <p:cNvSpPr/>
          <p:nvPr/>
        </p:nvSpPr>
        <p:spPr bwMode="auto">
          <a:xfrm>
            <a:off x="1663700" y="5092700"/>
            <a:ext cx="6512983" cy="381000"/>
          </a:xfrm>
          <a:custGeom>
            <a:avLst/>
            <a:gdLst>
              <a:gd name="connsiteX0" fmla="*/ 0 w 6512983"/>
              <a:gd name="connsiteY0" fmla="*/ 0 h 381000"/>
              <a:gd name="connsiteX1" fmla="*/ 6248400 w 6512983"/>
              <a:gd name="connsiteY1" fmla="*/ 12700 h 381000"/>
              <a:gd name="connsiteX2" fmla="*/ 1587500 w 6512983"/>
              <a:gd name="connsiteY2" fmla="*/ 381000 h 381000"/>
              <a:gd name="connsiteX3" fmla="*/ 1587500 w 6512983"/>
              <a:gd name="connsiteY3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2983" h="381000">
                <a:moveTo>
                  <a:pt x="0" y="0"/>
                </a:moveTo>
                <a:lnTo>
                  <a:pt x="6248400" y="12700"/>
                </a:lnTo>
                <a:cubicBezTo>
                  <a:pt x="6512983" y="76200"/>
                  <a:pt x="1587500" y="381000"/>
                  <a:pt x="1587500" y="381000"/>
                </a:cubicBezTo>
                <a:lnTo>
                  <a:pt x="1587500" y="38100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 bwMode="auto">
          <a:xfrm>
            <a:off x="1835696" y="1700808"/>
            <a:ext cx="6264696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7391400" cy="1981200"/>
          </a:xfrm>
        </p:spPr>
        <p:txBody>
          <a:bodyPr/>
          <a:lstStyle/>
          <a:p>
            <a:pPr eaLnBrk="1" hangingPunct="1"/>
            <a:br>
              <a:rPr lang="es-MX" dirty="0"/>
            </a:br>
            <a:br>
              <a:rPr lang="es-MX" dirty="0"/>
            </a:br>
            <a:r>
              <a:rPr lang="es-MX" dirty="0"/>
              <a:t>Principios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 err="1"/>
              <a:t>Principios</a:t>
            </a:r>
            <a:br>
              <a:rPr lang="es-MX" dirty="0"/>
            </a:br>
            <a:r>
              <a:rPr lang="es-MX" dirty="0"/>
              <a:t> (</a:t>
            </a:r>
            <a:r>
              <a:rPr lang="es-MX" sz="3200" dirty="0"/>
              <a:t>medios para alcanzar los objetivos )</a:t>
            </a:r>
            <a:br>
              <a:rPr lang="es-MX" sz="3200" dirty="0"/>
            </a:br>
            <a:endParaRPr lang="es-ES" sz="3200" dirty="0"/>
          </a:p>
        </p:txBody>
      </p:sp>
      <p:sp>
        <p:nvSpPr>
          <p:cNvPr id="4" name="3 Rectángulo redondeado"/>
          <p:cNvSpPr/>
          <p:nvPr/>
        </p:nvSpPr>
        <p:spPr bwMode="auto">
          <a:xfrm>
            <a:off x="1042988" y="2708275"/>
            <a:ext cx="5761037" cy="1081088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s-ES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8001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2800" dirty="0"/>
              <a:t>Disposiciones que instrumentan el funcionamiento del tratado:</a:t>
            </a:r>
          </a:p>
          <a:p>
            <a:pPr eaLnBrk="1" hangingPunct="1">
              <a:lnSpc>
                <a:spcPct val="90000"/>
              </a:lnSpc>
            </a:pPr>
            <a:endParaRPr lang="es-MX" sz="2800" dirty="0"/>
          </a:p>
          <a:p>
            <a:pPr eaLnBrk="1" hangingPunct="1">
              <a:lnSpc>
                <a:spcPct val="90000"/>
              </a:lnSpc>
            </a:pPr>
            <a:r>
              <a:rPr lang="es-MX" sz="2800" dirty="0"/>
              <a:t>ART III:           Régimen de intercambio</a:t>
            </a:r>
          </a:p>
          <a:p>
            <a:pPr eaLnBrk="1" hangingPunct="1">
              <a:lnSpc>
                <a:spcPct val="90000"/>
              </a:lnSpc>
            </a:pPr>
            <a:endParaRPr lang="es-MX" sz="2800" dirty="0"/>
          </a:p>
          <a:p>
            <a:pPr eaLnBrk="1" hangingPunct="1">
              <a:lnSpc>
                <a:spcPct val="90000"/>
              </a:lnSpc>
            </a:pPr>
            <a:r>
              <a:rPr lang="es-MX" sz="2800" dirty="0"/>
              <a:t>ART VII:          Régimen de inspecciones</a:t>
            </a:r>
          </a:p>
          <a:p>
            <a:pPr eaLnBrk="1" hangingPunct="1">
              <a:lnSpc>
                <a:spcPct val="90000"/>
              </a:lnSpc>
            </a:pPr>
            <a:endParaRPr lang="es-MX" sz="2800" dirty="0"/>
          </a:p>
          <a:p>
            <a:pPr eaLnBrk="1" hangingPunct="1">
              <a:lnSpc>
                <a:spcPct val="90000"/>
              </a:lnSpc>
            </a:pPr>
            <a:r>
              <a:rPr lang="es-MX" sz="2800" dirty="0"/>
              <a:t>ART VII</a:t>
            </a:r>
            <a:r>
              <a:rPr lang="es-MX" sz="2800" dirty="0">
                <a:sym typeface="Wingdings" pitchFamily="2" charset="2"/>
              </a:rPr>
              <a:t>: </a:t>
            </a:r>
            <a:r>
              <a:rPr lang="es-MX" sz="2000" dirty="0">
                <a:sym typeface="Wingdings" pitchFamily="2" charset="2"/>
              </a:rPr>
              <a:t>(n5)      </a:t>
            </a:r>
            <a:r>
              <a:rPr lang="es-MX" sz="2800" dirty="0">
                <a:sym typeface="Wingdings" pitchFamily="2" charset="2"/>
              </a:rPr>
              <a:t>Régimen de información</a:t>
            </a:r>
            <a:endParaRPr lang="es-E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7771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s-MX" dirty="0"/>
          </a:p>
          <a:p>
            <a:pPr eaLnBrk="1" hangingPunct="1"/>
            <a:r>
              <a:rPr lang="es-MX" dirty="0"/>
              <a:t>ART IV :     * No se reconocen reclamos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dirty="0"/>
              <a:t>                       territoriales.</a:t>
            </a:r>
          </a:p>
          <a:p>
            <a:pPr eaLnBrk="1" hangingPunct="1"/>
            <a:r>
              <a:rPr lang="es-MX" dirty="0"/>
              <a:t>                 * Mantiene una situación de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dirty="0"/>
              <a:t>                      “statu quo”.-</a:t>
            </a:r>
          </a:p>
          <a:p>
            <a:pPr eaLnBrk="1" hangingPunct="1">
              <a:buFont typeface="Wingdings" pitchFamily="2" charset="2"/>
              <a:buNone/>
            </a:pPr>
            <a:endParaRPr lang="es-MX" dirty="0"/>
          </a:p>
          <a:p>
            <a:pPr eaLnBrk="1" hangingPunct="1">
              <a:buFont typeface="Wingdings" pitchFamily="2" charset="2"/>
              <a:buNone/>
            </a:pPr>
            <a:endParaRPr lang="es-ES" dirty="0"/>
          </a:p>
          <a:p>
            <a:pPr eaLnBrk="1" hangingPunct="1">
              <a:buFont typeface="Wingdings" pitchFamily="2" charset="2"/>
              <a:buNone/>
            </a:pPr>
            <a:endParaRPr lang="es-E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dirty="0"/>
              <a:t>Sistema de “congelamiento”</a:t>
            </a:r>
            <a:br>
              <a:rPr lang="es-MX" dirty="0"/>
            </a:br>
            <a:r>
              <a:rPr lang="es-MX" dirty="0"/>
              <a:t>(</a:t>
            </a:r>
            <a:r>
              <a:rPr lang="es-MX" sz="2800" dirty="0"/>
              <a:t>De reclamos territoriales)</a:t>
            </a:r>
            <a:endParaRPr lang="es-ES" dirty="0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395536" y="5085184"/>
            <a:ext cx="1512168" cy="1368152"/>
            <a:chOff x="1824" y="633"/>
            <a:chExt cx="2834" cy="2849"/>
          </a:xfrm>
        </p:grpSpPr>
        <p:sp>
          <p:nvSpPr>
            <p:cNvPr id="2663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3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3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3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629" name="8 Rectángulo redondeado"/>
          <p:cNvSpPr>
            <a:spLocks noChangeArrowheads="1"/>
          </p:cNvSpPr>
          <p:nvPr/>
        </p:nvSpPr>
        <p:spPr bwMode="auto">
          <a:xfrm>
            <a:off x="1187624" y="2564904"/>
            <a:ext cx="1511300" cy="7207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 bwMode="auto">
          <a:xfrm>
            <a:off x="1835696" y="1772816"/>
            <a:ext cx="5688632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63688" y="476672"/>
            <a:ext cx="5472608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ARTICULO IV</a:t>
            </a: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Ninguna disposición del presente Tratado se interpretará:</a:t>
            </a:r>
          </a:p>
          <a:p>
            <a:pPr marL="342900" indent="-342900">
              <a:buAutoNum type="alphaLcParenBoth"/>
            </a:pPr>
            <a:r>
              <a:rPr lang="es-UY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una renuncia, por cualquiera de las Partes contratantes, a sus derechos de soberanía territorial o a las reclamaciones territoriales en la Antártida, </a:t>
            </a:r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hubiere hecho valer precedentemente;</a:t>
            </a: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como una renuncia o menoscabo, por cualquiera de las Partes  </a:t>
            </a: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Contratantes, a cualquier </a:t>
            </a:r>
            <a:r>
              <a:rPr lang="es-UY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 de reclamación </a:t>
            </a:r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soberanía territorial en la Antártida que pudiera tener, ya sea  </a:t>
            </a: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como resultado de sus actividades o de las de sus nacionales </a:t>
            </a: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en la Antártida, o por cualquier otro motivo;</a:t>
            </a: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como perjudicial a cualquiera de las Partes Contratantes, en lo </a:t>
            </a: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concerniente a su reconocimiento o no reconocimiento del </a:t>
            </a: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derecho de soberanía territorial, de una reclamación o de un </a:t>
            </a: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fundamento de reclamación de soberanía territorial de cualquier </a:t>
            </a: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Estado en la Antártida.</a:t>
            </a: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UY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Ningún acto o actividad que se lleve a cabo mientras el  </a:t>
            </a:r>
          </a:p>
          <a:p>
            <a:r>
              <a:rPr lang="es-UY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presente Tratado se halle en vigencia constituirá </a:t>
            </a:r>
          </a:p>
          <a:p>
            <a:r>
              <a:rPr lang="es-UY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fundamento para hacer valer, apoyar o negar una </a:t>
            </a:r>
          </a:p>
          <a:p>
            <a:r>
              <a:rPr lang="es-UY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reclamación de soberanía territorial en la Antártida, ni para </a:t>
            </a:r>
          </a:p>
          <a:p>
            <a:r>
              <a:rPr lang="es-UY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crear derechos de soberanía en esta región.</a:t>
            </a:r>
            <a:br>
              <a:rPr lang="es-UY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UY" sz="1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harán nuevas reclamaciones anteriormente hechas valer,   </a:t>
            </a:r>
          </a:p>
          <a:p>
            <a:r>
              <a:rPr lang="es-UY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mientras el presente Tratado se halle en vigencia.</a:t>
            </a:r>
          </a:p>
          <a:p>
            <a:endParaRPr lang="es-UY" b="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73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48982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Reclamos territoriales en la Antártida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2325" y="4459288"/>
              <a:ext cx="4922838" cy="1465262"/>
            </p14:xfrm>
          </p:contentPart>
        </mc:Choice>
        <mc:Fallback xmlns="">
          <p:pic>
            <p:nvPicPr>
              <p:cNvPr id="307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3526" y="4344803"/>
                <a:ext cx="4980076" cy="16938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7793037" cy="1143000"/>
          </a:xfrm>
        </p:spPr>
        <p:txBody>
          <a:bodyPr/>
          <a:lstStyle/>
          <a:p>
            <a:pPr eaLnBrk="1" hangingPunct="1"/>
            <a:r>
              <a:rPr lang="es-UY" sz="2400"/>
              <a:t> </a:t>
            </a:r>
            <a:r>
              <a:rPr lang="es-UY" sz="2800"/>
              <a:t>Reclamos de soberanía territorial : Inglaterra </a:t>
            </a:r>
            <a:br>
              <a:rPr lang="es-UY" sz="2800"/>
            </a:br>
            <a:r>
              <a:rPr lang="es-UY" sz="2800"/>
              <a:t>           Argentina y Chile</a:t>
            </a:r>
            <a:endParaRPr lang="es-ES" sz="28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UY"/>
          </a:p>
        </p:txBody>
      </p:sp>
      <p:pic>
        <p:nvPicPr>
          <p:cNvPr id="27652" name="Picture 5" descr="islas georgias antart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8748712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                  Artico</a:t>
            </a:r>
          </a:p>
        </p:txBody>
      </p:sp>
      <p:pic>
        <p:nvPicPr>
          <p:cNvPr id="8195" name="Picture 4" descr="800px-NASA_seaice_2005_l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916113"/>
            <a:ext cx="7343775" cy="4681537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gentour.com/es/mapa/archivosmapas/mapapolitico.gif">
            <a:extLst>
              <a:ext uri="{FF2B5EF4-FFF2-40B4-BE49-F238E27FC236}">
                <a16:creationId xmlns:a16="http://schemas.microsoft.com/office/drawing/2014/main" id="{67C6044D-AEA4-478F-BCD8-6E444381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17031"/>
            <a:ext cx="4702175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47DC270-2667-4B3B-8C81-0DCE2F4A7F2A}"/>
              </a:ext>
            </a:extLst>
          </p:cNvPr>
          <p:cNvSpPr txBox="1"/>
          <p:nvPr/>
        </p:nvSpPr>
        <p:spPr>
          <a:xfrm>
            <a:off x="179512" y="2636912"/>
            <a:ext cx="353173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UY" sz="2000" b="1" dirty="0"/>
              <a:t>Mapa político oficial de la </a:t>
            </a:r>
          </a:p>
          <a:p>
            <a:r>
              <a:rPr lang="es-UY" sz="2000" b="1" dirty="0"/>
              <a:t>Republica Argentina.</a:t>
            </a:r>
          </a:p>
        </p:txBody>
      </p:sp>
      <p:sp>
        <p:nvSpPr>
          <p:cNvPr id="3" name="Flecha: a la derecha con bandas 2">
            <a:extLst>
              <a:ext uri="{FF2B5EF4-FFF2-40B4-BE49-F238E27FC236}">
                <a16:creationId xmlns:a16="http://schemas.microsoft.com/office/drawing/2014/main" id="{72E54667-1E63-4F0B-BFF2-3A6977D80396}"/>
              </a:ext>
            </a:extLst>
          </p:cNvPr>
          <p:cNvSpPr/>
          <p:nvPr/>
        </p:nvSpPr>
        <p:spPr bwMode="auto">
          <a:xfrm>
            <a:off x="1475656" y="4293096"/>
            <a:ext cx="3528392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38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niversoguia.com/wp-content/uploads/2012/11/mapa-fisico-chile1.jpg">
            <a:extLst>
              <a:ext uri="{FF2B5EF4-FFF2-40B4-BE49-F238E27FC236}">
                <a16:creationId xmlns:a16="http://schemas.microsoft.com/office/drawing/2014/main" id="{E7FA6D49-4F64-4E8B-A886-DB09E512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3540224" cy="5664358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70471F-F3EC-4AD4-A323-88724E0A1D96}"/>
              </a:ext>
            </a:extLst>
          </p:cNvPr>
          <p:cNvSpPr txBox="1"/>
          <p:nvPr/>
        </p:nvSpPr>
        <p:spPr>
          <a:xfrm>
            <a:off x="611560" y="2924944"/>
            <a:ext cx="3254417" cy="70788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UY" sz="2000" b="1" dirty="0"/>
              <a:t>Mapa político oficial </a:t>
            </a:r>
          </a:p>
          <a:p>
            <a:r>
              <a:rPr lang="es-UY" sz="2000" b="1" dirty="0"/>
              <a:t>de la Republica de Chile</a:t>
            </a:r>
          </a:p>
        </p:txBody>
      </p:sp>
      <p:sp>
        <p:nvSpPr>
          <p:cNvPr id="3" name="Flecha: a la derecha con bandas 2">
            <a:extLst>
              <a:ext uri="{FF2B5EF4-FFF2-40B4-BE49-F238E27FC236}">
                <a16:creationId xmlns:a16="http://schemas.microsoft.com/office/drawing/2014/main" id="{41757491-C979-429B-9CB2-3AC89D390AC0}"/>
              </a:ext>
            </a:extLst>
          </p:cNvPr>
          <p:cNvSpPr/>
          <p:nvPr/>
        </p:nvSpPr>
        <p:spPr bwMode="auto">
          <a:xfrm flipH="1">
            <a:off x="7608168" y="2896369"/>
            <a:ext cx="890385" cy="1008112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84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reclamos teriit an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3375"/>
            <a:ext cx="65881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reclamos antartid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6632"/>
            <a:ext cx="7056438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recla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701" y="692150"/>
            <a:ext cx="7323353" cy="59052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0723" name="3 Conector recto"/>
          <p:cNvCxnSpPr>
            <a:cxnSpLocks noChangeShapeType="1"/>
          </p:cNvCxnSpPr>
          <p:nvPr/>
        </p:nvCxnSpPr>
        <p:spPr bwMode="auto">
          <a:xfrm>
            <a:off x="3923928" y="1844824"/>
            <a:ext cx="792163" cy="1583308"/>
          </a:xfrm>
          <a:prstGeom prst="line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724" name="5 Conector recto"/>
          <p:cNvCxnSpPr>
            <a:cxnSpLocks noChangeShapeType="1"/>
          </p:cNvCxnSpPr>
          <p:nvPr/>
        </p:nvCxnSpPr>
        <p:spPr bwMode="auto">
          <a:xfrm>
            <a:off x="2483768" y="3501008"/>
            <a:ext cx="21590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" name="4 CuadroTexto"/>
          <p:cNvSpPr txBox="1"/>
          <p:nvPr/>
        </p:nvSpPr>
        <p:spPr>
          <a:xfrm>
            <a:off x="1043608" y="6309320"/>
            <a:ext cx="2101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www.DataDipuy.com</a:t>
            </a:r>
            <a:endParaRPr lang="es-ES" sz="1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taticos.ipmedios.com/media/1/1/15f5b02945c8081594647f4ac0d81b4e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68" y="897763"/>
            <a:ext cx="4933331" cy="59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004048" y="4869160"/>
            <a:ext cx="3911773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UY" sz="1600" dirty="0"/>
              <a:t>(</a:t>
            </a:r>
            <a:r>
              <a:rPr lang="es-UY" sz="1600" dirty="0">
                <a:hlinkClick r:id="rId3" tooltip="CLPC"/>
              </a:rPr>
              <a:t>CLPC</a:t>
            </a:r>
            <a:r>
              <a:rPr lang="es-UY" sz="1600" dirty="0"/>
              <a:t>) reconoció que existe una </a:t>
            </a:r>
            <a:r>
              <a:rPr lang="es-UY" sz="1600" b="1" dirty="0"/>
              <a:t>disputa de soberanía</a:t>
            </a:r>
            <a:r>
              <a:rPr lang="es-UY" sz="1600" dirty="0"/>
              <a:t> con el Reino Unido y por eso </a:t>
            </a:r>
            <a:r>
              <a:rPr lang="es-UY" sz="1600" b="1" dirty="0"/>
              <a:t>postergó el análisis</a:t>
            </a:r>
            <a:r>
              <a:rPr lang="es-UY" sz="1600" dirty="0"/>
              <a:t> de los datos presentados sobre esa zona hasta que se resuelva la disputa".</a:t>
            </a:r>
            <a:r>
              <a:rPr lang="es-UY" sz="1600" b="1" dirty="0"/>
              <a:t> </a:t>
            </a:r>
            <a:endParaRPr lang="es-UY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231743" y="3290287"/>
            <a:ext cx="3220905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Por su lado, el Reino Unido afirmó que la CLPC es apenas un comité asesor. "Hace recomendaciones y estas no son legalmente vinculantes"</a:t>
            </a:r>
          </a:p>
        </p:txBody>
      </p:sp>
      <p:sp>
        <p:nvSpPr>
          <p:cNvPr id="5" name="Distinto de 4"/>
          <p:cNvSpPr/>
          <p:nvPr/>
        </p:nvSpPr>
        <p:spPr bwMode="auto">
          <a:xfrm>
            <a:off x="5940152" y="2838696"/>
            <a:ext cx="1440160" cy="360040"/>
          </a:xfrm>
          <a:prstGeom prst="mathNot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0"/>
            <a:ext cx="703049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1600" b="1" dirty="0"/>
              <a:t>Sobre la recomendación de las Comisión de limites sobre la Plataforma Continental ONU para la extensión de la PC de</a:t>
            </a:r>
          </a:p>
          <a:p>
            <a:r>
              <a:rPr lang="es-UY" sz="1600" b="1" dirty="0"/>
              <a:t> la Argentina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231743" y="715820"/>
            <a:ext cx="3456384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UY" sz="1600" dirty="0"/>
              <a:t>“decisión de la Comisión de Límites de la Plataforma Continental (CLPC) de la ONU, que reconoció el límite exterior de la plataforma continental de todo el territorio argentino: continental, islas del Atlántico Sur y Sector Antártico Argentino</a:t>
            </a:r>
            <a:r>
              <a:rPr lang="es-UY" sz="1400" dirty="0"/>
              <a:t>”  (versión argentina)</a:t>
            </a:r>
          </a:p>
        </p:txBody>
      </p:sp>
    </p:spTree>
    <p:extLst>
      <p:ext uri="{BB962C8B-B14F-4D97-AF65-F5344CB8AC3E}">
        <p14:creationId xmlns:p14="http://schemas.microsoft.com/office/powerpoint/2010/main" val="2698876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836613"/>
            <a:ext cx="6121400" cy="936625"/>
          </a:xfrm>
        </p:spPr>
        <p:txBody>
          <a:bodyPr/>
          <a:lstStyle/>
          <a:p>
            <a:pPr eaLnBrk="1" hangingPunct="1"/>
            <a:r>
              <a:rPr lang="es-ES" dirty="0"/>
              <a:t>Tratado antártico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916113"/>
            <a:ext cx="8243887" cy="4941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dirty="0"/>
              <a:t>Propósitos     uso pacífico del área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dirty="0"/>
              <a:t>                    libertad investigación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dirty="0"/>
              <a:t>                            científica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dirty="0"/>
              <a:t>Principios     </a:t>
            </a:r>
            <a:r>
              <a:rPr lang="es-ES" dirty="0" err="1"/>
              <a:t>Rég</a:t>
            </a:r>
            <a:r>
              <a:rPr lang="es-ES" dirty="0"/>
              <a:t>. intercambio </a:t>
            </a:r>
            <a:r>
              <a:rPr lang="es-ES" dirty="0" err="1"/>
              <a:t>art.III</a:t>
            </a:r>
            <a:endParaRPr lang="es-ES" sz="1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dirty="0"/>
              <a:t>                  </a:t>
            </a:r>
            <a:r>
              <a:rPr lang="es-ES" dirty="0" err="1"/>
              <a:t>Rég</a:t>
            </a:r>
            <a:r>
              <a:rPr lang="es-ES" dirty="0"/>
              <a:t>. Inspecciones art.VII</a:t>
            </a:r>
            <a:r>
              <a:rPr lang="es-ES" sz="1400" b="1" dirty="0"/>
              <a:t>1-2-3-4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dirty="0"/>
              <a:t>                  </a:t>
            </a:r>
            <a:r>
              <a:rPr lang="es-ES" dirty="0" err="1"/>
              <a:t>Rég.información</a:t>
            </a:r>
            <a:r>
              <a:rPr lang="es-ES" dirty="0"/>
              <a:t>    </a:t>
            </a:r>
            <a:r>
              <a:rPr lang="es-ES" dirty="0" err="1"/>
              <a:t>art.VII</a:t>
            </a:r>
            <a:r>
              <a:rPr lang="es-ES" dirty="0"/>
              <a:t>. </a:t>
            </a:r>
            <a:r>
              <a:rPr lang="es-ES" sz="1200" b="1" dirty="0"/>
              <a:t>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dirty="0"/>
              <a:t>      Sistema de ¨</a:t>
            </a:r>
            <a:r>
              <a:rPr lang="es-ES" dirty="0" err="1"/>
              <a:t>congelamiento¨de</a:t>
            </a:r>
            <a:r>
              <a:rPr lang="es-ES" dirty="0"/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dirty="0"/>
              <a:t>            reclamos territoriales. </a:t>
            </a:r>
          </a:p>
        </p:txBody>
      </p:sp>
      <p:sp>
        <p:nvSpPr>
          <p:cNvPr id="31748" name="AutoShape 5"/>
          <p:cNvSpPr>
            <a:spLocks/>
          </p:cNvSpPr>
          <p:nvPr/>
        </p:nvSpPr>
        <p:spPr bwMode="auto">
          <a:xfrm>
            <a:off x="2771775" y="1916113"/>
            <a:ext cx="576263" cy="1728787"/>
          </a:xfrm>
          <a:prstGeom prst="rightBrace">
            <a:avLst>
              <a:gd name="adj1" fmla="val 28542"/>
              <a:gd name="adj2" fmla="val 48588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31749" name="AutoShape 6"/>
          <p:cNvSpPr>
            <a:spLocks/>
          </p:cNvSpPr>
          <p:nvPr/>
        </p:nvSpPr>
        <p:spPr bwMode="auto">
          <a:xfrm>
            <a:off x="2843213" y="3716338"/>
            <a:ext cx="215900" cy="1296987"/>
          </a:xfrm>
          <a:prstGeom prst="rightBrace">
            <a:avLst>
              <a:gd name="adj1" fmla="val 50061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31750" name="AutoShape 7"/>
          <p:cNvSpPr>
            <a:spLocks noChangeArrowheads="1"/>
          </p:cNvSpPr>
          <p:nvPr/>
        </p:nvSpPr>
        <p:spPr bwMode="auto">
          <a:xfrm flipH="1">
            <a:off x="971550" y="5589588"/>
            <a:ext cx="503238" cy="1008062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793037" cy="1143000"/>
          </a:xfrm>
        </p:spPr>
        <p:txBody>
          <a:bodyPr/>
          <a:lstStyle/>
          <a:p>
            <a:pPr eaLnBrk="1" hangingPunct="1"/>
            <a:r>
              <a:rPr lang="es-MX"/>
              <a:t>         JURISDICCION </a:t>
            </a: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 eaLnBrk="1" hangingPunct="1"/>
            <a:r>
              <a:rPr lang="es-MX" sz="2800" b="1"/>
              <a:t>ART VIII</a:t>
            </a:r>
            <a:r>
              <a:rPr lang="es-MX" sz="2800"/>
              <a:t> : (Sobre personal destacado en la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                    Antártida).</a:t>
            </a:r>
          </a:p>
          <a:p>
            <a:pPr eaLnBrk="1" hangingPunct="1">
              <a:buFont typeface="Wingdings" pitchFamily="2" charset="2"/>
              <a:buNone/>
            </a:pPr>
            <a:endParaRPr lang="es-MX" sz="2800"/>
          </a:p>
          <a:p>
            <a:pPr eaLnBrk="1" hangingPunct="1">
              <a:buFont typeface="Wingdings" pitchFamily="2" charset="2"/>
              <a:buChar char="ü"/>
            </a:pPr>
            <a:r>
              <a:rPr lang="es-MX" sz="2800"/>
              <a:t>Personal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                            </a:t>
            </a:r>
            <a:r>
              <a:rPr lang="es-MX" sz="2800">
                <a:solidFill>
                  <a:schemeClr val="hlink"/>
                </a:solidFill>
              </a:rPr>
              <a:t>Jurisdicción de su Estado</a:t>
            </a:r>
            <a:r>
              <a:rPr lang="es-MX" sz="2800"/>
              <a:t>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MX" sz="2800"/>
              <a:t>Científicos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                            Criterio de la nacionalidad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MX" sz="2800"/>
              <a:t>Observadores</a:t>
            </a:r>
            <a:endParaRPr lang="es-ES" sz="2800"/>
          </a:p>
        </p:txBody>
      </p:sp>
      <p:sp>
        <p:nvSpPr>
          <p:cNvPr id="33796" name="AutoShape 4"/>
          <p:cNvSpPr>
            <a:spLocks/>
          </p:cNvSpPr>
          <p:nvPr/>
        </p:nvSpPr>
        <p:spPr bwMode="auto">
          <a:xfrm>
            <a:off x="4067175" y="3573463"/>
            <a:ext cx="228600" cy="2438400"/>
          </a:xfrm>
          <a:prstGeom prst="leftBrace">
            <a:avLst>
              <a:gd name="adj1" fmla="val 88889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6553200" y="4648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3798" name="5 Rectángulo redondeado"/>
          <p:cNvSpPr>
            <a:spLocks noChangeArrowheads="1"/>
          </p:cNvSpPr>
          <p:nvPr/>
        </p:nvSpPr>
        <p:spPr bwMode="auto">
          <a:xfrm>
            <a:off x="1547813" y="1989138"/>
            <a:ext cx="1728787" cy="6477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4624388" y="5516563"/>
            <a:ext cx="2611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UY" sz="2400"/>
          </a:p>
        </p:txBody>
      </p:sp>
      <p:sp>
        <p:nvSpPr>
          <p:cNvPr id="34819" name="AutoShape 8"/>
          <p:cNvSpPr>
            <a:spLocks noChangeArrowheads="1"/>
          </p:cNvSpPr>
          <p:nvPr/>
        </p:nvSpPr>
        <p:spPr bwMode="auto">
          <a:xfrm rot="5400000">
            <a:off x="2951163" y="2097088"/>
            <a:ext cx="360362" cy="1871662"/>
          </a:xfrm>
          <a:prstGeom prst="upArrowCallout">
            <a:avLst>
              <a:gd name="adj1" fmla="val 25000"/>
              <a:gd name="adj2" fmla="val 50000"/>
              <a:gd name="adj3" fmla="val 86564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836613"/>
            <a:ext cx="7335838" cy="5080000"/>
          </a:xfrm>
        </p:spPr>
        <p:txBody>
          <a:bodyPr/>
          <a:lstStyle/>
          <a:p>
            <a:pPr eaLnBrk="1" hangingPunct="1"/>
            <a:r>
              <a:rPr lang="es-ES" sz="2800" b="1"/>
              <a:t>art.VIII   inc.2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800"/>
              <a:t>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800"/>
              <a:t>   -se refiere a las medidas a tomar en caso de  controversias surgidas en la Antártida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800" b="1"/>
              <a:t>                            CONSULTA INMEDIATA</a:t>
            </a:r>
          </a:p>
          <a:p>
            <a:pPr eaLnBrk="1" hangingPunct="1">
              <a:buFont typeface="Wingdings" pitchFamily="2" charset="2"/>
              <a:buNone/>
            </a:pPr>
            <a:endParaRPr lang="es-ES" sz="2800"/>
          </a:p>
          <a:p>
            <a:pPr eaLnBrk="1" hangingPunct="1">
              <a:buFont typeface="Wingdings" pitchFamily="2" charset="2"/>
              <a:buNone/>
            </a:pPr>
            <a:r>
              <a:rPr lang="es-ES" sz="2800" b="1"/>
              <a:t>     art.IX</a:t>
            </a:r>
            <a:r>
              <a:rPr lang="es-ES" sz="2800"/>
              <a:t> :   “partes se reunirán en </a:t>
            </a:r>
            <a:r>
              <a:rPr lang="es-ES" sz="2800" b="1"/>
              <a:t>RC</a:t>
            </a:r>
            <a:r>
              <a:rPr lang="es-ES" sz="2800"/>
              <a:t>”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800"/>
              <a:t>              (entre otros asuntos) </a:t>
            </a:r>
            <a:r>
              <a:rPr lang="es-ES" sz="2800" b="1"/>
              <a:t>inc.e)</a:t>
            </a:r>
            <a:r>
              <a:rPr lang="es-ES" sz="2800"/>
              <a:t> “sobre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800"/>
              <a:t>              jurisdicción”.-  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793037" cy="1143000"/>
          </a:xfrm>
        </p:spPr>
        <p:txBody>
          <a:bodyPr/>
          <a:lstStyle/>
          <a:p>
            <a:pPr eaLnBrk="1" hangingPunct="1"/>
            <a:br>
              <a:rPr lang="es-UY" sz="2400" b="1"/>
            </a:br>
            <a:r>
              <a:rPr lang="es-UY" sz="2400"/>
              <a:t>CONTROVERSIAS</a:t>
            </a:r>
            <a:r>
              <a:rPr lang="es-UY"/>
              <a:t> </a:t>
            </a:r>
            <a:r>
              <a:rPr lang="es-UY" sz="2400"/>
              <a:t>EN MATERIA DE APLICACIÓN E    </a:t>
            </a:r>
            <a:br>
              <a:rPr lang="es-UY" sz="2400"/>
            </a:br>
            <a:r>
              <a:rPr lang="es-UY" sz="2400"/>
              <a:t>                      INTERPRETACIÓN</a:t>
            </a:r>
            <a:r>
              <a:rPr lang="es-UY" sz="2800"/>
              <a:t>  </a:t>
            </a:r>
            <a:endParaRPr lang="es-ES" sz="28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s-MX"/>
          </a:p>
          <a:p>
            <a:pPr eaLnBrk="1" hangingPunct="1"/>
            <a:r>
              <a:rPr lang="es-MX" b="1" u="sng"/>
              <a:t>ART XI n1</a:t>
            </a:r>
            <a:r>
              <a:rPr lang="es-MX" u="sng"/>
              <a:t>     </a:t>
            </a:r>
            <a:r>
              <a:rPr lang="es-MX" b="1"/>
              <a:t>:    “Modos de   solución  pacífica de controversias”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/>
              <a:t>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/>
              <a:t>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/>
              <a:t>         </a:t>
            </a:r>
            <a:r>
              <a:rPr lang="es-MX" b="1"/>
              <a:t> n2</a:t>
            </a:r>
            <a:r>
              <a:rPr lang="es-MX"/>
              <a:t>   :</a:t>
            </a:r>
            <a:r>
              <a:rPr lang="es-MX" b="1"/>
              <a:t>Corte Intern. de justicia</a:t>
            </a:r>
          </a:p>
          <a:p>
            <a:pPr eaLnBrk="1" hangingPunct="1">
              <a:buFont typeface="Wingdings" pitchFamily="2" charset="2"/>
              <a:buNone/>
            </a:pPr>
            <a:endParaRPr lang="es-MX"/>
          </a:p>
          <a:p>
            <a:pPr eaLnBrk="1" hangingPunct="1">
              <a:buFont typeface="Wingdings" pitchFamily="2" charset="2"/>
              <a:buNone/>
            </a:pPr>
            <a:endParaRPr lang="es-ES"/>
          </a:p>
        </p:txBody>
      </p:sp>
      <p:sp>
        <p:nvSpPr>
          <p:cNvPr id="35844" name="AutoShape 6"/>
          <p:cNvSpPr>
            <a:spLocks/>
          </p:cNvSpPr>
          <p:nvPr/>
        </p:nvSpPr>
        <p:spPr bwMode="auto">
          <a:xfrm rot="16176306" flipH="1">
            <a:off x="6019006" y="2350294"/>
            <a:ext cx="720725" cy="3741738"/>
          </a:xfrm>
          <a:prstGeom prst="rightBrace">
            <a:avLst>
              <a:gd name="adj1" fmla="val 43264"/>
              <a:gd name="adj2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web_intl_arctic_precip_day1_720x48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250"/>
            <a:ext cx="9144000" cy="6381750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/>
              <a:t>     ¨otros conflictos de              </a:t>
            </a:r>
            <a:br>
              <a:rPr lang="es-ES" sz="4000"/>
            </a:br>
            <a:r>
              <a:rPr lang="es-ES" sz="4000"/>
              <a:t>           jurisdicción¨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b="1"/>
              <a:t>ART. X</a:t>
            </a:r>
            <a:r>
              <a:rPr lang="es-ES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/>
              <a:t>            ¨ </a:t>
            </a:r>
            <a:r>
              <a:rPr lang="es-ES" b="1"/>
              <a:t>NADIE</a:t>
            </a:r>
            <a:r>
              <a:rPr lang="es-ES"/>
              <a:t>  lleve a cabo en la Antártida ninguna actividad contraria a los propósitos y principios del Tratado¨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UY" sz="3200">
                <a:solidFill>
                  <a:schemeClr val="tx1"/>
                </a:solidFill>
              </a:rPr>
              <a:t>En caso de incidentes o accidentes medidas a tomar</a:t>
            </a:r>
            <a:r>
              <a:rPr lang="es-UY"/>
              <a:t>:</a:t>
            </a: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>
          <a:xfrm>
            <a:off x="1042988" y="2017713"/>
            <a:ext cx="7993062" cy="4651375"/>
          </a:xfrm>
        </p:spPr>
        <p:txBody>
          <a:bodyPr/>
          <a:lstStyle/>
          <a:p>
            <a:pPr eaLnBrk="1" hangingPunct="1"/>
            <a:r>
              <a:rPr lang="es-UY" sz="2800" dirty="0"/>
              <a:t>1) Consultas inmediatas .- </a:t>
            </a:r>
          </a:p>
          <a:p>
            <a:pPr eaLnBrk="1" hangingPunct="1"/>
            <a:r>
              <a:rPr lang="es-UY" sz="2800" dirty="0"/>
              <a:t>2) plantear el tema en las </a:t>
            </a:r>
            <a:r>
              <a:rPr lang="es-UY" sz="2800" b="1" dirty="0"/>
              <a:t>RC</a:t>
            </a:r>
            <a:r>
              <a:rPr lang="es-UY" sz="2800" dirty="0"/>
              <a:t> .-</a:t>
            </a:r>
          </a:p>
          <a:p>
            <a:pPr eaLnBrk="1" hangingPunct="1"/>
            <a:r>
              <a:rPr lang="es-UY" sz="2800" dirty="0"/>
              <a:t>3) Si persiste el problema y se producen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UY" sz="2800" dirty="0"/>
              <a:t>       dudas en cuanto a la aplicación o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UY" sz="2800" dirty="0"/>
              <a:t>       interpretación del Tratado: modos de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UY" sz="2800" dirty="0"/>
              <a:t>       solución de controversias.-</a:t>
            </a:r>
          </a:p>
          <a:p>
            <a:pPr eaLnBrk="1" hangingPunct="1"/>
            <a:r>
              <a:rPr lang="es-UY" sz="2800" dirty="0"/>
              <a:t>4) de no llegar a un acuerdo : recurrir a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UY" sz="2800" dirty="0"/>
              <a:t>       la  </a:t>
            </a:r>
            <a:r>
              <a:rPr lang="es-UY" sz="2800" b="1" dirty="0"/>
              <a:t>CORTE INTERN. De JUSTICIA.-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/>
              <a:t>ESTRUCTURA ORGÁNICA</a:t>
            </a:r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772400" cy="4114800"/>
          </a:xfrm>
        </p:spPr>
        <p:txBody>
          <a:bodyPr/>
          <a:lstStyle/>
          <a:p>
            <a:pPr eaLnBrk="1" hangingPunct="1"/>
            <a:r>
              <a:rPr lang="es-MX" sz="2800" dirty="0"/>
              <a:t> ORGANOS              Miembros originarios</a:t>
            </a:r>
          </a:p>
          <a:p>
            <a:pPr eaLnBrk="1" hangingPunct="1"/>
            <a:endParaRPr lang="es-MX" sz="2800" b="1" dirty="0"/>
          </a:p>
          <a:p>
            <a:pPr eaLnBrk="1" hangingPunct="1"/>
            <a:r>
              <a:rPr lang="es-MX" sz="2800" b="1" dirty="0"/>
              <a:t>R</a:t>
            </a:r>
            <a:r>
              <a:rPr lang="es-MX" sz="2800" dirty="0"/>
              <a:t>euniones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 dirty="0"/>
              <a:t>    Consultivas             Miembros consultivos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 dirty="0"/>
              <a:t>                                    adherentes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 dirty="0"/>
              <a:t>      RCTA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 dirty="0"/>
              <a:t>                                Miembros adherentes</a:t>
            </a:r>
          </a:p>
          <a:p>
            <a:pPr eaLnBrk="1" hangingPunct="1">
              <a:buFont typeface="Wingdings" pitchFamily="2" charset="2"/>
              <a:buNone/>
            </a:pPr>
            <a:endParaRPr lang="es-MX" sz="2800" dirty="0"/>
          </a:p>
          <a:p>
            <a:pPr eaLnBrk="1" hangingPunct="1">
              <a:buFont typeface="Wingdings" pitchFamily="2" charset="2"/>
              <a:buChar char="q"/>
            </a:pPr>
            <a:r>
              <a:rPr lang="es-ES" sz="2800" dirty="0"/>
              <a:t>  Secretaria Permanente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362200" y="2590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8917" name="AutoShape 5"/>
          <p:cNvSpPr>
            <a:spLocks/>
          </p:cNvSpPr>
          <p:nvPr/>
        </p:nvSpPr>
        <p:spPr bwMode="auto">
          <a:xfrm>
            <a:off x="3962400" y="2133600"/>
            <a:ext cx="381000" cy="3505200"/>
          </a:xfrm>
          <a:prstGeom prst="leftBrace">
            <a:avLst>
              <a:gd name="adj1" fmla="val 7666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/>
              <a:t>INGRESO AL TRATADO</a:t>
            </a:r>
            <a:endParaRPr lang="es-E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MX" b="1" dirty="0"/>
              <a:t>MIEMBROS</a:t>
            </a:r>
          </a:p>
          <a:p>
            <a:pPr eaLnBrk="1" hangingPunct="1"/>
            <a:endParaRPr lang="es-MX" dirty="0"/>
          </a:p>
          <a:p>
            <a:pPr eaLnBrk="1" hangingPunct="1"/>
            <a:r>
              <a:rPr lang="es-MX" dirty="0"/>
              <a:t>Tratado distingue 2 clases de miembros:</a:t>
            </a:r>
          </a:p>
          <a:p>
            <a:pPr eaLnBrk="1" hangingPunct="1"/>
            <a:r>
              <a:rPr lang="es-MX" dirty="0"/>
              <a:t>    a) miembros consultivos </a:t>
            </a:r>
          </a:p>
          <a:p>
            <a:pPr eaLnBrk="1" hangingPunct="1"/>
            <a:r>
              <a:rPr lang="es-MX" dirty="0"/>
              <a:t>    b) miembros adherentes</a:t>
            </a:r>
            <a:endParaRPr lang="es-E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/>
              <a:t>Requisito de Ingreso</a:t>
            </a:r>
            <a:endParaRPr lang="es-E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800"/>
              <a:t>                           “investigaciones científicas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                             importantes.”</a:t>
            </a:r>
          </a:p>
          <a:p>
            <a:pPr eaLnBrk="1" hangingPunct="1"/>
            <a:endParaRPr lang="es-MX" sz="2800"/>
          </a:p>
          <a:p>
            <a:pPr eaLnBrk="1" hangingPunct="1"/>
            <a:r>
              <a:rPr lang="es-MX" sz="2800" b="1"/>
              <a:t>ART IX  p2</a:t>
            </a:r>
            <a:r>
              <a:rPr lang="es-MX" sz="2800"/>
              <a:t>:        “estableciendo una base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                             científica”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                   </a:t>
            </a:r>
          </a:p>
          <a:p>
            <a:pPr eaLnBrk="1" hangingPunct="1"/>
            <a:r>
              <a:rPr lang="es-MX" sz="2800"/>
              <a:t>                            “expedición científica”</a:t>
            </a:r>
            <a:endParaRPr lang="es-ES" sz="2800"/>
          </a:p>
        </p:txBody>
      </p:sp>
      <p:sp>
        <p:nvSpPr>
          <p:cNvPr id="40964" name="AutoShape 4"/>
          <p:cNvSpPr>
            <a:spLocks/>
          </p:cNvSpPr>
          <p:nvPr/>
        </p:nvSpPr>
        <p:spPr bwMode="ltGray">
          <a:xfrm>
            <a:off x="3810000" y="2133600"/>
            <a:ext cx="228600" cy="3352800"/>
          </a:xfrm>
          <a:prstGeom prst="leftBrace">
            <a:avLst>
              <a:gd name="adj1" fmla="val 122222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89138"/>
            <a:ext cx="7637463" cy="4579937"/>
          </a:xfrm>
        </p:spPr>
        <p:txBody>
          <a:bodyPr/>
          <a:lstStyle/>
          <a:p>
            <a:pPr eaLnBrk="1" hangingPunct="1"/>
            <a:r>
              <a:rPr lang="es-ES" sz="2800" b="1" i="1" u="sng"/>
              <a:t>INGRESO AL SISTEMA ANTARTICO:</a:t>
            </a:r>
          </a:p>
          <a:p>
            <a:pPr eaLnBrk="1" hangingPunct="1"/>
            <a:endParaRPr lang="es-ES" sz="2800" b="1"/>
          </a:p>
          <a:p>
            <a:pPr eaLnBrk="1" hangingPunct="1"/>
            <a:r>
              <a:rPr lang="es-ES" sz="2800"/>
              <a:t>CUMPLIDO REQUISITOS: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800"/>
              <a:t>             MIEMBROS ADHERENTE (</a:t>
            </a:r>
            <a:r>
              <a:rPr lang="es-ES" sz="2000" b="1"/>
              <a:t>ART.XIII)</a:t>
            </a:r>
            <a:r>
              <a:rPr lang="es-ES" sz="280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800"/>
              <a:t>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800"/>
              <a:t>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800"/>
              <a:t>             </a:t>
            </a:r>
            <a:r>
              <a:rPr lang="es-ES" sz="2800" b="1"/>
              <a:t>MIEMBRO CONSULTIVO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800" b="1"/>
              <a:t>                      </a:t>
            </a:r>
          </a:p>
        </p:txBody>
      </p:sp>
      <p:sp>
        <p:nvSpPr>
          <p:cNvPr id="41987" name="AutoShape 5"/>
          <p:cNvSpPr>
            <a:spLocks noChangeArrowheads="1"/>
          </p:cNvSpPr>
          <p:nvPr/>
        </p:nvSpPr>
        <p:spPr bwMode="auto">
          <a:xfrm rot="-462744">
            <a:off x="1054100" y="3883025"/>
            <a:ext cx="1387475" cy="1808163"/>
          </a:xfrm>
          <a:prstGeom prst="curvedRightArrow">
            <a:avLst>
              <a:gd name="adj1" fmla="val 30010"/>
              <a:gd name="adj2" fmla="val 495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41988" name="3 Abrir llave"/>
          <p:cNvSpPr>
            <a:spLocks/>
          </p:cNvSpPr>
          <p:nvPr/>
        </p:nvSpPr>
        <p:spPr bwMode="auto">
          <a:xfrm>
            <a:off x="7235825" y="4868863"/>
            <a:ext cx="215900" cy="1008062"/>
          </a:xfrm>
          <a:prstGeom prst="leftBrace">
            <a:avLst>
              <a:gd name="adj1" fmla="val 8344"/>
              <a:gd name="adj2" fmla="val 5000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1989" name="4 CuadroTexto"/>
          <p:cNvSpPr txBox="1">
            <a:spLocks noChangeArrowheads="1"/>
          </p:cNvSpPr>
          <p:nvPr/>
        </p:nvSpPr>
        <p:spPr bwMode="auto">
          <a:xfrm>
            <a:off x="7308850" y="5084763"/>
            <a:ext cx="1665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Consenso</a:t>
            </a:r>
            <a:endParaRPr lang="es-ES" sz="2400" b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793037" cy="1143000"/>
          </a:xfrm>
        </p:spPr>
        <p:txBody>
          <a:bodyPr/>
          <a:lstStyle/>
          <a:p>
            <a:pPr eaLnBrk="1" hangingPunct="1"/>
            <a:r>
              <a:rPr lang="es-MX"/>
              <a:t>Toma de decisiones</a:t>
            </a:r>
            <a:endParaRPr lang="es-E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4582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MX"/>
              <a:t>                            medidas (</a:t>
            </a:r>
            <a:r>
              <a:rPr lang="es-MX" sz="2400"/>
              <a:t>aprobadas /Estados.)</a:t>
            </a:r>
            <a:endParaRPr lang="es-MX"/>
          </a:p>
          <a:p>
            <a:pPr eaLnBrk="1" hangingPunct="1"/>
            <a:endParaRPr lang="es-MX"/>
          </a:p>
          <a:p>
            <a:pPr eaLnBrk="1" hangingPunct="1"/>
            <a:r>
              <a:rPr lang="es-MX"/>
              <a:t>    RCTA              resoluciones (</a:t>
            </a:r>
            <a:r>
              <a:rPr lang="es-MX" sz="2000"/>
              <a:t>no vinculantes /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000"/>
              <a:t>                                                                               soft low )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/>
              <a:t>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/>
              <a:t>                            decisiones : </a:t>
            </a:r>
            <a:r>
              <a:rPr lang="es-MX" sz="2000"/>
              <a:t>asuntos de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000"/>
              <a:t>                                                                         organización interna.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/>
              <a:t>     </a:t>
            </a:r>
            <a:endParaRPr lang="es-ES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 flipH="1">
            <a:off x="2268538" y="3789363"/>
            <a:ext cx="0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30" name="AutoShape 6"/>
          <p:cNvSpPr>
            <a:spLocks/>
          </p:cNvSpPr>
          <p:nvPr/>
        </p:nvSpPr>
        <p:spPr bwMode="auto">
          <a:xfrm>
            <a:off x="3708400" y="2205038"/>
            <a:ext cx="358775" cy="3384550"/>
          </a:xfrm>
          <a:prstGeom prst="leftBrace">
            <a:avLst>
              <a:gd name="adj1" fmla="val 108333"/>
              <a:gd name="adj2" fmla="val 39258"/>
            </a:avLst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UY" dirty="0"/>
          </a:p>
        </p:txBody>
      </p:sp>
      <p:sp>
        <p:nvSpPr>
          <p:cNvPr id="43014" name="8 CuadroTexto"/>
          <p:cNvSpPr txBox="1">
            <a:spLocks noChangeArrowheads="1"/>
          </p:cNvSpPr>
          <p:nvPr/>
        </p:nvSpPr>
        <p:spPr bwMode="auto">
          <a:xfrm>
            <a:off x="1258888" y="5084763"/>
            <a:ext cx="2208212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UY" sz="2800" b="1"/>
              <a:t>CONSENSO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83568" y="5866093"/>
            <a:ext cx="5390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RCTA XXXVII  Y  CPA XVII BRASILIA – BRASIL</a:t>
            </a:r>
          </a:p>
          <a:p>
            <a:r>
              <a:rPr lang="en-US" sz="1200" b="1" dirty="0"/>
              <a:t>RCTA XXXVIII Y CPA XVIII SOFIA – BULGARIA 1.6 -10.6.2015.</a:t>
            </a:r>
            <a:endParaRPr lang="es-UY" sz="1200" b="1" dirty="0"/>
          </a:p>
          <a:p>
            <a:r>
              <a:rPr lang="es-UY" sz="1200" b="1" dirty="0"/>
              <a:t>PROX. RCTA XXXIX - CPA XIX</a:t>
            </a:r>
            <a:r>
              <a:rPr lang="es-UY" sz="1200" dirty="0"/>
              <a:t> Santiago, Chile06 Jun 2016 - 15 Jun 2016</a:t>
            </a:r>
            <a:r>
              <a:rPr lang="en-US" sz="1200" b="1" dirty="0"/>
              <a:t> </a:t>
            </a:r>
          </a:p>
          <a:p>
            <a:endParaRPr lang="en-US" sz="1200" b="1" dirty="0"/>
          </a:p>
          <a:p>
            <a:endParaRPr lang="es-ES" sz="1200" b="1" dirty="0"/>
          </a:p>
        </p:txBody>
      </p:sp>
      <p:sp>
        <p:nvSpPr>
          <p:cNvPr id="11" name="10 Estrella de 5 puntas"/>
          <p:cNvSpPr/>
          <p:nvPr/>
        </p:nvSpPr>
        <p:spPr bwMode="auto">
          <a:xfrm>
            <a:off x="323528" y="6165304"/>
            <a:ext cx="360040" cy="41034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5" name="Picture 1" descr="http://www.ats.aq/imagenes/flecha_simple_azul_ch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3" y="2060452"/>
            <a:ext cx="76022" cy="1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D3F2BE3-7023-4235-9E34-A2275353E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68648"/>
              </p:ext>
            </p:extLst>
          </p:nvPr>
        </p:nvGraphicFramePr>
        <p:xfrm>
          <a:off x="755576" y="6141546"/>
          <a:ext cx="4767584" cy="770865"/>
        </p:xfrm>
        <a:graphic>
          <a:graphicData uri="http://schemas.openxmlformats.org/drawingml/2006/table">
            <a:tbl>
              <a:tblPr/>
              <a:tblGrid>
                <a:gridCol w="4767584">
                  <a:extLst>
                    <a:ext uri="{9D8B030D-6E8A-4147-A177-3AD203B41FA5}">
                      <a16:colId xmlns:a16="http://schemas.microsoft.com/office/drawing/2014/main" val="2316832003"/>
                    </a:ext>
                  </a:extLst>
                </a:gridCol>
              </a:tblGrid>
              <a:tr h="770865">
                <a:tc>
                  <a:txBody>
                    <a:bodyPr/>
                    <a:lstStyle/>
                    <a:p>
                      <a:pPr algn="l"/>
                      <a:br>
                        <a:rPr lang="es-UY" b="1" i="0" u="none" strike="noStrike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UY" sz="1200" b="1" i="0" u="none" strike="noStrike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RCTA XL - CPA XX P</a:t>
                      </a:r>
                      <a:r>
                        <a:rPr lang="es-UY" sz="1200" b="1" i="0" u="none" strike="noStrike" dirty="0">
                          <a:solidFill>
                            <a:srgbClr val="626262"/>
                          </a:solidFill>
                          <a:effectLst/>
                          <a:latin typeface="Arial" panose="020B0604020202020204" pitchFamily="34" charset="0"/>
                        </a:rPr>
                        <a:t>ekín, China 22 May 2017 - 01 Jun 2017</a:t>
                      </a:r>
                      <a:endParaRPr lang="es-UY" sz="1200" b="1" dirty="0"/>
                    </a:p>
                  </a:txBody>
                  <a:tcPr marL="6350" marR="635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7708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836712"/>
            <a:ext cx="7200800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600" b="1" dirty="0"/>
              <a:t>Decisión 1 (2013)</a:t>
            </a:r>
          </a:p>
          <a:p>
            <a:r>
              <a:rPr lang="es-ES" sz="1600" b="1" dirty="0"/>
              <a:t>Reconocimiento de la República Checa como Parte</a:t>
            </a:r>
          </a:p>
          <a:p>
            <a:r>
              <a:rPr lang="es-ES" sz="1600" b="1" dirty="0"/>
              <a:t>Consultiva</a:t>
            </a:r>
          </a:p>
          <a:p>
            <a:r>
              <a:rPr lang="es-ES" sz="1600" b="1" dirty="0"/>
              <a:t>Los representantes,</a:t>
            </a:r>
          </a:p>
          <a:p>
            <a:r>
              <a:rPr lang="es-ES" sz="1600" i="1" dirty="0"/>
              <a:t>Recordando la Decisión 4 (2005);</a:t>
            </a:r>
          </a:p>
          <a:p>
            <a:r>
              <a:rPr lang="es-ES" sz="1600" i="1" dirty="0"/>
              <a:t>Recordando que la República Checa accedió al Tratado Antártico el 1 de enero de 1993 de acuerdo</a:t>
            </a:r>
          </a:p>
          <a:p>
            <a:r>
              <a:rPr lang="es-ES" sz="1600" dirty="0"/>
              <a:t>con el artículo XIII</a:t>
            </a:r>
            <a:r>
              <a:rPr lang="es-ES" sz="1600" i="1" dirty="0"/>
              <a:t>;   ……….</a:t>
            </a:r>
          </a:p>
          <a:p>
            <a:endParaRPr lang="es-ES" sz="1600" dirty="0"/>
          </a:p>
        </p:txBody>
      </p:sp>
      <p:sp>
        <p:nvSpPr>
          <p:cNvPr id="3" name="2 Rectángulo"/>
          <p:cNvSpPr/>
          <p:nvPr/>
        </p:nvSpPr>
        <p:spPr>
          <a:xfrm>
            <a:off x="395536" y="3068960"/>
            <a:ext cx="7992888" cy="329320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600" b="1" dirty="0"/>
              <a:t>Deciden:</a:t>
            </a:r>
          </a:p>
          <a:p>
            <a:r>
              <a:rPr lang="es-ES" sz="1600" dirty="0"/>
              <a:t>1. que la República Checa ha cumplido los requisitos establecidos en el Artículo IX(2) del</a:t>
            </a:r>
          </a:p>
          <a:p>
            <a:r>
              <a:rPr lang="es-ES" sz="1600" dirty="0"/>
              <a:t>Tratado Antártico;</a:t>
            </a:r>
          </a:p>
          <a:p>
            <a:r>
              <a:rPr lang="es-ES" sz="1600" dirty="0"/>
              <a:t>2. que la República Checa debe estar capacitada desde 1 de abril de 2014 y hasta ese momento</a:t>
            </a:r>
          </a:p>
          <a:p>
            <a:r>
              <a:rPr lang="es-ES" sz="1600" dirty="0"/>
              <a:t>continúa en conformidad con el Artículo IX(2) del Tratado Antártico para demostrar su</a:t>
            </a:r>
          </a:p>
          <a:p>
            <a:r>
              <a:rPr lang="es-ES" sz="1600" dirty="0"/>
              <a:t>interés en la Antártida realizando sustanciales investigaciones científicas en el territorio, para</a:t>
            </a:r>
          </a:p>
          <a:p>
            <a:r>
              <a:rPr lang="es-ES" sz="1600" dirty="0"/>
              <a:t>nombrar a representantes que participen en la Reunión Consultiva del Tratado Antártico</a:t>
            </a:r>
          </a:p>
          <a:p>
            <a:r>
              <a:rPr lang="es-ES" sz="1600" dirty="0"/>
              <a:t>señalada en el Artículo IX(1) del Tratado Antártico; ……</a:t>
            </a:r>
          </a:p>
          <a:p>
            <a:endParaRPr lang="es-ES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/>
              <a:t>SISTEMA COMPLEMENTARIO</a:t>
            </a:r>
            <a:endParaRPr 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611687"/>
          </a:xfrm>
        </p:spPr>
        <p:txBody>
          <a:bodyPr/>
          <a:lstStyle/>
          <a:p>
            <a:pPr eaLnBrk="1" hangingPunct="1"/>
            <a:endParaRPr lang="es-MX"/>
          </a:p>
          <a:p>
            <a:pPr eaLnBrk="1" hangingPunct="1"/>
            <a:r>
              <a:rPr lang="es-MX"/>
              <a:t>Medidas convenidas para la protección de flora y fauna antártica.- Bélgica 1964</a:t>
            </a:r>
          </a:p>
          <a:p>
            <a:pPr eaLnBrk="1" hangingPunct="1"/>
            <a:r>
              <a:rPr lang="es-MX"/>
              <a:t>Convención para la conservación de las focas antárticas. Londres 1972</a:t>
            </a:r>
          </a:p>
          <a:p>
            <a:pPr eaLnBrk="1" hangingPunct="1"/>
            <a:r>
              <a:rPr lang="es-MX"/>
              <a:t>Convención para la Conservación de los Recursos vivos marinos antártico. Canberra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/>
              <a:t>    1982</a:t>
            </a:r>
            <a:endParaRPr lang="es-E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848600" cy="4419600"/>
          </a:xfrm>
          <a:noFill/>
        </p:spPr>
        <p:txBody>
          <a:bodyPr/>
          <a:lstStyle/>
          <a:p>
            <a:pPr eaLnBrk="1" hangingPunct="1"/>
            <a:r>
              <a:rPr lang="es-MX" sz="3600" dirty="0"/>
              <a:t>Protocolo al Tratado antártico sobre protección del medio ambiente.</a:t>
            </a:r>
          </a:p>
          <a:p>
            <a:pPr eaLnBrk="1" hangingPunct="1"/>
            <a:endParaRPr lang="es-MX" sz="3600" dirty="0"/>
          </a:p>
          <a:p>
            <a:pPr eaLnBrk="1" hangingPunct="1"/>
            <a:r>
              <a:rPr lang="es-MX" sz="3600" dirty="0"/>
              <a:t>Madrid 1991</a:t>
            </a:r>
          </a:p>
          <a:p>
            <a:pPr eaLnBrk="1" hangingPunct="1"/>
            <a:endParaRPr lang="es-MX" sz="3600" dirty="0"/>
          </a:p>
          <a:p>
            <a:pPr eaLnBrk="1" hangingPunct="1"/>
            <a:r>
              <a:rPr lang="es-MX" sz="3600" dirty="0"/>
              <a:t>“reserva natural dedicada a la paz y a la ciencia”</a:t>
            </a:r>
            <a:endParaRPr lang="es-E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rctic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9144000" cy="6597650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/>
              <a:t>Sistema Antártico</a:t>
            </a:r>
            <a:endParaRPr 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800"/>
              <a:t>SCAR :   Comité científico de investigaciones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             Antárticas .   Sede Camberra</a:t>
            </a:r>
          </a:p>
          <a:p>
            <a:pPr eaLnBrk="1" hangingPunct="1"/>
            <a:r>
              <a:rPr lang="es-MX" sz="2800"/>
              <a:t>COMNAP: Consejo de  Administradores de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               programas antárticos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               nacionales.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               Órgano intergubernamental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 RAPAL: Reunión de administradores de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/>
              <a:t>            programas antárticos latinoamericanos. </a:t>
            </a:r>
            <a:endParaRPr lang="es-ES"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908050"/>
            <a:ext cx="7793037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MX" sz="4000" dirty="0"/>
              <a:t>Uruguay en la Antártida</a:t>
            </a:r>
            <a:endParaRPr lang="es-ES" sz="40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pPr eaLnBrk="1" hangingPunct="1"/>
            <a:r>
              <a:rPr lang="es-MX"/>
              <a:t>                       </a:t>
            </a:r>
          </a:p>
          <a:p>
            <a:pPr eaLnBrk="1" hangingPunct="1"/>
            <a:r>
              <a:rPr lang="es-MX"/>
              <a:t>                      Miembro adherente   1980</a:t>
            </a:r>
          </a:p>
          <a:p>
            <a:pPr eaLnBrk="1" hangingPunct="1"/>
            <a:endParaRPr lang="es-MX"/>
          </a:p>
          <a:p>
            <a:pPr eaLnBrk="1" hangingPunct="1"/>
            <a:r>
              <a:rPr lang="es-MX"/>
              <a:t> URUGUAY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/>
              <a:t>                        Miembro consultivo    1985</a:t>
            </a:r>
            <a:endParaRPr lang="es-ES"/>
          </a:p>
        </p:txBody>
      </p:sp>
      <p:sp>
        <p:nvSpPr>
          <p:cNvPr id="47108" name="AutoShape 4"/>
          <p:cNvSpPr>
            <a:spLocks/>
          </p:cNvSpPr>
          <p:nvPr/>
        </p:nvSpPr>
        <p:spPr bwMode="ltGray">
          <a:xfrm>
            <a:off x="3124200" y="2057400"/>
            <a:ext cx="152400" cy="3200400"/>
          </a:xfrm>
          <a:prstGeom prst="leftBrace">
            <a:avLst>
              <a:gd name="adj1" fmla="val 17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pic>
        <p:nvPicPr>
          <p:cNvPr id="47109" name="4 Imagen" descr="bandera uru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24288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dirty="0"/>
              <a:t>Presencia científica</a:t>
            </a:r>
            <a:endParaRPr lang="es-ES" sz="40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76872"/>
            <a:ext cx="7772400" cy="4114800"/>
          </a:xfrm>
        </p:spPr>
        <p:txBody>
          <a:bodyPr/>
          <a:lstStyle/>
          <a:p>
            <a:pPr eaLnBrk="1" hangingPunct="1"/>
            <a:endParaRPr lang="es-MX" sz="2800" dirty="0"/>
          </a:p>
          <a:p>
            <a:pPr eaLnBrk="1" hangingPunct="1"/>
            <a:r>
              <a:rPr lang="es-MX" sz="2800" b="1" dirty="0"/>
              <a:t>BCAA : Base científica antártica Artigas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 b="1" dirty="0"/>
              <a:t>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 dirty="0"/>
              <a:t>                    </a:t>
            </a:r>
            <a:r>
              <a:rPr lang="es-MX" sz="2800" b="1" dirty="0"/>
              <a:t>Isla Rey Jorge     </a:t>
            </a:r>
          </a:p>
          <a:p>
            <a:pPr eaLnBrk="1" hangingPunct="1">
              <a:buFont typeface="Wingdings" pitchFamily="2" charset="2"/>
              <a:buNone/>
            </a:pPr>
            <a:endParaRPr lang="es-MX" sz="2800" b="1" dirty="0"/>
          </a:p>
          <a:p>
            <a:pPr eaLnBrk="1" hangingPunct="1">
              <a:buFont typeface="Wingdings" pitchFamily="2" charset="2"/>
              <a:buNone/>
            </a:pPr>
            <a:r>
              <a:rPr lang="es-MX" sz="2800" b="1" dirty="0"/>
              <a:t>    ECARE : Estación científica T/N Ruperto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sz="2800" b="1" dirty="0"/>
              <a:t>                    </a:t>
            </a:r>
            <a:r>
              <a:rPr lang="es-MX" sz="2800" b="1" dirty="0" err="1"/>
              <a:t>Elichiribehety</a:t>
            </a:r>
            <a:endParaRPr lang="es-MX" sz="2800" b="1" dirty="0"/>
          </a:p>
          <a:p>
            <a:pPr eaLnBrk="1" hangingPunct="1">
              <a:buFont typeface="Wingdings" pitchFamily="2" charset="2"/>
              <a:buNone/>
            </a:pPr>
            <a:endParaRPr lang="es-MX" sz="2800" b="1" dirty="0"/>
          </a:p>
          <a:p>
            <a:pPr eaLnBrk="1" hangingPunct="1">
              <a:buFont typeface="Wingdings" pitchFamily="2" charset="2"/>
              <a:buNone/>
            </a:pPr>
            <a:r>
              <a:rPr lang="es-MX" sz="2800" b="1" dirty="0"/>
              <a:t>                       Continente</a:t>
            </a:r>
            <a:endParaRPr lang="es-ES" sz="2800" b="1" dirty="0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ltGray">
          <a:xfrm flipH="1">
            <a:off x="3635896" y="3284984"/>
            <a:ext cx="7937" cy="452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48133" name="Line 7"/>
          <p:cNvSpPr>
            <a:spLocks noChangeShapeType="1"/>
          </p:cNvSpPr>
          <p:nvPr/>
        </p:nvSpPr>
        <p:spPr bwMode="ltGray">
          <a:xfrm>
            <a:off x="3635896" y="5877272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pic>
        <p:nvPicPr>
          <p:cNvPr id="6" name="5 Imagen" descr="Proyección-a-la-Antárti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2356" y="548680"/>
            <a:ext cx="3023684" cy="208823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ap-Antartica_m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14252"/>
            <a:ext cx="6984776" cy="6157301"/>
          </a:xfrm>
          <a:ln w="57150">
            <a:solidFill>
              <a:schemeClr val="tx1"/>
            </a:solidFill>
          </a:ln>
        </p:spPr>
      </p:pic>
      <p:sp>
        <p:nvSpPr>
          <p:cNvPr id="5" name="4 Estrella de 5 puntas"/>
          <p:cNvSpPr/>
          <p:nvPr/>
        </p:nvSpPr>
        <p:spPr bwMode="auto">
          <a:xfrm>
            <a:off x="5940152" y="3573016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map rey jor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565149"/>
            <a:ext cx="8136904" cy="6227103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6DC7532-9251-414D-82F3-28AE30AD9435}"/>
              </a:ext>
            </a:extLst>
          </p:cNvPr>
          <p:cNvSpPr/>
          <p:nvPr/>
        </p:nvSpPr>
        <p:spPr bwMode="auto">
          <a:xfrm>
            <a:off x="611560" y="617538"/>
            <a:ext cx="8532440" cy="61958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9" y="617538"/>
            <a:ext cx="7309494" cy="795238"/>
          </a:xfr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eaLnBrk="1" hangingPunct="1"/>
            <a:r>
              <a:rPr lang="es-MX" dirty="0"/>
              <a:t>         </a:t>
            </a:r>
            <a:r>
              <a:rPr lang="es-MX" sz="4000" dirty="0"/>
              <a:t>ISLA  REY  JORGE</a:t>
            </a:r>
            <a:endParaRPr lang="es-ES" sz="4000" dirty="0"/>
          </a:p>
        </p:txBody>
      </p:sp>
      <p:pic>
        <p:nvPicPr>
          <p:cNvPr id="50179" name="Picture 4" descr="Kgeorge_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5454" y="1412776"/>
            <a:ext cx="8079034" cy="5040560"/>
          </a:xfrm>
          <a:noFill/>
          <a:ln w="57150">
            <a:solidFill>
              <a:schemeClr val="tx2">
                <a:lumMod val="75000"/>
              </a:schemeClr>
            </a:solidFill>
          </a:ln>
        </p:spPr>
      </p:pic>
      <p:sp>
        <p:nvSpPr>
          <p:cNvPr id="5" name="4 Estrella de 5 puntas"/>
          <p:cNvSpPr/>
          <p:nvPr/>
        </p:nvSpPr>
        <p:spPr bwMode="auto">
          <a:xfrm>
            <a:off x="2051720" y="4941168"/>
            <a:ext cx="288032" cy="28803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irch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154311" cy="283366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83568" y="3140968"/>
            <a:ext cx="7704856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i="1" dirty="0"/>
              <a:t>28/01/84 -1er. vuelo a la Antártida. Aeronave Fairchild FH-227 FAU 572.</a:t>
            </a:r>
            <a:endParaRPr lang="es-ES" sz="1600" dirty="0"/>
          </a:p>
        </p:txBody>
      </p:sp>
      <p:pic>
        <p:nvPicPr>
          <p:cNvPr id="4" name="3 Imagen" descr="hercules_antartida_jpg_4d3ec27f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861048"/>
            <a:ext cx="3816424" cy="28623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4860032" y="5445224"/>
            <a:ext cx="3605474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600" dirty="0"/>
              <a:t> </a:t>
            </a:r>
            <a:r>
              <a:rPr lang="es-ES" sz="1600" b="1" dirty="0"/>
              <a:t>Avión Hércules C130 de la F.A.U.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o 1">
            <a:extLst>
              <a:ext uri="{FF2B5EF4-FFF2-40B4-BE49-F238E27FC236}">
                <a16:creationId xmlns:a16="http://schemas.microsoft.com/office/drawing/2014/main" id="{31F570B4-4A9A-445C-8FC9-65EC89D7A96A}"/>
              </a:ext>
            </a:extLst>
          </p:cNvPr>
          <p:cNvSpPr/>
          <p:nvPr/>
        </p:nvSpPr>
        <p:spPr bwMode="auto">
          <a:xfrm>
            <a:off x="629233" y="497613"/>
            <a:ext cx="7992888" cy="6381328"/>
          </a:xfrm>
          <a:prstGeom prst="fram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1202" name="Picture 4" descr="ant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2930" y="1268760"/>
            <a:ext cx="7525494" cy="5155853"/>
          </a:xfrm>
          <a:noFill/>
          <a:ln w="57150">
            <a:solidFill>
              <a:srgbClr val="00B050"/>
            </a:solidFill>
          </a:ln>
        </p:spPr>
      </p:pic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05F3A4FA-AEED-4305-A0E5-3028B60D3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3" y="1412466"/>
            <a:ext cx="7912588" cy="486843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5EBC127-119D-4EFD-A438-68C1BE929DC4}"/>
              </a:ext>
            </a:extLst>
          </p:cNvPr>
          <p:cNvSpPr/>
          <p:nvPr/>
        </p:nvSpPr>
        <p:spPr bwMode="auto">
          <a:xfrm>
            <a:off x="899592" y="620688"/>
            <a:ext cx="7632848" cy="5976664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Antartida">
            <a:extLst>
              <a:ext uri="{FF2B5EF4-FFF2-40B4-BE49-F238E27FC236}">
                <a16:creationId xmlns:a16="http://schemas.microsoft.com/office/drawing/2014/main" id="{D688221A-55F2-49AE-9E60-00F593248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052737"/>
            <a:ext cx="6696745" cy="5022558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557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0D19E8C-92FD-429A-B352-284386747969}"/>
              </a:ext>
            </a:extLst>
          </p:cNvPr>
          <p:cNvSpPr/>
          <p:nvPr/>
        </p:nvSpPr>
        <p:spPr bwMode="auto">
          <a:xfrm>
            <a:off x="215516" y="260648"/>
            <a:ext cx="8712968" cy="633670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050" name="Picture 2" descr="Qué hacen los uruguayos en la Antártida?">
            <a:extLst>
              <a:ext uri="{FF2B5EF4-FFF2-40B4-BE49-F238E27FC236}">
                <a16:creationId xmlns:a16="http://schemas.microsoft.com/office/drawing/2014/main" id="{2628ECD9-6173-4452-9360-58C21256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800"/>
            <a:ext cx="9144000" cy="34544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508B7AF-5A4F-4D81-95BD-38349500E295}"/>
              </a:ext>
            </a:extLst>
          </p:cNvPr>
          <p:cNvSpPr txBox="1"/>
          <p:nvPr/>
        </p:nvSpPr>
        <p:spPr>
          <a:xfrm>
            <a:off x="2267744" y="1052736"/>
            <a:ext cx="1859805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UY" sz="4800" b="1" dirty="0"/>
              <a:t>BCAA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PA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62" y="987425"/>
            <a:ext cx="7972407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3068960"/>
            <a:ext cx="1513556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err="1"/>
              <a:t>Estrecho</a:t>
            </a:r>
            <a:r>
              <a:rPr lang="en-US" sz="1100" b="1" dirty="0"/>
              <a:t> de Bering</a:t>
            </a:r>
            <a:endParaRPr lang="es-ES" sz="1100" b="1" dirty="0"/>
          </a:p>
        </p:txBody>
      </p:sp>
      <p:cxnSp>
        <p:nvCxnSpPr>
          <p:cNvPr id="5" name="4 Conector recto de flecha"/>
          <p:cNvCxnSpPr/>
          <p:nvPr/>
        </p:nvCxnSpPr>
        <p:spPr bwMode="auto">
          <a:xfrm flipV="1">
            <a:off x="1547664" y="3068960"/>
            <a:ext cx="432048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delfin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1488" y="2257425"/>
            <a:ext cx="33607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5940425" y="5157788"/>
            <a:ext cx="1871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>
                <a:latin typeface="Algerian" pitchFamily="82" charset="0"/>
              </a:rPr>
              <a:t>LIC  .GRACIELA AGUILAR</a:t>
            </a:r>
            <a:endParaRPr lang="es-ES">
              <a:latin typeface="Algerian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652120" y="5517232"/>
            <a:ext cx="2377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www.DataDipuy.com</a:t>
            </a:r>
            <a:endParaRPr lang="es-ES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AEFD360-21E4-42D0-8213-5A6770FE51A2}"/>
              </a:ext>
            </a:extLst>
          </p:cNvPr>
          <p:cNvSpPr/>
          <p:nvPr/>
        </p:nvSpPr>
        <p:spPr bwMode="auto">
          <a:xfrm>
            <a:off x="467544" y="116632"/>
            <a:ext cx="8208912" cy="674136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Imagen 2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DFBEC71E-435E-4B04-9F96-BD6D42AD8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99" y="0"/>
            <a:ext cx="720020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453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/>
              <a:t>ARTICO</a:t>
            </a: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656512" cy="4840287"/>
          </a:xfrm>
        </p:spPr>
        <p:txBody>
          <a:bodyPr/>
          <a:lstStyle/>
          <a:p>
            <a:pPr eaLnBrk="1" hangingPunct="1"/>
            <a:r>
              <a:rPr lang="es-MX" sz="2800"/>
              <a:t>Territorios que superan el Círculo Polar Artico </a:t>
            </a:r>
          </a:p>
          <a:p>
            <a:pPr eaLnBrk="1" hangingPunct="1"/>
            <a:endParaRPr lang="es-MX" sz="2800"/>
          </a:p>
          <a:p>
            <a:pPr eaLnBrk="1" hangingPunct="1"/>
            <a:r>
              <a:rPr lang="es-MX" sz="2800"/>
              <a:t>  EE.UU   Alaska       Dinamarca: Groenlandia</a:t>
            </a:r>
          </a:p>
          <a:p>
            <a:pPr eaLnBrk="1" hangingPunct="1"/>
            <a:r>
              <a:rPr lang="es-MX" sz="2800"/>
              <a:t>  Canadá                 Noruega :T.  archip.</a:t>
            </a:r>
          </a:p>
          <a:p>
            <a:pPr eaLnBrk="1" hangingPunct="1"/>
            <a:r>
              <a:rPr lang="es-MX" sz="2800"/>
              <a:t>  Rusia</a:t>
            </a:r>
          </a:p>
          <a:p>
            <a:pPr eaLnBrk="1" hangingPunct="1">
              <a:buFont typeface="Wingdings" pitchFamily="2" charset="2"/>
              <a:buNone/>
            </a:pPr>
            <a:endParaRPr lang="es-MX" sz="2800"/>
          </a:p>
          <a:p>
            <a:pPr eaLnBrk="1" hangingPunct="1"/>
            <a:r>
              <a:rPr lang="es-MX" sz="2800"/>
              <a:t>  Suecia                    </a:t>
            </a:r>
            <a:r>
              <a:rPr lang="es-MX" sz="2000"/>
              <a:t>No tienen frente marítimo</a:t>
            </a:r>
          </a:p>
          <a:p>
            <a:pPr eaLnBrk="1" hangingPunct="1"/>
            <a:r>
              <a:rPr lang="es-MX" sz="2000"/>
              <a:t>   </a:t>
            </a:r>
            <a:r>
              <a:rPr lang="es-MX" sz="2800"/>
              <a:t>Finlandia </a:t>
            </a:r>
          </a:p>
          <a:p>
            <a:pPr eaLnBrk="1" hangingPunct="1"/>
            <a:r>
              <a:rPr lang="es-MX" sz="2800"/>
              <a:t>  Islandia </a:t>
            </a:r>
            <a:endParaRPr lang="es-ES" sz="2800"/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4419600" y="2667000"/>
            <a:ext cx="76200" cy="76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2293" name="AutoShape 5"/>
          <p:cNvSpPr>
            <a:spLocks/>
          </p:cNvSpPr>
          <p:nvPr/>
        </p:nvSpPr>
        <p:spPr bwMode="auto">
          <a:xfrm>
            <a:off x="4500563" y="4868863"/>
            <a:ext cx="431800" cy="1584325"/>
          </a:xfrm>
          <a:prstGeom prst="leftBrace">
            <a:avLst>
              <a:gd name="adj1" fmla="val 388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ltGray">
          <a:xfrm>
            <a:off x="64770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2916238" y="3357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2296" name="AutoShape 10"/>
          <p:cNvSpPr>
            <a:spLocks noChangeArrowheads="1"/>
          </p:cNvSpPr>
          <p:nvPr/>
        </p:nvSpPr>
        <p:spPr bwMode="auto">
          <a:xfrm>
            <a:off x="4500563" y="3213100"/>
            <a:ext cx="142875" cy="1368425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rcticregionr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20713"/>
            <a:ext cx="70564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2 Elipse"/>
          <p:cNvSpPr>
            <a:spLocks noChangeArrowheads="1"/>
          </p:cNvSpPr>
          <p:nvPr/>
        </p:nvSpPr>
        <p:spPr bwMode="auto">
          <a:xfrm rot="226022">
            <a:off x="2190750" y="884238"/>
            <a:ext cx="5126038" cy="4468812"/>
          </a:xfrm>
          <a:prstGeom prst="ellipse">
            <a:avLst/>
          </a:prstGeom>
          <a:noFill/>
          <a:ln w="76200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zclas">
  <a:themeElements>
    <a:clrScheme name="Mezcla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presentaciones\Mezclas.pot</Template>
  <TotalTime>8874</TotalTime>
  <Words>1520</Words>
  <Application>Microsoft Office PowerPoint</Application>
  <PresentationFormat>Presentación en pantalla (4:3)</PresentationFormat>
  <Paragraphs>285</Paragraphs>
  <Slides>60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72" baseType="lpstr">
      <vt:lpstr>Algerian</vt:lpstr>
      <vt:lpstr>Arial</vt:lpstr>
      <vt:lpstr>Impact</vt:lpstr>
      <vt:lpstr>inherit</vt:lpstr>
      <vt:lpstr>Roboto</vt:lpstr>
      <vt:lpstr>Script MT Bold</vt:lpstr>
      <vt:lpstr>Segoe UI Semibold</vt:lpstr>
      <vt:lpstr>Tahoma</vt:lpstr>
      <vt:lpstr>Times New Roman</vt:lpstr>
      <vt:lpstr>Trebuchet MS</vt:lpstr>
      <vt:lpstr>Wingdings</vt:lpstr>
      <vt:lpstr>Mezclas</vt:lpstr>
      <vt:lpstr>Presentación de PowerPoint</vt:lpstr>
      <vt:lpstr>Presentación de PowerPoint</vt:lpstr>
      <vt:lpstr>                  Artico</vt:lpstr>
      <vt:lpstr>Presentación de PowerPoint</vt:lpstr>
      <vt:lpstr>Presentación de PowerPoint</vt:lpstr>
      <vt:lpstr>Presentación de PowerPoint</vt:lpstr>
      <vt:lpstr>Presentación de PowerPoint</vt:lpstr>
      <vt:lpstr>ARTICO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ANTÁRTIDA</vt:lpstr>
      <vt:lpstr>AÑO GEOFÍSICO INTERNACIONAL 1957 -1958</vt:lpstr>
      <vt:lpstr>TRATADO ANTARTICO (Tratado marco)</vt:lpstr>
      <vt:lpstr>Presentación de PowerPoint</vt:lpstr>
      <vt:lpstr>Estados participantes</vt:lpstr>
      <vt:lpstr>ANTÁRTIDA</vt:lpstr>
      <vt:lpstr>AREA DE APLICACIÓN</vt:lpstr>
      <vt:lpstr>Presentación de PowerPoint</vt:lpstr>
      <vt:lpstr>Presentación de PowerPoint</vt:lpstr>
      <vt:lpstr>OBJETIVOS - PROPOSITOS</vt:lpstr>
      <vt:lpstr>NATURALEZA JURÍDICA</vt:lpstr>
      <vt:lpstr>  Principios   Principios  (medios para alcanzar los objetivos ) </vt:lpstr>
      <vt:lpstr>Sistema de “congelamiento” (De reclamos territoriales)</vt:lpstr>
      <vt:lpstr>Presentación de PowerPoint</vt:lpstr>
      <vt:lpstr>Presentación de PowerPoint</vt:lpstr>
      <vt:lpstr> Reclamos de soberanía territorial : Inglaterra             Argentina y Chile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Tratado antártico</vt:lpstr>
      <vt:lpstr>         JURISDICCION </vt:lpstr>
      <vt:lpstr>Presentación de PowerPoint</vt:lpstr>
      <vt:lpstr> CONTROVERSIAS EN MATERIA DE APLICACIÓN E                           INTERPRETACIÓN  </vt:lpstr>
      <vt:lpstr>     ¨otros conflictos de                          jurisdicción¨ </vt:lpstr>
      <vt:lpstr>En caso de incidentes o accidentes medidas a tomar:</vt:lpstr>
      <vt:lpstr>ESTRUCTURA ORGÁNICA</vt:lpstr>
      <vt:lpstr>INGRESO AL TRATADO</vt:lpstr>
      <vt:lpstr>Requisito de Ingreso</vt:lpstr>
      <vt:lpstr>Presentación de PowerPoint</vt:lpstr>
      <vt:lpstr>Toma de decisiones</vt:lpstr>
      <vt:lpstr>Presentación de PowerPoint</vt:lpstr>
      <vt:lpstr>SISTEMA COMPLEMENTARIO</vt:lpstr>
      <vt:lpstr>Presentación de PowerPoint</vt:lpstr>
      <vt:lpstr>Sistema Antártico</vt:lpstr>
      <vt:lpstr>Uruguay en la Antártida</vt:lpstr>
      <vt:lpstr>Presencia científica</vt:lpstr>
      <vt:lpstr>Presentación de PowerPoint</vt:lpstr>
      <vt:lpstr>Presentación de PowerPoint</vt:lpstr>
      <vt:lpstr>         ISLA  REY  JORGE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Braga</dc:creator>
  <cp:lastModifiedBy>graciela aguilar</cp:lastModifiedBy>
  <cp:revision>139</cp:revision>
  <dcterms:created xsi:type="dcterms:W3CDTF">2004-05-26T21:53:33Z</dcterms:created>
  <dcterms:modified xsi:type="dcterms:W3CDTF">2017-06-16T13:51:33Z</dcterms:modified>
</cp:coreProperties>
</file>